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sldIdLst>
    <p:sldId id="256" r:id="rId2"/>
    <p:sldId id="322" r:id="rId3"/>
    <p:sldId id="323" r:id="rId4"/>
    <p:sldId id="321" r:id="rId5"/>
    <p:sldId id="325" r:id="rId6"/>
    <p:sldId id="317" r:id="rId7"/>
    <p:sldId id="319" r:id="rId8"/>
    <p:sldId id="320" r:id="rId9"/>
    <p:sldId id="324" r:id="rId10"/>
    <p:sldId id="307" r:id="rId11"/>
    <p:sldId id="313" r:id="rId12"/>
    <p:sldId id="316" r:id="rId13"/>
    <p:sldId id="270" r:id="rId14"/>
    <p:sldId id="267"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4E8F00"/>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53357-2F86-774D-BA9D-FA21B4070B1B}" v="4" dt="2024-10-23T20:34:32.234"/>
    <p1510:client id="{9153DB99-33DF-B643-B399-14395F368C0D}" v="226" dt="2024-10-24T12:58:56.15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2"/>
    <p:restoredTop sz="95537"/>
  </p:normalViewPr>
  <p:slideViewPr>
    <p:cSldViewPr snapToGrid="0">
      <p:cViewPr>
        <p:scale>
          <a:sx n="93" d="100"/>
          <a:sy n="93" d="100"/>
        </p:scale>
        <p:origin x="-53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ea Ruh" userId="d7f2ee088d6779f4" providerId="LiveId" clId="{0ED53357-2F86-774D-BA9D-FA21B4070B1B}"/>
    <pc:docChg chg="custSel modSld">
      <pc:chgData name="Dorothea Ruh" userId="d7f2ee088d6779f4" providerId="LiveId" clId="{0ED53357-2F86-774D-BA9D-FA21B4070B1B}" dt="2024-10-23T20:35:36.819" v="7" actId="27636"/>
      <pc:docMkLst>
        <pc:docMk/>
      </pc:docMkLst>
      <pc:sldChg chg="modSp">
        <pc:chgData name="Dorothea Ruh" userId="d7f2ee088d6779f4" providerId="LiveId" clId="{0ED53357-2F86-774D-BA9D-FA21B4070B1B}" dt="2024-10-23T20:34:32.233" v="3" actId="20577"/>
        <pc:sldMkLst>
          <pc:docMk/>
          <pc:sldMk cId="1450695820" sldId="313"/>
        </pc:sldMkLst>
        <pc:graphicFrameChg chg="mod">
          <ac:chgData name="Dorothea Ruh" userId="d7f2ee088d6779f4" providerId="LiveId" clId="{0ED53357-2F86-774D-BA9D-FA21B4070B1B}" dt="2024-10-23T20:34:32.233" v="3" actId="20577"/>
          <ac:graphicFrameMkLst>
            <pc:docMk/>
            <pc:sldMk cId="1450695820" sldId="313"/>
            <ac:graphicFrameMk id="6" creationId="{8A73092D-7B9E-8B05-2404-1CDEA048407E}"/>
          </ac:graphicFrameMkLst>
        </pc:graphicFrameChg>
      </pc:sldChg>
      <pc:sldChg chg="modSp mod">
        <pc:chgData name="Dorothea Ruh" userId="d7f2ee088d6779f4" providerId="LiveId" clId="{0ED53357-2F86-774D-BA9D-FA21B4070B1B}" dt="2024-10-23T20:35:36.819" v="7" actId="27636"/>
        <pc:sldMkLst>
          <pc:docMk/>
          <pc:sldMk cId="96509778" sldId="315"/>
        </pc:sldMkLst>
        <pc:spChg chg="mod">
          <ac:chgData name="Dorothea Ruh" userId="d7f2ee088d6779f4" providerId="LiveId" clId="{0ED53357-2F86-774D-BA9D-FA21B4070B1B}" dt="2024-10-23T20:35:36.819" v="7" actId="27636"/>
          <ac:spMkLst>
            <pc:docMk/>
            <pc:sldMk cId="96509778" sldId="315"/>
            <ac:spMk id="3" creationId="{493E0098-37EE-AB87-1B70-B79503AFFC01}"/>
          </ac:spMkLst>
        </pc:spChg>
      </pc:sldChg>
    </pc:docChg>
  </pc:docChgLst>
  <pc:docChgLst>
    <pc:chgData name="Dorothea Ruh" userId="d7f2ee088d6779f4" providerId="LiveId" clId="{9153DB99-33DF-B643-B399-14395F368C0D}"/>
    <pc:docChg chg="undo custSel addSld modSld sldOrd">
      <pc:chgData name="Dorothea Ruh" userId="d7f2ee088d6779f4" providerId="LiveId" clId="{9153DB99-33DF-B643-B399-14395F368C0D}" dt="2024-10-24T12:58:56.155" v="765" actId="255"/>
      <pc:docMkLst>
        <pc:docMk/>
      </pc:docMkLst>
      <pc:sldChg chg="modSp mod ord">
        <pc:chgData name="Dorothea Ruh" userId="d7f2ee088d6779f4" providerId="LiveId" clId="{9153DB99-33DF-B643-B399-14395F368C0D}" dt="2024-10-24T12:46:32.940" v="569" actId="207"/>
        <pc:sldMkLst>
          <pc:docMk/>
          <pc:sldMk cId="3674220143" sldId="257"/>
        </pc:sldMkLst>
        <pc:spChg chg="mod">
          <ac:chgData name="Dorothea Ruh" userId="d7f2ee088d6779f4" providerId="LiveId" clId="{9153DB99-33DF-B643-B399-14395F368C0D}" dt="2024-10-24T12:45:08.050" v="533" actId="20577"/>
          <ac:spMkLst>
            <pc:docMk/>
            <pc:sldMk cId="3674220143" sldId="257"/>
            <ac:spMk id="52" creationId="{5D725B23-D959-40A7-B4BF-C6AA775B69A4}"/>
          </ac:spMkLst>
        </pc:spChg>
        <pc:graphicFrameChg chg="mod modGraphic">
          <ac:chgData name="Dorothea Ruh" userId="d7f2ee088d6779f4" providerId="LiveId" clId="{9153DB99-33DF-B643-B399-14395F368C0D}" dt="2024-10-24T12:46:32.940" v="569" actId="207"/>
          <ac:graphicFrameMkLst>
            <pc:docMk/>
            <pc:sldMk cId="3674220143" sldId="257"/>
            <ac:graphicFrameMk id="4" creationId="{B09EDCB2-8553-43C7-94D5-E57D9F100F6E}"/>
          </ac:graphicFrameMkLst>
        </pc:graphicFrameChg>
      </pc:sldChg>
      <pc:sldChg chg="delSp modSp mod">
        <pc:chgData name="Dorothea Ruh" userId="d7f2ee088d6779f4" providerId="LiveId" clId="{9153DB99-33DF-B643-B399-14395F368C0D}" dt="2024-10-24T12:58:38.830" v="763" actId="255"/>
        <pc:sldMkLst>
          <pc:docMk/>
          <pc:sldMk cId="1450695820" sldId="313"/>
        </pc:sldMkLst>
        <pc:graphicFrameChg chg="mod">
          <ac:chgData name="Dorothea Ruh" userId="d7f2ee088d6779f4" providerId="LiveId" clId="{9153DB99-33DF-B643-B399-14395F368C0D}" dt="2024-10-24T12:58:38.830" v="763" actId="255"/>
          <ac:graphicFrameMkLst>
            <pc:docMk/>
            <pc:sldMk cId="1450695820" sldId="313"/>
            <ac:graphicFrameMk id="6" creationId="{8A73092D-7B9E-8B05-2404-1CDEA048407E}"/>
          </ac:graphicFrameMkLst>
        </pc:graphicFrameChg>
        <pc:picChg chg="del">
          <ac:chgData name="Dorothea Ruh" userId="d7f2ee088d6779f4" providerId="LiveId" clId="{9153DB99-33DF-B643-B399-14395F368C0D}" dt="2024-10-24T12:49:06.528" v="599" actId="478"/>
          <ac:picMkLst>
            <pc:docMk/>
            <pc:sldMk cId="1450695820" sldId="313"/>
            <ac:picMk id="2" creationId="{776B3FA2-7850-BF3F-AEAA-7899A6E59132}"/>
          </ac:picMkLst>
        </pc:picChg>
        <pc:picChg chg="mod">
          <ac:chgData name="Dorothea Ruh" userId="d7f2ee088d6779f4" providerId="LiveId" clId="{9153DB99-33DF-B643-B399-14395F368C0D}" dt="2024-10-24T12:49:12.992" v="600" actId="1076"/>
          <ac:picMkLst>
            <pc:docMk/>
            <pc:sldMk cId="1450695820" sldId="313"/>
            <ac:picMk id="9" creationId="{2E2B3C9A-BF25-B0E1-AEF5-7412C9690741}"/>
          </ac:picMkLst>
        </pc:picChg>
      </pc:sldChg>
      <pc:sldChg chg="modSp mod">
        <pc:chgData name="Dorothea Ruh" userId="d7f2ee088d6779f4" providerId="LiveId" clId="{9153DB99-33DF-B643-B399-14395F368C0D}" dt="2024-10-24T11:46:20.855" v="529" actId="20577"/>
        <pc:sldMkLst>
          <pc:docMk/>
          <pc:sldMk cId="96509778" sldId="315"/>
        </pc:sldMkLst>
        <pc:spChg chg="mod">
          <ac:chgData name="Dorothea Ruh" userId="d7f2ee088d6779f4" providerId="LiveId" clId="{9153DB99-33DF-B643-B399-14395F368C0D}" dt="2024-10-24T11:46:20.855" v="529" actId="20577"/>
          <ac:spMkLst>
            <pc:docMk/>
            <pc:sldMk cId="96509778" sldId="315"/>
            <ac:spMk id="3" creationId="{493E0098-37EE-AB87-1B70-B79503AFFC01}"/>
          </ac:spMkLst>
        </pc:spChg>
      </pc:sldChg>
      <pc:sldChg chg="addSp delSp modSp new mod ord">
        <pc:chgData name="Dorothea Ruh" userId="d7f2ee088d6779f4" providerId="LiveId" clId="{9153DB99-33DF-B643-B399-14395F368C0D}" dt="2024-10-24T12:58:56.155" v="765" actId="255"/>
        <pc:sldMkLst>
          <pc:docMk/>
          <pc:sldMk cId="2632628499" sldId="316"/>
        </pc:sldMkLst>
        <pc:spChg chg="add mod">
          <ac:chgData name="Dorothea Ruh" userId="d7f2ee088d6779f4" providerId="LiveId" clId="{9153DB99-33DF-B643-B399-14395F368C0D}" dt="2024-10-24T12:52:08.226" v="623"/>
          <ac:spMkLst>
            <pc:docMk/>
            <pc:sldMk cId="2632628499" sldId="316"/>
            <ac:spMk id="4" creationId="{CF8630E4-2E79-2549-BA52-6A20170E591C}"/>
          </ac:spMkLst>
        </pc:spChg>
        <pc:spChg chg="add mod">
          <ac:chgData name="Dorothea Ruh" userId="d7f2ee088d6779f4" providerId="LiveId" clId="{9153DB99-33DF-B643-B399-14395F368C0D}" dt="2024-10-24T12:52:08.226" v="623"/>
          <ac:spMkLst>
            <pc:docMk/>
            <pc:sldMk cId="2632628499" sldId="316"/>
            <ac:spMk id="5" creationId="{8C559354-4AB6-26EC-8C99-D4909515720E}"/>
          </ac:spMkLst>
        </pc:spChg>
        <pc:grpChg chg="add del mod">
          <ac:chgData name="Dorothea Ruh" userId="d7f2ee088d6779f4" providerId="LiveId" clId="{9153DB99-33DF-B643-B399-14395F368C0D}" dt="2024-10-24T12:52:10.398" v="624" actId="478"/>
          <ac:grpSpMkLst>
            <pc:docMk/>
            <pc:sldMk cId="2632628499" sldId="316"/>
            <ac:grpSpMk id="3" creationId="{E011A174-D8C4-9714-92D8-B13A8EB40E8E}"/>
          </ac:grpSpMkLst>
        </pc:grpChg>
        <pc:graphicFrameChg chg="add del mod modGraphic">
          <ac:chgData name="Dorothea Ruh" userId="d7f2ee088d6779f4" providerId="LiveId" clId="{9153DB99-33DF-B643-B399-14395F368C0D}" dt="2024-10-24T12:52:07.319" v="622" actId="478"/>
          <ac:graphicFrameMkLst>
            <pc:docMk/>
            <pc:sldMk cId="2632628499" sldId="316"/>
            <ac:graphicFrameMk id="2" creationId="{C63B1099-3205-71FE-0841-A6A921EA8625}"/>
          </ac:graphicFrameMkLst>
        </pc:graphicFrameChg>
        <pc:graphicFrameChg chg="add mod">
          <ac:chgData name="Dorothea Ruh" userId="d7f2ee088d6779f4" providerId="LiveId" clId="{9153DB99-33DF-B643-B399-14395F368C0D}" dt="2024-10-24T12:58:56.155" v="765" actId="255"/>
          <ac:graphicFrameMkLst>
            <pc:docMk/>
            <pc:sldMk cId="2632628499" sldId="316"/>
            <ac:graphicFrameMk id="6" creationId="{D4618633-489B-99EE-A004-614046072D99}"/>
          </ac:graphicFrameMkLst>
        </pc:graphicFrame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lernendurchspielen.eu/" TargetMode="External"/><Relationship Id="rId1" Type="http://schemas.openxmlformats.org/officeDocument/2006/relationships/hyperlink" Target="mailto:lernen.durch.spielen@t-online.de" TargetMode="Externa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1.xml.rels><?xml version="1.0" encoding="UTF-8" standalone="yes"?>
<Relationships xmlns="http://schemas.openxmlformats.org/package/2006/relationships"><Relationship Id="rId3" Type="http://schemas.openxmlformats.org/officeDocument/2006/relationships/hyperlink" Target="mailto:lernen.durch.spielen@t-online.de" TargetMode="External"/><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hyperlink" Target="http://www.lernendurchspielen.eu/" TargetMode="External"/><Relationship Id="rId5" Type="http://schemas.openxmlformats.org/officeDocument/2006/relationships/image" Target="../media/image40.sv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87FDA-6BC7-463B-8995-69C0ED7CF7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4F3700DE-FA82-4035-B21E-771FF0036D6A}">
      <dgm:prSet phldrT="[Text]" custT="1"/>
      <dgm:spPr>
        <a:solidFill>
          <a:schemeClr val="bg1">
            <a:lumMod val="95000"/>
          </a:schemeClr>
        </a:solidFill>
      </dgm:spPr>
      <dgm:t>
        <a:bodyPr/>
        <a:lstStyle/>
        <a:p>
          <a:pPr>
            <a:buNone/>
          </a:pPr>
          <a:r>
            <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Stieghorst*</a:t>
          </a:r>
          <a:endParaRPr lang="de-DE" sz="1000" b="1" spc="100" baseline="0" dirty="0">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gm:t>
    </dgm:pt>
    <dgm:pt modelId="{01A529D3-5C7B-484D-A6EE-E32FDA8493C3}" type="parTrans" cxnId="{9F04465A-E8BA-4E0F-B74C-97A301C279D2}">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867A31B7-C908-4760-9735-E4C6431F196A}" type="sibTrans" cxnId="{9F04465A-E8BA-4E0F-B74C-97A301C279D2}">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0355D6B7-F37F-43DC-B054-C19EB184CC11}">
      <dgm:prSet phldrT="[Text]" custT="1"/>
      <dgm:spPr>
        <a:solidFill>
          <a:schemeClr val="bg1">
            <a:lumMod val="95000"/>
          </a:schemeClr>
        </a:solidFill>
      </dgm:spPr>
      <dgm:t>
        <a:bodyPr/>
        <a:lstStyle/>
        <a:p>
          <a:pPr>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kern="1200"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Sudbrack</a:t>
          </a: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a:t>
          </a:r>
        </a:p>
      </dgm:t>
    </dgm:pt>
    <dgm:pt modelId="{1C70F04F-EEA4-482A-92A1-A2BF0B495E6D}" type="parTrans" cxnId="{A0D4A4BD-0660-433C-AF1E-B2905AE52547}">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535E9A97-2104-44C3-8FD0-B6CAA512818F}" type="sibTrans" cxnId="{A0D4A4BD-0660-433C-AF1E-B2905AE52547}">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82CF5516-A2EB-4A4E-AEEF-C43268A49594}">
      <dgm:prSet phldrT="[Text]" custT="1"/>
      <dgm:spPr>
        <a:solidFill>
          <a:schemeClr val="bg1">
            <a:lumMod val="95000"/>
          </a:schemeClr>
        </a:solidFill>
      </dgm:spPr>
      <dgm: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kern="1200"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Rußheide</a:t>
          </a: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a:t>
          </a:r>
        </a:p>
      </dgm:t>
    </dgm:pt>
    <dgm:pt modelId="{DABDD247-B26C-4FC3-A263-C4B5964E842C}" type="parTrans" cxnId="{E54BD4EE-B2F3-456E-A057-9828FD41B75C}">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E424E6D0-6C90-472F-992A-D0DF7B79DD31}" type="sibTrans" cxnId="{E54BD4EE-B2F3-456E-A057-9828FD41B75C}">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734EAA42-0B1F-4459-B782-AFE860D67E03}">
      <dgm:prSet phldrT="[Text]" custT="1"/>
      <dgm:spPr>
        <a:solidFill>
          <a:schemeClr val="bg1">
            <a:lumMod val="75000"/>
          </a:schemeClr>
        </a:solidFill>
      </dgm:spPr>
      <dgm:t>
        <a:bodyPr/>
        <a:lstStyle/>
        <a:p>
          <a:r>
            <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Stieghorst</a:t>
          </a:r>
        </a:p>
      </dgm:t>
    </dgm:pt>
    <dgm:pt modelId="{967FC86C-86C8-4CBF-8834-FBE860C2D018}" type="parTrans" cxnId="{699E43B9-A299-4E41-A57B-7C3EDE1AC1AA}">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56694543-DE79-4BB3-B534-36B79FFB8D3C}" type="sibTrans" cxnId="{699E43B9-A299-4E41-A57B-7C3EDE1AC1AA}">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68C9F493-B9A8-47CC-9A8B-6B6F04F79181}">
      <dgm:prSet phldrT="[Text]" custT="1"/>
      <dgm:spPr>
        <a:solidFill>
          <a:schemeClr val="bg1">
            <a:lumMod val="75000"/>
          </a:schemeClr>
        </a:solidFill>
      </dgm:spPr>
      <dgm:t>
        <a:bodyPr/>
        <a:lstStyle/>
        <a:p>
          <a:r>
            <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St. Bonifatius</a:t>
          </a:r>
        </a:p>
      </dgm:t>
    </dgm:pt>
    <dgm:pt modelId="{CAD001BE-C4F4-4336-A896-9548CC65CB2B}" type="parTrans" cxnId="{0F0329C2-BCE2-418B-B8B3-2DC7BAFAA7F9}">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CE653731-9E95-43FE-8E18-F003E038343E}" type="sibTrans" cxnId="{0F0329C2-BCE2-418B-B8B3-2DC7BAFAA7F9}">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9A0F36DC-A9EB-47EE-AED8-C7DD353F24A7}">
      <dgm:prSet phldrT="[Text]" custT="1"/>
      <dgm:spPr>
        <a:solidFill>
          <a:schemeClr val="bg1">
            <a:lumMod val="75000"/>
          </a:schemeClr>
        </a:solidFill>
      </dgm:spPr>
      <dgm:t>
        <a:bodyPr/>
        <a:lstStyle/>
        <a:p>
          <a:r>
            <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Butterkamp</a:t>
          </a:r>
        </a:p>
      </dgm:t>
    </dgm:pt>
    <dgm:pt modelId="{1C549413-38AD-4F3E-A5F7-99A52982757E}" type="parTrans" cxnId="{E229F037-936A-4A79-A471-A52EC41AA2DB}">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7476BE6-BEFF-49F7-B869-2087641F1262}" type="sibTrans" cxnId="{E229F037-936A-4A79-A471-A52EC41AA2DB}">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F2DF136C-6852-4AC2-9606-4578BD318A65}">
      <dgm:prSet custT="1"/>
      <dgm:spPr>
        <a:solidFill>
          <a:schemeClr val="bg1">
            <a:lumMod val="75000"/>
          </a:schemeClr>
        </a:solidFill>
      </dgm:spPr>
      <dgm:t>
        <a:bodyPr/>
        <a:lstStyle/>
        <a:p>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Lydia</a:t>
          </a:r>
        </a:p>
      </dgm:t>
    </dgm:pt>
    <dgm:pt modelId="{D4630FE4-E238-434A-911C-750F058D64A4}" type="parTrans" cxnId="{69DEC67D-C29B-4CD7-BA20-9199D0E19A83}">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53A6430-B523-494C-937E-6B59490DB450}" type="sibTrans" cxnId="{69DEC67D-C29B-4CD7-BA20-9199D0E19A83}">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F28B6DFF-DF80-4265-A380-08B87D850C4F}">
      <dgm:prSet custT="1"/>
      <dgm:spPr>
        <a:solidFill>
          <a:schemeClr val="bg1">
            <a:lumMod val="75000"/>
          </a:schemeClr>
        </a:solidFill>
      </dgm:spPr>
      <dgm:t>
        <a:bodyPr/>
        <a:lstStyle/>
        <a:p>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a:t>
          </a:r>
          <a:r>
            <a:rPr lang="de-DE" sz="1000" b="1" kern="1200" spc="100" baseline="0" dirty="0" err="1">
              <a:solidFill>
                <a:schemeClr val="tx1"/>
              </a:solidFill>
              <a:latin typeface="Calibri" panose="020F0502020204030204" pitchFamily="34" charset="0"/>
              <a:ea typeface="Liberation Serif" panose="02020603050405020304" pitchFamily="18" charset="0"/>
              <a:cs typeface="Calibri" panose="020F0502020204030204" pitchFamily="34" charset="0"/>
            </a:rPr>
            <a:t>Kamphof</a:t>
          </a:r>
          <a:endPar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475C5C0D-F9ED-4B5F-A489-C45C3FAFE63E}" type="parTrans" cxnId="{0C9CEFE4-3324-437D-A5A3-597FFC25D9C1}">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017DC2DF-0C69-4CC9-B240-0A24CC25BD2A}" type="sibTrans" cxnId="{0C9CEFE4-3324-437D-A5A3-597FFC25D9C1}">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31C97E0E-8D00-44C7-8FCE-0A3C94B4C9DE}">
      <dgm:prSet custT="1"/>
      <dgm:spPr>
        <a:solidFill>
          <a:schemeClr val="bg1">
            <a:lumMod val="75000"/>
          </a:schemeClr>
        </a:solidFill>
      </dgm:spPr>
      <dgm:t>
        <a:bodyPr/>
        <a:lstStyle/>
        <a:p>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Thomas</a:t>
          </a:r>
        </a:p>
      </dgm:t>
    </dgm:pt>
    <dgm:pt modelId="{3284B2B2-DE0E-4569-A8F3-04230D0C271C}" type="parTrans" cxnId="{1904BF7B-D93A-4CBC-812F-077DD8DFE059}">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F25851E-405C-471D-B5BF-409543D7C297}" type="sibTrans" cxnId="{1904BF7B-D93A-4CBC-812F-077DD8DFE059}">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459897A6-FB30-4397-9BA9-F48A5285769C}">
      <dgm:prSet custT="1"/>
      <dgm:spPr>
        <a:solidFill>
          <a:schemeClr val="bg1">
            <a:lumMod val="75000"/>
          </a:schemeClr>
        </a:solidFill>
      </dgm:spPr>
      <dgm:t>
        <a:bodyPr/>
        <a:lstStyle/>
        <a:p>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Schatzinsel</a:t>
          </a:r>
        </a:p>
      </dgm:t>
    </dgm:pt>
    <dgm:pt modelId="{73171757-A010-4C58-B58E-A4E1E41F7925}" type="parTrans" cxnId="{D736DB01-DC4D-4534-AEC0-B5DBB5F5306B}">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F0EBA8DB-78A6-472B-B75C-A334AEAD1FAE}" type="sibTrans" cxnId="{D736DB01-DC4D-4534-AEC0-B5DBB5F5306B}">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C41F573-321E-4309-8CC5-125C225EA5BC}">
      <dgm:prSet phldrT="[Text]" custT="1"/>
      <dgm:spPr>
        <a:solidFill>
          <a:schemeClr val="bg1">
            <a:lumMod val="95000"/>
          </a:schemeClr>
        </a:solidFill>
      </dgm:spPr>
      <dgm: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Grundschul-Verbund </a:t>
          </a:r>
          <a:r>
            <a:rPr lang="de-DE" sz="1000" b="1" i="0" u="none" strike="noStrike"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Hellingskamp</a:t>
          </a:r>
          <a:endPar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gm:t>
    </dgm:pt>
    <dgm:pt modelId="{44D51F20-8A92-4643-8598-1E5D037D111F}" type="parTrans" cxnId="{2CC1126A-2019-4C8B-8CC5-763C54C6DD25}">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748803A-B290-484D-BFAE-26CFC51E6400}" type="sibTrans" cxnId="{2CC1126A-2019-4C8B-8CC5-763C54C6DD25}">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2CF63F59-1948-47B1-934E-F0EF9EFB5833}">
      <dgm:prSet custT="1"/>
      <dgm:spPr>
        <a:solidFill>
          <a:schemeClr val="bg1">
            <a:lumMod val="75000"/>
          </a:schemeClr>
        </a:solidFill>
      </dgm:spPr>
      <dgm:t>
        <a:bodyPr/>
        <a:lstStyle/>
        <a:p>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Apostel</a:t>
          </a:r>
        </a:p>
      </dgm:t>
    </dgm:pt>
    <dgm:pt modelId="{89B80C40-0073-4E41-9F7F-5E4DF9444FEF}" type="parTrans" cxnId="{8B6C8B03-EA2B-4F38-8D0F-06AF034C57A8}">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9864889A-E8C6-4CB0-860A-90595B653481}" type="sibTrans" cxnId="{8B6C8B03-EA2B-4F38-8D0F-06AF034C57A8}">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21AA04AA-2BAE-4A29-AA69-6822FD527C4E}">
      <dgm:prSet custT="1"/>
      <dgm:spPr>
        <a:solidFill>
          <a:schemeClr val="bg1">
            <a:lumMod val="75000"/>
          </a:schemeClr>
        </a:solidFill>
      </dgm:spPr>
      <dgm:t>
        <a:bodyPr/>
        <a:lstStyle/>
        <a:p>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Liebfrauen</a:t>
          </a:r>
        </a:p>
      </dgm:t>
    </dgm:pt>
    <dgm:pt modelId="{11648ABB-EF7E-4CD0-8B53-5703BA449EB0}" type="parTrans" cxnId="{72E37F3D-D77D-4F5E-A0C7-C73103E6D06C}">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F3D19998-486E-4B6F-9D84-0A378530C9C5}" type="sibTrans" cxnId="{72E37F3D-D77D-4F5E-A0C7-C73103E6D06C}">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8D8A9985-5A62-454C-B411-C1FBEBE30AF0}">
      <dgm:prSet custT="1"/>
      <dgm:spPr>
        <a:solidFill>
          <a:schemeClr val="bg1">
            <a:lumMod val="75000"/>
          </a:schemeClr>
        </a:solidFill>
      </dgm:spPr>
      <dgm:t>
        <a:bodyPr/>
        <a:lstStyle/>
        <a:p>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St. Meinolf</a:t>
          </a:r>
        </a:p>
      </dgm:t>
    </dgm:pt>
    <dgm:pt modelId="{37D48251-652C-49E1-A325-63D05338C45F}" type="parTrans" cxnId="{13164635-795A-4F4A-9F84-E213302B4662}">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92DEF1AF-46B4-438B-B433-6B4780A4B359}" type="sibTrans" cxnId="{13164635-795A-4F4A-9F84-E213302B4662}">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0E87125A-71AF-400B-BB06-427A3BD6F227}">
      <dgm:prSet phldrT="[Text]" custT="1"/>
      <dgm:spPr>
        <a:solidFill>
          <a:schemeClr val="bg1">
            <a:lumMod val="95000"/>
          </a:schemeClr>
        </a:solidFill>
      </dgm:spPr>
      <dgm: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Windflöte</a:t>
          </a:r>
        </a:p>
      </dgm:t>
    </dgm:pt>
    <dgm:pt modelId="{F154F4CD-71C3-4A0A-AFFC-996B228B67B7}" type="parTrans" cxnId="{A5B1ED1F-6EDE-4774-9CFC-E71F3B49D2DD}">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43577E88-DF1F-479F-B854-62AEB4F67437}" type="sibTrans" cxnId="{A5B1ED1F-6EDE-4774-9CFC-E71F3B49D2DD}">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E3E24B58-BC64-4649-966D-CC95788DC3AE}">
      <dgm:prSet phldrT="[Text]" custT="1"/>
      <dgm:spPr>
        <a:solidFill>
          <a:schemeClr val="bg1">
            <a:lumMod val="75000"/>
          </a:schemeClr>
        </a:solidFill>
      </dgm:spPr>
      <dgm:t>
        <a:bodyPr/>
        <a:lstStyle/>
        <a:p>
          <a:pPr marL="0" lvl="0" indent="0" algn="ctr" defTabSz="711200">
            <a:lnSpc>
              <a:spcPct val="90000"/>
            </a:lnSpc>
            <a:spcBef>
              <a:spcPct val="0"/>
            </a:spcBef>
            <a:spcAft>
              <a:spcPct val="35000"/>
            </a:spcAft>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St. Josef</a:t>
          </a:r>
        </a:p>
      </dgm:t>
    </dgm:pt>
    <dgm:pt modelId="{82093EC0-E44A-4BDD-A98C-704DD3993F34}" type="parTrans" cxnId="{C5174F3A-6C8E-49A2-BB37-77B058223AAF}">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FB13374-66C6-48F7-980D-69C9AA47A075}" type="sibTrans" cxnId="{C5174F3A-6C8E-49A2-BB37-77B058223AAF}">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F08FD589-5C0E-46F0-8E70-35592DA77FF3}">
      <dgm:prSet phldrT="[Text]" custT="1"/>
      <dgm:spPr>
        <a:solidFill>
          <a:schemeClr val="bg1">
            <a:lumMod val="75000"/>
          </a:schemeClr>
        </a:solidFill>
      </dgm:spPr>
      <dgm:t>
        <a:bodyPr/>
        <a:lstStyle/>
        <a:p>
          <a:pPr marL="0" lvl="0" indent="0" algn="ctr" defTabSz="711200">
            <a:lnSpc>
              <a:spcPct val="90000"/>
            </a:lnSpc>
            <a:spcBef>
              <a:spcPct val="0"/>
            </a:spcBef>
            <a:spcAft>
              <a:spcPct val="35000"/>
            </a:spcAft>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OGS</a:t>
          </a:r>
        </a:p>
      </dgm:t>
    </dgm:pt>
    <dgm:pt modelId="{9C3AA65D-F74F-46E1-A2A0-27B294ED33CA}" type="parTrans" cxnId="{FC648B94-B727-40DA-9508-56DCBD93008A}">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4E18191-00EB-4FAD-8FBC-250159075D7F}" type="sibTrans" cxnId="{FC648B94-B727-40DA-9508-56DCBD93008A}">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637B010-F8A2-473A-8FF2-DA5B0ED922FE}">
      <dgm:prSet phldrT="[Text]" custT="1"/>
      <dgm:spPr>
        <a:solidFill>
          <a:schemeClr val="bg1">
            <a:lumMod val="75000"/>
          </a:schemeClr>
        </a:solidFill>
      </dgm:spPr>
      <dgm: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a:t>
          </a:r>
          <a:r>
            <a:rPr lang="de-DE" sz="1000"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Windflöte</a:t>
          </a:r>
          <a:endPar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E0DC1EB7-E7E8-4F00-8A78-EC3757E15E14}" type="parTrans" cxnId="{5E5F3760-EE4C-4408-ADAF-6487FEF081E3}">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79A4BE13-8A18-4F33-B962-78B4EE89AC7E}" type="sibTrans" cxnId="{5E5F3760-EE4C-4408-ADAF-6487FEF081E3}">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982F339-1578-4E4C-ABAB-1D62925DC1B9}">
      <dgm:prSet phldrT="[Text]" custT="1"/>
      <dgm:spPr>
        <a:solidFill>
          <a:schemeClr val="bg1">
            <a:lumMod val="75000"/>
          </a:schemeClr>
        </a:solidFill>
      </dgm:spPr>
      <dgm:t>
        <a:bodyPr/>
        <a:lstStyle/>
        <a:p>
          <a:pPr marL="0" lvl="0" indent="0" algn="ctr" defTabSz="711200">
            <a:lnSpc>
              <a:spcPct val="90000"/>
            </a:lnSpc>
            <a:spcBef>
              <a:spcPct val="0"/>
            </a:spcBef>
            <a:spcAft>
              <a:spcPct val="35000"/>
            </a:spcAft>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Ev. Luther-Kindergarten</a:t>
          </a:r>
          <a:endPar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83AB0987-EA68-47C9-871F-02A31E719C16}" type="parTrans" cxnId="{5129CB19-153A-4499-94E5-33B30475A095}">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E81E3E9E-B70B-4876-BDB5-C9B67B2F8755}" type="sibTrans" cxnId="{5129CB19-153A-4499-94E5-33B30475A095}">
      <dgm:prSet/>
      <dgm:spPr/>
      <dgm:t>
        <a:bodyPr/>
        <a:lstStyle/>
        <a:p>
          <a:endParaRPr lang="de-DE" sz="1000" b="1" spc="1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3B67F390-E084-8744-AF3D-DD4FFF2BF6E0}">
      <dgm:prSet custT="1"/>
      <dgm:spPr>
        <a:solidFill>
          <a:schemeClr val="bg1">
            <a:lumMod val="75000"/>
          </a:schemeClr>
        </a:solidFill>
      </dgm:spPr>
      <dgm:t>
        <a:bodyPr/>
        <a:lstStyle/>
        <a:p>
          <a:r>
            <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Falkenbande</a:t>
          </a:r>
        </a:p>
      </dgm:t>
    </dgm:pt>
    <dgm:pt modelId="{6E1AF6E9-CF86-5F42-B7EE-62988929E7A5}" type="parTrans" cxnId="{FE016D68-A53B-814E-8530-45C85E03BEFF}">
      <dgm:prSet/>
      <dgm:spPr/>
      <dgm:t>
        <a:bodyPr/>
        <a:lstStyle/>
        <a:p>
          <a:endParaRPr lang="de-DE"/>
        </a:p>
      </dgm:t>
    </dgm:pt>
    <dgm:pt modelId="{E13B809A-673A-EB4E-A68F-D6CB353364DB}" type="sibTrans" cxnId="{FE016D68-A53B-814E-8530-45C85E03BEFF}">
      <dgm:prSet/>
      <dgm:spPr/>
      <dgm:t>
        <a:bodyPr/>
        <a:lstStyle/>
        <a:p>
          <a:endParaRPr lang="de-DE"/>
        </a:p>
      </dgm:t>
    </dgm:pt>
    <dgm:pt modelId="{1C794EC6-EDD9-6242-AFD7-3426FF9E644B}">
      <dgm:prSet/>
      <dgm:spPr>
        <a:solidFill>
          <a:schemeClr val="bg1">
            <a:lumMod val="75000"/>
          </a:schemeClr>
        </a:solidFill>
      </dgm:spPr>
      <dgm:t>
        <a:bodyPr/>
        <a:lstStyle/>
        <a:p>
          <a:r>
            <a:rPr lang="de-DE" b="1" dirty="0">
              <a:solidFill>
                <a:schemeClr val="tx1"/>
              </a:solidFill>
              <a:latin typeface="Calibri" panose="020F0502020204030204" pitchFamily="34" charset="0"/>
              <a:cs typeface="Calibri" panose="020F0502020204030204" pitchFamily="34" charset="0"/>
            </a:rPr>
            <a:t>Kita Stettiner Straße</a:t>
          </a:r>
        </a:p>
      </dgm:t>
    </dgm:pt>
    <dgm:pt modelId="{1A461929-018B-884A-9E5C-D5FF18450981}" type="parTrans" cxnId="{7F3583F2-E8E0-514A-8050-D2ED90EBF495}">
      <dgm:prSet/>
      <dgm:spPr/>
      <dgm:t>
        <a:bodyPr/>
        <a:lstStyle/>
        <a:p>
          <a:endParaRPr lang="de-DE"/>
        </a:p>
      </dgm:t>
    </dgm:pt>
    <dgm:pt modelId="{75E6C768-E0F9-1345-9263-B7D186408170}" type="sibTrans" cxnId="{7F3583F2-E8E0-514A-8050-D2ED90EBF495}">
      <dgm:prSet/>
      <dgm:spPr/>
      <dgm:t>
        <a:bodyPr/>
        <a:lstStyle/>
        <a:p>
          <a:endParaRPr lang="de-DE"/>
        </a:p>
      </dgm:t>
    </dgm:pt>
    <dgm:pt modelId="{D9FDB5EE-0F9A-4A8A-8F2C-8AB69645BF7A}" type="pres">
      <dgm:prSet presAssocID="{B1C87FDA-6BC7-463B-8995-69C0ED7CF70B}" presName="theList" presStyleCnt="0">
        <dgm:presLayoutVars>
          <dgm:dir/>
          <dgm:animLvl val="lvl"/>
          <dgm:resizeHandles val="exact"/>
        </dgm:presLayoutVars>
      </dgm:prSet>
      <dgm:spPr/>
    </dgm:pt>
    <dgm:pt modelId="{9D27EA48-C352-46C9-B858-03605080FE86}" type="pres">
      <dgm:prSet presAssocID="{4F3700DE-FA82-4035-B21E-771FF0036D6A}" presName="compNode" presStyleCnt="0"/>
      <dgm:spPr/>
    </dgm:pt>
    <dgm:pt modelId="{7DFBBC8C-D841-4E30-9705-FA50A95E9FDA}" type="pres">
      <dgm:prSet presAssocID="{4F3700DE-FA82-4035-B21E-771FF0036D6A}" presName="aNode" presStyleLbl="bgShp" presStyleIdx="0" presStyleCnt="5"/>
      <dgm:spPr/>
    </dgm:pt>
    <dgm:pt modelId="{52904D63-FF1D-4801-9E9C-A545363C25E4}" type="pres">
      <dgm:prSet presAssocID="{4F3700DE-FA82-4035-B21E-771FF0036D6A}" presName="textNode" presStyleLbl="bgShp" presStyleIdx="0" presStyleCnt="5"/>
      <dgm:spPr/>
    </dgm:pt>
    <dgm:pt modelId="{6FBE8C74-8541-4E18-A20B-ADC2840C6AD8}" type="pres">
      <dgm:prSet presAssocID="{4F3700DE-FA82-4035-B21E-771FF0036D6A}" presName="compChildNode" presStyleCnt="0"/>
      <dgm:spPr/>
    </dgm:pt>
    <dgm:pt modelId="{22AAD7D8-F91D-46C8-A546-D9A5C9161D01}" type="pres">
      <dgm:prSet presAssocID="{4F3700DE-FA82-4035-B21E-771FF0036D6A}" presName="theInnerList" presStyleCnt="0"/>
      <dgm:spPr/>
    </dgm:pt>
    <dgm:pt modelId="{B7B7C0DB-D96F-4EE8-A1F7-E61E1C3152C0}" type="pres">
      <dgm:prSet presAssocID="{734EAA42-0B1F-4459-B782-AFE860D67E03}" presName="childNode" presStyleLbl="node1" presStyleIdx="0" presStyleCnt="16">
        <dgm:presLayoutVars>
          <dgm:bulletEnabled val="1"/>
        </dgm:presLayoutVars>
      </dgm:prSet>
      <dgm:spPr/>
    </dgm:pt>
    <dgm:pt modelId="{78798BAD-FBD3-4B2F-B22B-F58373728B32}" type="pres">
      <dgm:prSet presAssocID="{734EAA42-0B1F-4459-B782-AFE860D67E03}" presName="aSpace2" presStyleCnt="0"/>
      <dgm:spPr/>
    </dgm:pt>
    <dgm:pt modelId="{F29198C6-4A6D-475D-B207-0E3FE852AEC1}" type="pres">
      <dgm:prSet presAssocID="{68C9F493-B9A8-47CC-9A8B-6B6F04F79181}" presName="childNode" presStyleLbl="node1" presStyleIdx="1" presStyleCnt="16">
        <dgm:presLayoutVars>
          <dgm:bulletEnabled val="1"/>
        </dgm:presLayoutVars>
      </dgm:prSet>
      <dgm:spPr/>
    </dgm:pt>
    <dgm:pt modelId="{ADAEF04E-EF7D-4946-B9D4-DE2444F59D1C}" type="pres">
      <dgm:prSet presAssocID="{68C9F493-B9A8-47CC-9A8B-6B6F04F79181}" presName="aSpace2" presStyleCnt="0"/>
      <dgm:spPr/>
    </dgm:pt>
    <dgm:pt modelId="{28AF55D2-6BB0-4158-8B1D-78D8CEAC2C18}" type="pres">
      <dgm:prSet presAssocID="{9A0F36DC-A9EB-47EE-AED8-C7DD353F24A7}" presName="childNode" presStyleLbl="node1" presStyleIdx="2" presStyleCnt="16">
        <dgm:presLayoutVars>
          <dgm:bulletEnabled val="1"/>
        </dgm:presLayoutVars>
      </dgm:prSet>
      <dgm:spPr/>
    </dgm:pt>
    <dgm:pt modelId="{C4DBDC4C-9C82-9747-934E-096E2CF4CC43}" type="pres">
      <dgm:prSet presAssocID="{9A0F36DC-A9EB-47EE-AED8-C7DD353F24A7}" presName="aSpace2" presStyleCnt="0"/>
      <dgm:spPr/>
    </dgm:pt>
    <dgm:pt modelId="{9C9E018F-133B-9F43-B008-7532187F1270}" type="pres">
      <dgm:prSet presAssocID="{1C794EC6-EDD9-6242-AFD7-3426FF9E644B}" presName="childNode" presStyleLbl="node1" presStyleIdx="3" presStyleCnt="16">
        <dgm:presLayoutVars>
          <dgm:bulletEnabled val="1"/>
        </dgm:presLayoutVars>
      </dgm:prSet>
      <dgm:spPr/>
    </dgm:pt>
    <dgm:pt modelId="{014F48B0-161F-4790-AE6E-A6189758D517}" type="pres">
      <dgm:prSet presAssocID="{4F3700DE-FA82-4035-B21E-771FF0036D6A}" presName="aSpace" presStyleCnt="0"/>
      <dgm:spPr/>
    </dgm:pt>
    <dgm:pt modelId="{C5DAAD51-718E-4ACE-B38A-E11A07D2BC73}" type="pres">
      <dgm:prSet presAssocID="{0355D6B7-F37F-43DC-B054-C19EB184CC11}" presName="compNode" presStyleCnt="0"/>
      <dgm:spPr/>
    </dgm:pt>
    <dgm:pt modelId="{578C6CED-60A9-4BA6-A022-C98433399739}" type="pres">
      <dgm:prSet presAssocID="{0355D6B7-F37F-43DC-B054-C19EB184CC11}" presName="aNode" presStyleLbl="bgShp" presStyleIdx="1" presStyleCnt="5"/>
      <dgm:spPr/>
    </dgm:pt>
    <dgm:pt modelId="{0330BCFB-8450-486A-9CCE-39393121CC56}" type="pres">
      <dgm:prSet presAssocID="{0355D6B7-F37F-43DC-B054-C19EB184CC11}" presName="textNode" presStyleLbl="bgShp" presStyleIdx="1" presStyleCnt="5"/>
      <dgm:spPr/>
    </dgm:pt>
    <dgm:pt modelId="{BB90BFF9-52D8-4607-96DE-3B365373B77D}" type="pres">
      <dgm:prSet presAssocID="{0355D6B7-F37F-43DC-B054-C19EB184CC11}" presName="compChildNode" presStyleCnt="0"/>
      <dgm:spPr/>
    </dgm:pt>
    <dgm:pt modelId="{5F140547-592B-48E0-B139-6008CA25D9D2}" type="pres">
      <dgm:prSet presAssocID="{0355D6B7-F37F-43DC-B054-C19EB184CC11}" presName="theInnerList" presStyleCnt="0"/>
      <dgm:spPr/>
    </dgm:pt>
    <dgm:pt modelId="{458B8435-B5DD-4232-8771-1AFDCE4EB8B9}" type="pres">
      <dgm:prSet presAssocID="{F2DF136C-6852-4AC2-9606-4578BD318A65}" presName="childNode" presStyleLbl="node1" presStyleIdx="4" presStyleCnt="16">
        <dgm:presLayoutVars>
          <dgm:bulletEnabled val="1"/>
        </dgm:presLayoutVars>
      </dgm:prSet>
      <dgm:spPr/>
    </dgm:pt>
    <dgm:pt modelId="{B815FBAC-3B17-426B-8EE9-BBF53DE997F8}" type="pres">
      <dgm:prSet presAssocID="{F2DF136C-6852-4AC2-9606-4578BD318A65}" presName="aSpace2" presStyleCnt="0"/>
      <dgm:spPr/>
    </dgm:pt>
    <dgm:pt modelId="{BFFF3196-4778-4045-BF43-6F157C9EB71B}" type="pres">
      <dgm:prSet presAssocID="{F28B6DFF-DF80-4265-A380-08B87D850C4F}" presName="childNode" presStyleLbl="node1" presStyleIdx="5" presStyleCnt="16">
        <dgm:presLayoutVars>
          <dgm:bulletEnabled val="1"/>
        </dgm:presLayoutVars>
      </dgm:prSet>
      <dgm:spPr/>
    </dgm:pt>
    <dgm:pt modelId="{EB985670-5AFB-48F9-A102-5B7FCCCA4E3C}" type="pres">
      <dgm:prSet presAssocID="{F28B6DFF-DF80-4265-A380-08B87D850C4F}" presName="aSpace2" presStyleCnt="0"/>
      <dgm:spPr/>
    </dgm:pt>
    <dgm:pt modelId="{C8626739-8FC0-47E5-94F8-5D8166124AB2}" type="pres">
      <dgm:prSet presAssocID="{31C97E0E-8D00-44C7-8FCE-0A3C94B4C9DE}" presName="childNode" presStyleLbl="node1" presStyleIdx="6" presStyleCnt="16">
        <dgm:presLayoutVars>
          <dgm:bulletEnabled val="1"/>
        </dgm:presLayoutVars>
      </dgm:prSet>
      <dgm:spPr/>
    </dgm:pt>
    <dgm:pt modelId="{E77680DE-6CF5-4100-9BDC-249FC8DFAEAE}" type="pres">
      <dgm:prSet presAssocID="{31C97E0E-8D00-44C7-8FCE-0A3C94B4C9DE}" presName="aSpace2" presStyleCnt="0"/>
      <dgm:spPr/>
    </dgm:pt>
    <dgm:pt modelId="{8FB27146-91AF-4411-BAE7-9B09E0274509}" type="pres">
      <dgm:prSet presAssocID="{459897A6-FB30-4397-9BA9-F48A5285769C}" presName="childNode" presStyleLbl="node1" presStyleIdx="7" presStyleCnt="16">
        <dgm:presLayoutVars>
          <dgm:bulletEnabled val="1"/>
        </dgm:presLayoutVars>
      </dgm:prSet>
      <dgm:spPr/>
    </dgm:pt>
    <dgm:pt modelId="{7B35469F-6D11-407A-876B-D99D29EAE1AA}" type="pres">
      <dgm:prSet presAssocID="{0355D6B7-F37F-43DC-B054-C19EB184CC11}" presName="aSpace" presStyleCnt="0"/>
      <dgm:spPr/>
    </dgm:pt>
    <dgm:pt modelId="{9F820A8E-0035-4B1E-B11A-13E0973803F5}" type="pres">
      <dgm:prSet presAssocID="{82CF5516-A2EB-4A4E-AEEF-C43268A49594}" presName="compNode" presStyleCnt="0"/>
      <dgm:spPr/>
    </dgm:pt>
    <dgm:pt modelId="{AABA9268-FF52-4C7D-B5A1-57F8DB3BC1DB}" type="pres">
      <dgm:prSet presAssocID="{82CF5516-A2EB-4A4E-AEEF-C43268A49594}" presName="aNode" presStyleLbl="bgShp" presStyleIdx="2" presStyleCnt="5"/>
      <dgm:spPr/>
    </dgm:pt>
    <dgm:pt modelId="{364F69C0-DAFC-48AC-8254-E67848B69C2F}" type="pres">
      <dgm:prSet presAssocID="{82CF5516-A2EB-4A4E-AEEF-C43268A49594}" presName="textNode" presStyleLbl="bgShp" presStyleIdx="2" presStyleCnt="5"/>
      <dgm:spPr/>
    </dgm:pt>
    <dgm:pt modelId="{F8494385-71C0-4AC9-881C-DEB9CB33AE07}" type="pres">
      <dgm:prSet presAssocID="{82CF5516-A2EB-4A4E-AEEF-C43268A49594}" presName="compChildNode" presStyleCnt="0"/>
      <dgm:spPr/>
    </dgm:pt>
    <dgm:pt modelId="{2927F6FF-4A29-4D42-976D-B8BFE55B1659}" type="pres">
      <dgm:prSet presAssocID="{82CF5516-A2EB-4A4E-AEEF-C43268A49594}" presName="theInnerList" presStyleCnt="0"/>
      <dgm:spPr/>
    </dgm:pt>
    <dgm:pt modelId="{E0645BD8-A600-4BDC-ACA4-75FF182B4295}" type="pres">
      <dgm:prSet presAssocID="{2CF63F59-1948-47B1-934E-F0EF9EFB5833}" presName="childNode" presStyleLbl="node1" presStyleIdx="8" presStyleCnt="16">
        <dgm:presLayoutVars>
          <dgm:bulletEnabled val="1"/>
        </dgm:presLayoutVars>
      </dgm:prSet>
      <dgm:spPr/>
    </dgm:pt>
    <dgm:pt modelId="{9AF1BEBD-0E49-4093-99E1-7C1B3A017DCD}" type="pres">
      <dgm:prSet presAssocID="{2CF63F59-1948-47B1-934E-F0EF9EFB5833}" presName="aSpace2" presStyleCnt="0"/>
      <dgm:spPr/>
    </dgm:pt>
    <dgm:pt modelId="{59B5634F-9A6E-4DA8-B8C1-4D0411A4F070}" type="pres">
      <dgm:prSet presAssocID="{21AA04AA-2BAE-4A29-AA69-6822FD527C4E}" presName="childNode" presStyleLbl="node1" presStyleIdx="9" presStyleCnt="16">
        <dgm:presLayoutVars>
          <dgm:bulletEnabled val="1"/>
        </dgm:presLayoutVars>
      </dgm:prSet>
      <dgm:spPr/>
    </dgm:pt>
    <dgm:pt modelId="{3A7B9A74-4B40-4952-A723-3C9AAFFE0623}" type="pres">
      <dgm:prSet presAssocID="{21AA04AA-2BAE-4A29-AA69-6822FD527C4E}" presName="aSpace2" presStyleCnt="0"/>
      <dgm:spPr/>
    </dgm:pt>
    <dgm:pt modelId="{8DC9FE8A-05C0-4BC0-BB02-FC5C88B5A0AF}" type="pres">
      <dgm:prSet presAssocID="{8D8A9985-5A62-454C-B411-C1FBEBE30AF0}" presName="childNode" presStyleLbl="node1" presStyleIdx="10" presStyleCnt="16">
        <dgm:presLayoutVars>
          <dgm:bulletEnabled val="1"/>
        </dgm:presLayoutVars>
      </dgm:prSet>
      <dgm:spPr/>
    </dgm:pt>
    <dgm:pt modelId="{E6E7FF62-7633-6745-8325-1D21C283E9F5}" type="pres">
      <dgm:prSet presAssocID="{8D8A9985-5A62-454C-B411-C1FBEBE30AF0}" presName="aSpace2" presStyleCnt="0"/>
      <dgm:spPr/>
    </dgm:pt>
    <dgm:pt modelId="{BE517F0E-8CEC-3046-93FB-16941D7A2406}" type="pres">
      <dgm:prSet presAssocID="{3B67F390-E084-8744-AF3D-DD4FFF2BF6E0}" presName="childNode" presStyleLbl="node1" presStyleIdx="11" presStyleCnt="16">
        <dgm:presLayoutVars>
          <dgm:bulletEnabled val="1"/>
        </dgm:presLayoutVars>
      </dgm:prSet>
      <dgm:spPr/>
    </dgm:pt>
    <dgm:pt modelId="{58C79A0E-3DDF-4BEA-886A-0D8B733875C4}" type="pres">
      <dgm:prSet presAssocID="{82CF5516-A2EB-4A4E-AEEF-C43268A49594}" presName="aSpace" presStyleCnt="0"/>
      <dgm:spPr/>
    </dgm:pt>
    <dgm:pt modelId="{C1CAA7E8-7F91-4C2C-A6B7-89FC8B347071}" type="pres">
      <dgm:prSet presAssocID="{1C41F573-321E-4309-8CC5-125C225EA5BC}" presName="compNode" presStyleCnt="0"/>
      <dgm:spPr/>
    </dgm:pt>
    <dgm:pt modelId="{0E034FDF-01F5-4A8F-B94C-E9519F684A01}" type="pres">
      <dgm:prSet presAssocID="{1C41F573-321E-4309-8CC5-125C225EA5BC}" presName="aNode" presStyleLbl="bgShp" presStyleIdx="3" presStyleCnt="5"/>
      <dgm:spPr/>
    </dgm:pt>
    <dgm:pt modelId="{CBFC9EC7-0500-417E-A638-1520A77B4266}" type="pres">
      <dgm:prSet presAssocID="{1C41F573-321E-4309-8CC5-125C225EA5BC}" presName="textNode" presStyleLbl="bgShp" presStyleIdx="3" presStyleCnt="5"/>
      <dgm:spPr/>
    </dgm:pt>
    <dgm:pt modelId="{C58E291E-32AE-45FE-A111-F932B34D7341}" type="pres">
      <dgm:prSet presAssocID="{1C41F573-321E-4309-8CC5-125C225EA5BC}" presName="compChildNode" presStyleCnt="0"/>
      <dgm:spPr/>
    </dgm:pt>
    <dgm:pt modelId="{2FE70B5D-ABE6-481B-8F98-9BDB6A9FFC28}" type="pres">
      <dgm:prSet presAssocID="{1C41F573-321E-4309-8CC5-125C225EA5BC}" presName="theInnerList" presStyleCnt="0"/>
      <dgm:spPr/>
    </dgm:pt>
    <dgm:pt modelId="{B49617FD-B708-4CA0-B109-C9F584E30B38}" type="pres">
      <dgm:prSet presAssocID="{E3E24B58-BC64-4649-966D-CC95788DC3AE}" presName="childNode" presStyleLbl="node1" presStyleIdx="12" presStyleCnt="16">
        <dgm:presLayoutVars>
          <dgm:bulletEnabled val="1"/>
        </dgm:presLayoutVars>
      </dgm:prSet>
      <dgm:spPr/>
    </dgm:pt>
    <dgm:pt modelId="{DB85F87C-C441-4CE0-B6B1-28A7EB4B85C7}" type="pres">
      <dgm:prSet presAssocID="{E3E24B58-BC64-4649-966D-CC95788DC3AE}" presName="aSpace2" presStyleCnt="0"/>
      <dgm:spPr/>
    </dgm:pt>
    <dgm:pt modelId="{B2A36E3C-FEDB-41AB-A094-D184F0B4DE41}" type="pres">
      <dgm:prSet presAssocID="{F08FD589-5C0E-46F0-8E70-35592DA77FF3}" presName="childNode" presStyleLbl="node1" presStyleIdx="13" presStyleCnt="16">
        <dgm:presLayoutVars>
          <dgm:bulletEnabled val="1"/>
        </dgm:presLayoutVars>
      </dgm:prSet>
      <dgm:spPr/>
    </dgm:pt>
    <dgm:pt modelId="{F567C9F1-1BE6-41C6-90B7-7B87C9BC986E}" type="pres">
      <dgm:prSet presAssocID="{1C41F573-321E-4309-8CC5-125C225EA5BC}" presName="aSpace" presStyleCnt="0"/>
      <dgm:spPr/>
    </dgm:pt>
    <dgm:pt modelId="{E2973CF8-8777-41B2-8B35-C16488A2D783}" type="pres">
      <dgm:prSet presAssocID="{0E87125A-71AF-400B-BB06-427A3BD6F227}" presName="compNode" presStyleCnt="0"/>
      <dgm:spPr/>
    </dgm:pt>
    <dgm:pt modelId="{191F607F-A233-4398-9A07-151C694B12E1}" type="pres">
      <dgm:prSet presAssocID="{0E87125A-71AF-400B-BB06-427A3BD6F227}" presName="aNode" presStyleLbl="bgShp" presStyleIdx="4" presStyleCnt="5"/>
      <dgm:spPr/>
    </dgm:pt>
    <dgm:pt modelId="{32018868-9492-4B0E-87C8-0FED5A707C5D}" type="pres">
      <dgm:prSet presAssocID="{0E87125A-71AF-400B-BB06-427A3BD6F227}" presName="textNode" presStyleLbl="bgShp" presStyleIdx="4" presStyleCnt="5"/>
      <dgm:spPr/>
    </dgm:pt>
    <dgm:pt modelId="{23AAA0BA-8F7F-474A-8114-EAA8609F1316}" type="pres">
      <dgm:prSet presAssocID="{0E87125A-71AF-400B-BB06-427A3BD6F227}" presName="compChildNode" presStyleCnt="0"/>
      <dgm:spPr/>
    </dgm:pt>
    <dgm:pt modelId="{683046EA-D4BC-44BC-9D9B-4389B1C53311}" type="pres">
      <dgm:prSet presAssocID="{0E87125A-71AF-400B-BB06-427A3BD6F227}" presName="theInnerList" presStyleCnt="0"/>
      <dgm:spPr/>
    </dgm:pt>
    <dgm:pt modelId="{7C903AD7-AA08-4A81-9213-7A5D4FE7F86B}" type="pres">
      <dgm:prSet presAssocID="{D637B010-F8A2-473A-8FF2-DA5B0ED922FE}" presName="childNode" presStyleLbl="node1" presStyleIdx="14" presStyleCnt="16">
        <dgm:presLayoutVars>
          <dgm:bulletEnabled val="1"/>
        </dgm:presLayoutVars>
      </dgm:prSet>
      <dgm:spPr/>
    </dgm:pt>
    <dgm:pt modelId="{1084ECC3-AE63-491A-9B41-B35D49238ADA}" type="pres">
      <dgm:prSet presAssocID="{D637B010-F8A2-473A-8FF2-DA5B0ED922FE}" presName="aSpace2" presStyleCnt="0"/>
      <dgm:spPr/>
    </dgm:pt>
    <dgm:pt modelId="{C2E9680F-5DFB-484C-B589-3791E03E93B8}" type="pres">
      <dgm:prSet presAssocID="{1982F339-1578-4E4C-ABAB-1D62925DC1B9}" presName="childNode" presStyleLbl="node1" presStyleIdx="15" presStyleCnt="16">
        <dgm:presLayoutVars>
          <dgm:bulletEnabled val="1"/>
        </dgm:presLayoutVars>
      </dgm:prSet>
      <dgm:spPr/>
    </dgm:pt>
  </dgm:ptLst>
  <dgm:cxnLst>
    <dgm:cxn modelId="{D736DB01-DC4D-4534-AEC0-B5DBB5F5306B}" srcId="{0355D6B7-F37F-43DC-B054-C19EB184CC11}" destId="{459897A6-FB30-4397-9BA9-F48A5285769C}" srcOrd="3" destOrd="0" parTransId="{73171757-A010-4C58-B58E-A4E1E41F7925}" sibTransId="{F0EBA8DB-78A6-472B-B75C-A334AEAD1FAE}"/>
    <dgm:cxn modelId="{8B6C8B03-EA2B-4F38-8D0F-06AF034C57A8}" srcId="{82CF5516-A2EB-4A4E-AEEF-C43268A49594}" destId="{2CF63F59-1948-47B1-934E-F0EF9EFB5833}" srcOrd="0" destOrd="0" parTransId="{89B80C40-0073-4E41-9F7F-5E4DF9444FEF}" sibTransId="{9864889A-E8C6-4CB0-860A-90595B653481}"/>
    <dgm:cxn modelId="{73D85C06-ADDF-4556-9CE3-85BA2A27E357}" type="presOf" srcId="{82CF5516-A2EB-4A4E-AEEF-C43268A49594}" destId="{364F69C0-DAFC-48AC-8254-E67848B69C2F}" srcOrd="1" destOrd="0" presId="urn:microsoft.com/office/officeart/2005/8/layout/lProcess2"/>
    <dgm:cxn modelId="{5129CB19-153A-4499-94E5-33B30475A095}" srcId="{0E87125A-71AF-400B-BB06-427A3BD6F227}" destId="{1982F339-1578-4E4C-ABAB-1D62925DC1B9}" srcOrd="1" destOrd="0" parTransId="{83AB0987-EA68-47C9-871F-02A31E719C16}" sibTransId="{E81E3E9E-B70B-4876-BDB5-C9B67B2F8755}"/>
    <dgm:cxn modelId="{A5B1ED1F-6EDE-4774-9CFC-E71F3B49D2DD}" srcId="{B1C87FDA-6BC7-463B-8995-69C0ED7CF70B}" destId="{0E87125A-71AF-400B-BB06-427A3BD6F227}" srcOrd="4" destOrd="0" parTransId="{F154F4CD-71C3-4A0A-AFFC-996B228B67B7}" sibTransId="{43577E88-DF1F-479F-B854-62AEB4F67437}"/>
    <dgm:cxn modelId="{E820BE2D-1B2C-4EE2-A06D-87E13F959CDB}" type="presOf" srcId="{D637B010-F8A2-473A-8FF2-DA5B0ED922FE}" destId="{7C903AD7-AA08-4A81-9213-7A5D4FE7F86B}" srcOrd="0" destOrd="0" presId="urn:microsoft.com/office/officeart/2005/8/layout/lProcess2"/>
    <dgm:cxn modelId="{25F7752E-1043-46BA-B4D0-8CCF38352F5B}" type="presOf" srcId="{21AA04AA-2BAE-4A29-AA69-6822FD527C4E}" destId="{59B5634F-9A6E-4DA8-B8C1-4D0411A4F070}" srcOrd="0" destOrd="0" presId="urn:microsoft.com/office/officeart/2005/8/layout/lProcess2"/>
    <dgm:cxn modelId="{13164635-795A-4F4A-9F84-E213302B4662}" srcId="{82CF5516-A2EB-4A4E-AEEF-C43268A49594}" destId="{8D8A9985-5A62-454C-B411-C1FBEBE30AF0}" srcOrd="2" destOrd="0" parTransId="{37D48251-652C-49E1-A325-63D05338C45F}" sibTransId="{92DEF1AF-46B4-438B-B433-6B4780A4B359}"/>
    <dgm:cxn modelId="{E229F037-936A-4A79-A471-A52EC41AA2DB}" srcId="{4F3700DE-FA82-4035-B21E-771FF0036D6A}" destId="{9A0F36DC-A9EB-47EE-AED8-C7DD353F24A7}" srcOrd="2" destOrd="0" parTransId="{1C549413-38AD-4F3E-A5F7-99A52982757E}" sibTransId="{B7476BE6-BEFF-49F7-B869-2087641F1262}"/>
    <dgm:cxn modelId="{F81D1439-194D-4A88-BB66-6C93148D8A6F}" type="presOf" srcId="{2CF63F59-1948-47B1-934E-F0EF9EFB5833}" destId="{E0645BD8-A600-4BDC-ACA4-75FF182B4295}" srcOrd="0" destOrd="0" presId="urn:microsoft.com/office/officeart/2005/8/layout/lProcess2"/>
    <dgm:cxn modelId="{C5174F3A-6C8E-49A2-BB37-77B058223AAF}" srcId="{1C41F573-321E-4309-8CC5-125C225EA5BC}" destId="{E3E24B58-BC64-4649-966D-CC95788DC3AE}" srcOrd="0" destOrd="0" parTransId="{82093EC0-E44A-4BDD-A98C-704DD3993F34}" sibTransId="{DFB13374-66C6-48F7-980D-69C9AA47A075}"/>
    <dgm:cxn modelId="{72E37F3D-D77D-4F5E-A0C7-C73103E6D06C}" srcId="{82CF5516-A2EB-4A4E-AEEF-C43268A49594}" destId="{21AA04AA-2BAE-4A29-AA69-6822FD527C4E}" srcOrd="1" destOrd="0" parTransId="{11648ABB-EF7E-4CD0-8B53-5703BA449EB0}" sibTransId="{F3D19998-486E-4B6F-9D84-0A378530C9C5}"/>
    <dgm:cxn modelId="{9F04465A-E8BA-4E0F-B74C-97A301C279D2}" srcId="{B1C87FDA-6BC7-463B-8995-69C0ED7CF70B}" destId="{4F3700DE-FA82-4035-B21E-771FF0036D6A}" srcOrd="0" destOrd="0" parTransId="{01A529D3-5C7B-484D-A6EE-E32FDA8493C3}" sibTransId="{867A31B7-C908-4760-9735-E4C6431F196A}"/>
    <dgm:cxn modelId="{5E5F3760-EE4C-4408-ADAF-6487FEF081E3}" srcId="{0E87125A-71AF-400B-BB06-427A3BD6F227}" destId="{D637B010-F8A2-473A-8FF2-DA5B0ED922FE}" srcOrd="0" destOrd="0" parTransId="{E0DC1EB7-E7E8-4F00-8A78-EC3757E15E14}" sibTransId="{79A4BE13-8A18-4F33-B962-78B4EE89AC7E}"/>
    <dgm:cxn modelId="{52566A65-ED82-4C68-9D06-DE0A0ED64BCF}" type="presOf" srcId="{F08FD589-5C0E-46F0-8E70-35592DA77FF3}" destId="{B2A36E3C-FEDB-41AB-A094-D184F0B4DE41}" srcOrd="0" destOrd="0" presId="urn:microsoft.com/office/officeart/2005/8/layout/lProcess2"/>
    <dgm:cxn modelId="{FE016D68-A53B-814E-8530-45C85E03BEFF}" srcId="{82CF5516-A2EB-4A4E-AEEF-C43268A49594}" destId="{3B67F390-E084-8744-AF3D-DD4FFF2BF6E0}" srcOrd="3" destOrd="0" parTransId="{6E1AF6E9-CF86-5F42-B7EE-62988929E7A5}" sibTransId="{E13B809A-673A-EB4E-A68F-D6CB353364DB}"/>
    <dgm:cxn modelId="{2CC1126A-2019-4C8B-8CC5-763C54C6DD25}" srcId="{B1C87FDA-6BC7-463B-8995-69C0ED7CF70B}" destId="{1C41F573-321E-4309-8CC5-125C225EA5BC}" srcOrd="3" destOrd="0" parTransId="{44D51F20-8A92-4643-8598-1E5D037D111F}" sibTransId="{B748803A-B290-484D-BFAE-26CFC51E6400}"/>
    <dgm:cxn modelId="{1904BF7B-D93A-4CBC-812F-077DD8DFE059}" srcId="{0355D6B7-F37F-43DC-B054-C19EB184CC11}" destId="{31C97E0E-8D00-44C7-8FCE-0A3C94B4C9DE}" srcOrd="2" destOrd="0" parTransId="{3284B2B2-DE0E-4569-A8F3-04230D0C271C}" sibTransId="{1F25851E-405C-471D-B5BF-409543D7C297}"/>
    <dgm:cxn modelId="{4A6A597C-6C6B-4478-ACCF-0CA9CFA0EE94}" type="presOf" srcId="{4F3700DE-FA82-4035-B21E-771FF0036D6A}" destId="{52904D63-FF1D-4801-9E9C-A545363C25E4}" srcOrd="1" destOrd="0" presId="urn:microsoft.com/office/officeart/2005/8/layout/lProcess2"/>
    <dgm:cxn modelId="{10187C7C-A7ED-4F9D-A5BD-9B063098E5C6}" type="presOf" srcId="{B1C87FDA-6BC7-463B-8995-69C0ED7CF70B}" destId="{D9FDB5EE-0F9A-4A8A-8F2C-8AB69645BF7A}" srcOrd="0" destOrd="0" presId="urn:microsoft.com/office/officeart/2005/8/layout/lProcess2"/>
    <dgm:cxn modelId="{69DEC67D-C29B-4CD7-BA20-9199D0E19A83}" srcId="{0355D6B7-F37F-43DC-B054-C19EB184CC11}" destId="{F2DF136C-6852-4AC2-9606-4578BD318A65}" srcOrd="0" destOrd="0" parTransId="{D4630FE4-E238-434A-911C-750F058D64A4}" sibTransId="{B53A6430-B523-494C-937E-6B59490DB450}"/>
    <dgm:cxn modelId="{BA8E9486-A98C-43D4-BF2D-062AF973D6A9}" type="presOf" srcId="{68C9F493-B9A8-47CC-9A8B-6B6F04F79181}" destId="{F29198C6-4A6D-475D-B207-0E3FE852AEC1}" srcOrd="0" destOrd="0" presId="urn:microsoft.com/office/officeart/2005/8/layout/lProcess2"/>
    <dgm:cxn modelId="{06E0BB88-ECEB-4E19-B653-7BF9ED58F1B8}" type="presOf" srcId="{1982F339-1578-4E4C-ABAB-1D62925DC1B9}" destId="{C2E9680F-5DFB-484C-B589-3791E03E93B8}" srcOrd="0" destOrd="0" presId="urn:microsoft.com/office/officeart/2005/8/layout/lProcess2"/>
    <dgm:cxn modelId="{FB41158A-4158-4819-8011-3F07C371B0B7}" type="presOf" srcId="{E3E24B58-BC64-4649-966D-CC95788DC3AE}" destId="{B49617FD-B708-4CA0-B109-C9F584E30B38}" srcOrd="0" destOrd="0" presId="urn:microsoft.com/office/officeart/2005/8/layout/lProcess2"/>
    <dgm:cxn modelId="{4084658F-5444-4F5C-B3BD-2DA247CD4BB7}" type="presOf" srcId="{0E87125A-71AF-400B-BB06-427A3BD6F227}" destId="{32018868-9492-4B0E-87C8-0FED5A707C5D}" srcOrd="1" destOrd="0" presId="urn:microsoft.com/office/officeart/2005/8/layout/lProcess2"/>
    <dgm:cxn modelId="{67C94090-5281-470A-A2B3-B84B6AA04AAA}" type="presOf" srcId="{4F3700DE-FA82-4035-B21E-771FF0036D6A}" destId="{7DFBBC8C-D841-4E30-9705-FA50A95E9FDA}" srcOrd="0" destOrd="0" presId="urn:microsoft.com/office/officeart/2005/8/layout/lProcess2"/>
    <dgm:cxn modelId="{FC648B94-B727-40DA-9508-56DCBD93008A}" srcId="{1C41F573-321E-4309-8CC5-125C225EA5BC}" destId="{F08FD589-5C0E-46F0-8E70-35592DA77FF3}" srcOrd="1" destOrd="0" parTransId="{9C3AA65D-F74F-46E1-A2A0-27B294ED33CA}" sibTransId="{B4E18191-00EB-4FAD-8FBC-250159075D7F}"/>
    <dgm:cxn modelId="{6A7C4599-CDE3-408E-824A-11EF18443855}" type="presOf" srcId="{1C41F573-321E-4309-8CC5-125C225EA5BC}" destId="{0E034FDF-01F5-4A8F-B94C-E9519F684A01}" srcOrd="0" destOrd="0" presId="urn:microsoft.com/office/officeart/2005/8/layout/lProcess2"/>
    <dgm:cxn modelId="{34CA05A1-F36F-45B4-8199-2E4530730A61}" type="presOf" srcId="{734EAA42-0B1F-4459-B782-AFE860D67E03}" destId="{B7B7C0DB-D96F-4EE8-A1F7-E61E1C3152C0}" srcOrd="0" destOrd="0" presId="urn:microsoft.com/office/officeart/2005/8/layout/lProcess2"/>
    <dgm:cxn modelId="{8437BCAB-81B1-6E41-8D8C-1EB0270437F6}" type="presOf" srcId="{1C794EC6-EDD9-6242-AFD7-3426FF9E644B}" destId="{9C9E018F-133B-9F43-B008-7532187F1270}" srcOrd="0" destOrd="0" presId="urn:microsoft.com/office/officeart/2005/8/layout/lProcess2"/>
    <dgm:cxn modelId="{8E6F4FB3-864A-4354-AC18-47E580060DCD}" type="presOf" srcId="{F28B6DFF-DF80-4265-A380-08B87D850C4F}" destId="{BFFF3196-4778-4045-BF43-6F157C9EB71B}" srcOrd="0" destOrd="0" presId="urn:microsoft.com/office/officeart/2005/8/layout/lProcess2"/>
    <dgm:cxn modelId="{E5D7A1B8-0DFB-4522-B192-E866D1E85BEC}" type="presOf" srcId="{0355D6B7-F37F-43DC-B054-C19EB184CC11}" destId="{578C6CED-60A9-4BA6-A022-C98433399739}" srcOrd="0" destOrd="0" presId="urn:microsoft.com/office/officeart/2005/8/layout/lProcess2"/>
    <dgm:cxn modelId="{699E43B9-A299-4E41-A57B-7C3EDE1AC1AA}" srcId="{4F3700DE-FA82-4035-B21E-771FF0036D6A}" destId="{734EAA42-0B1F-4459-B782-AFE860D67E03}" srcOrd="0" destOrd="0" parTransId="{967FC86C-86C8-4CBF-8834-FBE860C2D018}" sibTransId="{56694543-DE79-4BB3-B534-36B79FFB8D3C}"/>
    <dgm:cxn modelId="{A0D4A4BD-0660-433C-AF1E-B2905AE52547}" srcId="{B1C87FDA-6BC7-463B-8995-69C0ED7CF70B}" destId="{0355D6B7-F37F-43DC-B054-C19EB184CC11}" srcOrd="1" destOrd="0" parTransId="{1C70F04F-EEA4-482A-92A1-A2BF0B495E6D}" sibTransId="{535E9A97-2104-44C3-8FD0-B6CAA512818F}"/>
    <dgm:cxn modelId="{0F0329C2-BCE2-418B-B8B3-2DC7BAFAA7F9}" srcId="{4F3700DE-FA82-4035-B21E-771FF0036D6A}" destId="{68C9F493-B9A8-47CC-9A8B-6B6F04F79181}" srcOrd="1" destOrd="0" parTransId="{CAD001BE-C4F4-4336-A896-9548CC65CB2B}" sibTransId="{CE653731-9E95-43FE-8E18-F003E038343E}"/>
    <dgm:cxn modelId="{4E02CFC7-5756-4819-B849-DDDFCE03EDF6}" type="presOf" srcId="{82CF5516-A2EB-4A4E-AEEF-C43268A49594}" destId="{AABA9268-FF52-4C7D-B5A1-57F8DB3BC1DB}" srcOrd="0" destOrd="0" presId="urn:microsoft.com/office/officeart/2005/8/layout/lProcess2"/>
    <dgm:cxn modelId="{BC4095C9-37F2-46C1-88EA-999C8C67BC8B}" type="presOf" srcId="{0E87125A-71AF-400B-BB06-427A3BD6F227}" destId="{191F607F-A233-4398-9A07-151C694B12E1}" srcOrd="0" destOrd="0" presId="urn:microsoft.com/office/officeart/2005/8/layout/lProcess2"/>
    <dgm:cxn modelId="{9EBD1FD4-33A7-4DB2-BF89-204EDF94FE37}" type="presOf" srcId="{1C41F573-321E-4309-8CC5-125C225EA5BC}" destId="{CBFC9EC7-0500-417E-A638-1520A77B4266}" srcOrd="1" destOrd="0" presId="urn:microsoft.com/office/officeart/2005/8/layout/lProcess2"/>
    <dgm:cxn modelId="{D787DED6-33FA-4F77-9E9D-ACE45ADF640A}" type="presOf" srcId="{8D8A9985-5A62-454C-B411-C1FBEBE30AF0}" destId="{8DC9FE8A-05C0-4BC0-BB02-FC5C88B5A0AF}" srcOrd="0" destOrd="0" presId="urn:microsoft.com/office/officeart/2005/8/layout/lProcess2"/>
    <dgm:cxn modelId="{EDBB3CDE-1840-4899-88D6-8476E96427C0}" type="presOf" srcId="{F2DF136C-6852-4AC2-9606-4578BD318A65}" destId="{458B8435-B5DD-4232-8771-1AFDCE4EB8B9}" srcOrd="0" destOrd="0" presId="urn:microsoft.com/office/officeart/2005/8/layout/lProcess2"/>
    <dgm:cxn modelId="{0C9CEFE4-3324-437D-A5A3-597FFC25D9C1}" srcId="{0355D6B7-F37F-43DC-B054-C19EB184CC11}" destId="{F28B6DFF-DF80-4265-A380-08B87D850C4F}" srcOrd="1" destOrd="0" parTransId="{475C5C0D-F9ED-4B5F-A489-C45C3FAFE63E}" sibTransId="{017DC2DF-0C69-4CC9-B240-0A24CC25BD2A}"/>
    <dgm:cxn modelId="{EC10A9EB-9D18-7F4D-96F7-CCA3B1A18797}" type="presOf" srcId="{3B67F390-E084-8744-AF3D-DD4FFF2BF6E0}" destId="{BE517F0E-8CEC-3046-93FB-16941D7A2406}" srcOrd="0" destOrd="0" presId="urn:microsoft.com/office/officeart/2005/8/layout/lProcess2"/>
    <dgm:cxn modelId="{ACDD64EC-785B-4A19-8D01-058DB3527583}" type="presOf" srcId="{0355D6B7-F37F-43DC-B054-C19EB184CC11}" destId="{0330BCFB-8450-486A-9CCE-39393121CC56}" srcOrd="1" destOrd="0" presId="urn:microsoft.com/office/officeart/2005/8/layout/lProcess2"/>
    <dgm:cxn modelId="{499249ED-D9AE-4A77-87BA-A34F6F446A5B}" type="presOf" srcId="{459897A6-FB30-4397-9BA9-F48A5285769C}" destId="{8FB27146-91AF-4411-BAE7-9B09E0274509}" srcOrd="0" destOrd="0" presId="urn:microsoft.com/office/officeart/2005/8/layout/lProcess2"/>
    <dgm:cxn modelId="{E54BD4EE-B2F3-456E-A057-9828FD41B75C}" srcId="{B1C87FDA-6BC7-463B-8995-69C0ED7CF70B}" destId="{82CF5516-A2EB-4A4E-AEEF-C43268A49594}" srcOrd="2" destOrd="0" parTransId="{DABDD247-B26C-4FC3-A263-C4B5964E842C}" sibTransId="{E424E6D0-6C90-472F-992A-D0DF7B79DD31}"/>
    <dgm:cxn modelId="{7F3583F2-E8E0-514A-8050-D2ED90EBF495}" srcId="{4F3700DE-FA82-4035-B21E-771FF0036D6A}" destId="{1C794EC6-EDD9-6242-AFD7-3426FF9E644B}" srcOrd="3" destOrd="0" parTransId="{1A461929-018B-884A-9E5C-D5FF18450981}" sibTransId="{75E6C768-E0F9-1345-9263-B7D186408170}"/>
    <dgm:cxn modelId="{E3198FF3-4361-4533-98EE-139C60D4541A}" type="presOf" srcId="{9A0F36DC-A9EB-47EE-AED8-C7DD353F24A7}" destId="{28AF55D2-6BB0-4158-8B1D-78D8CEAC2C18}" srcOrd="0" destOrd="0" presId="urn:microsoft.com/office/officeart/2005/8/layout/lProcess2"/>
    <dgm:cxn modelId="{69ECD5F3-3066-4553-BC0F-06B870ECC449}" type="presOf" srcId="{31C97E0E-8D00-44C7-8FCE-0A3C94B4C9DE}" destId="{C8626739-8FC0-47E5-94F8-5D8166124AB2}" srcOrd="0" destOrd="0" presId="urn:microsoft.com/office/officeart/2005/8/layout/lProcess2"/>
    <dgm:cxn modelId="{BE53458C-6A74-4660-B9E7-0AEDA52473DB}" type="presParOf" srcId="{D9FDB5EE-0F9A-4A8A-8F2C-8AB69645BF7A}" destId="{9D27EA48-C352-46C9-B858-03605080FE86}" srcOrd="0" destOrd="0" presId="urn:microsoft.com/office/officeart/2005/8/layout/lProcess2"/>
    <dgm:cxn modelId="{34FA5147-AEF0-4051-8B20-9B7AF80B8F84}" type="presParOf" srcId="{9D27EA48-C352-46C9-B858-03605080FE86}" destId="{7DFBBC8C-D841-4E30-9705-FA50A95E9FDA}" srcOrd="0" destOrd="0" presId="urn:microsoft.com/office/officeart/2005/8/layout/lProcess2"/>
    <dgm:cxn modelId="{67CB965F-0EB5-4633-93A0-7002744962CC}" type="presParOf" srcId="{9D27EA48-C352-46C9-B858-03605080FE86}" destId="{52904D63-FF1D-4801-9E9C-A545363C25E4}" srcOrd="1" destOrd="0" presId="urn:microsoft.com/office/officeart/2005/8/layout/lProcess2"/>
    <dgm:cxn modelId="{5B69D502-FCD9-4124-BA2F-2F7BD539FAA4}" type="presParOf" srcId="{9D27EA48-C352-46C9-B858-03605080FE86}" destId="{6FBE8C74-8541-4E18-A20B-ADC2840C6AD8}" srcOrd="2" destOrd="0" presId="urn:microsoft.com/office/officeart/2005/8/layout/lProcess2"/>
    <dgm:cxn modelId="{FC09FEF8-999B-48A2-8C14-4F4857ADA371}" type="presParOf" srcId="{6FBE8C74-8541-4E18-A20B-ADC2840C6AD8}" destId="{22AAD7D8-F91D-46C8-A546-D9A5C9161D01}" srcOrd="0" destOrd="0" presId="urn:microsoft.com/office/officeart/2005/8/layout/lProcess2"/>
    <dgm:cxn modelId="{55AB853A-62E3-4C16-96AD-DA1372137DDB}" type="presParOf" srcId="{22AAD7D8-F91D-46C8-A546-D9A5C9161D01}" destId="{B7B7C0DB-D96F-4EE8-A1F7-E61E1C3152C0}" srcOrd="0" destOrd="0" presId="urn:microsoft.com/office/officeart/2005/8/layout/lProcess2"/>
    <dgm:cxn modelId="{4A2EC3D5-BBDD-415C-964B-05D00ACC0F39}" type="presParOf" srcId="{22AAD7D8-F91D-46C8-A546-D9A5C9161D01}" destId="{78798BAD-FBD3-4B2F-B22B-F58373728B32}" srcOrd="1" destOrd="0" presId="urn:microsoft.com/office/officeart/2005/8/layout/lProcess2"/>
    <dgm:cxn modelId="{EB1936F8-FA19-4A6C-AD7B-AC68AC0B1AC8}" type="presParOf" srcId="{22AAD7D8-F91D-46C8-A546-D9A5C9161D01}" destId="{F29198C6-4A6D-475D-B207-0E3FE852AEC1}" srcOrd="2" destOrd="0" presId="urn:microsoft.com/office/officeart/2005/8/layout/lProcess2"/>
    <dgm:cxn modelId="{2377F5A3-A9F7-4789-BB64-19F4D9216433}" type="presParOf" srcId="{22AAD7D8-F91D-46C8-A546-D9A5C9161D01}" destId="{ADAEF04E-EF7D-4946-B9D4-DE2444F59D1C}" srcOrd="3" destOrd="0" presId="urn:microsoft.com/office/officeart/2005/8/layout/lProcess2"/>
    <dgm:cxn modelId="{C893803C-74FB-44E1-9676-7EFDC2136C06}" type="presParOf" srcId="{22AAD7D8-F91D-46C8-A546-D9A5C9161D01}" destId="{28AF55D2-6BB0-4158-8B1D-78D8CEAC2C18}" srcOrd="4" destOrd="0" presId="urn:microsoft.com/office/officeart/2005/8/layout/lProcess2"/>
    <dgm:cxn modelId="{4A0A021A-1561-B042-92C7-5B8362DE43E9}" type="presParOf" srcId="{22AAD7D8-F91D-46C8-A546-D9A5C9161D01}" destId="{C4DBDC4C-9C82-9747-934E-096E2CF4CC43}" srcOrd="5" destOrd="0" presId="urn:microsoft.com/office/officeart/2005/8/layout/lProcess2"/>
    <dgm:cxn modelId="{C59A8645-C366-D845-8EE2-82586F4D6965}" type="presParOf" srcId="{22AAD7D8-F91D-46C8-A546-D9A5C9161D01}" destId="{9C9E018F-133B-9F43-B008-7532187F1270}" srcOrd="6" destOrd="0" presId="urn:microsoft.com/office/officeart/2005/8/layout/lProcess2"/>
    <dgm:cxn modelId="{0A9ACEFA-A786-4AFA-9D1C-F92ACCBA2961}" type="presParOf" srcId="{D9FDB5EE-0F9A-4A8A-8F2C-8AB69645BF7A}" destId="{014F48B0-161F-4790-AE6E-A6189758D517}" srcOrd="1" destOrd="0" presId="urn:microsoft.com/office/officeart/2005/8/layout/lProcess2"/>
    <dgm:cxn modelId="{52E61FF8-1071-4105-8337-D6D7603913FC}" type="presParOf" srcId="{D9FDB5EE-0F9A-4A8A-8F2C-8AB69645BF7A}" destId="{C5DAAD51-718E-4ACE-B38A-E11A07D2BC73}" srcOrd="2" destOrd="0" presId="urn:microsoft.com/office/officeart/2005/8/layout/lProcess2"/>
    <dgm:cxn modelId="{6C6C2C3A-EA57-4027-A14E-EBC1D3A151F8}" type="presParOf" srcId="{C5DAAD51-718E-4ACE-B38A-E11A07D2BC73}" destId="{578C6CED-60A9-4BA6-A022-C98433399739}" srcOrd="0" destOrd="0" presId="urn:microsoft.com/office/officeart/2005/8/layout/lProcess2"/>
    <dgm:cxn modelId="{91CCF650-36D7-4757-825C-35B91C5E5013}" type="presParOf" srcId="{C5DAAD51-718E-4ACE-B38A-E11A07D2BC73}" destId="{0330BCFB-8450-486A-9CCE-39393121CC56}" srcOrd="1" destOrd="0" presId="urn:microsoft.com/office/officeart/2005/8/layout/lProcess2"/>
    <dgm:cxn modelId="{6197B8D3-12CD-4FE6-8983-7DF1C8ABC4DC}" type="presParOf" srcId="{C5DAAD51-718E-4ACE-B38A-E11A07D2BC73}" destId="{BB90BFF9-52D8-4607-96DE-3B365373B77D}" srcOrd="2" destOrd="0" presId="urn:microsoft.com/office/officeart/2005/8/layout/lProcess2"/>
    <dgm:cxn modelId="{ADCC5656-19C7-4841-8B45-F05241F4BA96}" type="presParOf" srcId="{BB90BFF9-52D8-4607-96DE-3B365373B77D}" destId="{5F140547-592B-48E0-B139-6008CA25D9D2}" srcOrd="0" destOrd="0" presId="urn:microsoft.com/office/officeart/2005/8/layout/lProcess2"/>
    <dgm:cxn modelId="{44D8F8F7-0C28-49C6-A6F0-23B7EDF903B6}" type="presParOf" srcId="{5F140547-592B-48E0-B139-6008CA25D9D2}" destId="{458B8435-B5DD-4232-8771-1AFDCE4EB8B9}" srcOrd="0" destOrd="0" presId="urn:microsoft.com/office/officeart/2005/8/layout/lProcess2"/>
    <dgm:cxn modelId="{F1367194-5159-430F-825B-1ACFEA234A04}" type="presParOf" srcId="{5F140547-592B-48E0-B139-6008CA25D9D2}" destId="{B815FBAC-3B17-426B-8EE9-BBF53DE997F8}" srcOrd="1" destOrd="0" presId="urn:microsoft.com/office/officeart/2005/8/layout/lProcess2"/>
    <dgm:cxn modelId="{0913A50E-81ED-4C57-95A6-3B9121813C03}" type="presParOf" srcId="{5F140547-592B-48E0-B139-6008CA25D9D2}" destId="{BFFF3196-4778-4045-BF43-6F157C9EB71B}" srcOrd="2" destOrd="0" presId="urn:microsoft.com/office/officeart/2005/8/layout/lProcess2"/>
    <dgm:cxn modelId="{9D0CD0E9-5B0E-4F99-BBB6-AA1C7B7B54B0}" type="presParOf" srcId="{5F140547-592B-48E0-B139-6008CA25D9D2}" destId="{EB985670-5AFB-48F9-A102-5B7FCCCA4E3C}" srcOrd="3" destOrd="0" presId="urn:microsoft.com/office/officeart/2005/8/layout/lProcess2"/>
    <dgm:cxn modelId="{58A51EB1-EA83-451F-B7FB-014AF94E1D62}" type="presParOf" srcId="{5F140547-592B-48E0-B139-6008CA25D9D2}" destId="{C8626739-8FC0-47E5-94F8-5D8166124AB2}" srcOrd="4" destOrd="0" presId="urn:microsoft.com/office/officeart/2005/8/layout/lProcess2"/>
    <dgm:cxn modelId="{5F63CD25-8770-46B8-8F81-11EEABC1433C}" type="presParOf" srcId="{5F140547-592B-48E0-B139-6008CA25D9D2}" destId="{E77680DE-6CF5-4100-9BDC-249FC8DFAEAE}" srcOrd="5" destOrd="0" presId="urn:microsoft.com/office/officeart/2005/8/layout/lProcess2"/>
    <dgm:cxn modelId="{7FFB5BE9-D372-41DA-A802-BBF9A2879548}" type="presParOf" srcId="{5F140547-592B-48E0-B139-6008CA25D9D2}" destId="{8FB27146-91AF-4411-BAE7-9B09E0274509}" srcOrd="6" destOrd="0" presId="urn:microsoft.com/office/officeart/2005/8/layout/lProcess2"/>
    <dgm:cxn modelId="{A2191DC3-084B-47E6-B09E-FD2F42FA6065}" type="presParOf" srcId="{D9FDB5EE-0F9A-4A8A-8F2C-8AB69645BF7A}" destId="{7B35469F-6D11-407A-876B-D99D29EAE1AA}" srcOrd="3" destOrd="0" presId="urn:microsoft.com/office/officeart/2005/8/layout/lProcess2"/>
    <dgm:cxn modelId="{8DA59EC5-B2F7-493A-9ECD-7FF41E2FD183}" type="presParOf" srcId="{D9FDB5EE-0F9A-4A8A-8F2C-8AB69645BF7A}" destId="{9F820A8E-0035-4B1E-B11A-13E0973803F5}" srcOrd="4" destOrd="0" presId="urn:microsoft.com/office/officeart/2005/8/layout/lProcess2"/>
    <dgm:cxn modelId="{8B94C667-A61E-485C-A10B-F83791C94C67}" type="presParOf" srcId="{9F820A8E-0035-4B1E-B11A-13E0973803F5}" destId="{AABA9268-FF52-4C7D-B5A1-57F8DB3BC1DB}" srcOrd="0" destOrd="0" presId="urn:microsoft.com/office/officeart/2005/8/layout/lProcess2"/>
    <dgm:cxn modelId="{32C7D7AA-E7E0-48F7-A597-CA1AB3F81CA4}" type="presParOf" srcId="{9F820A8E-0035-4B1E-B11A-13E0973803F5}" destId="{364F69C0-DAFC-48AC-8254-E67848B69C2F}" srcOrd="1" destOrd="0" presId="urn:microsoft.com/office/officeart/2005/8/layout/lProcess2"/>
    <dgm:cxn modelId="{8F871246-479F-4A2D-936B-C8B4575BA7D1}" type="presParOf" srcId="{9F820A8E-0035-4B1E-B11A-13E0973803F5}" destId="{F8494385-71C0-4AC9-881C-DEB9CB33AE07}" srcOrd="2" destOrd="0" presId="urn:microsoft.com/office/officeart/2005/8/layout/lProcess2"/>
    <dgm:cxn modelId="{607B78ED-D328-48F4-A3F1-B5697E137B91}" type="presParOf" srcId="{F8494385-71C0-4AC9-881C-DEB9CB33AE07}" destId="{2927F6FF-4A29-4D42-976D-B8BFE55B1659}" srcOrd="0" destOrd="0" presId="urn:microsoft.com/office/officeart/2005/8/layout/lProcess2"/>
    <dgm:cxn modelId="{4CDE8448-1943-4F2C-9D10-565382B1440D}" type="presParOf" srcId="{2927F6FF-4A29-4D42-976D-B8BFE55B1659}" destId="{E0645BD8-A600-4BDC-ACA4-75FF182B4295}" srcOrd="0" destOrd="0" presId="urn:microsoft.com/office/officeart/2005/8/layout/lProcess2"/>
    <dgm:cxn modelId="{DBDF2174-1989-4D60-BF62-645BF3F4319E}" type="presParOf" srcId="{2927F6FF-4A29-4D42-976D-B8BFE55B1659}" destId="{9AF1BEBD-0E49-4093-99E1-7C1B3A017DCD}" srcOrd="1" destOrd="0" presId="urn:microsoft.com/office/officeart/2005/8/layout/lProcess2"/>
    <dgm:cxn modelId="{7908F360-488F-429B-AB62-7D319C606AA6}" type="presParOf" srcId="{2927F6FF-4A29-4D42-976D-B8BFE55B1659}" destId="{59B5634F-9A6E-4DA8-B8C1-4D0411A4F070}" srcOrd="2" destOrd="0" presId="urn:microsoft.com/office/officeart/2005/8/layout/lProcess2"/>
    <dgm:cxn modelId="{5D841DB1-EDD2-4405-B292-86A504FDA6EC}" type="presParOf" srcId="{2927F6FF-4A29-4D42-976D-B8BFE55B1659}" destId="{3A7B9A74-4B40-4952-A723-3C9AAFFE0623}" srcOrd="3" destOrd="0" presId="urn:microsoft.com/office/officeart/2005/8/layout/lProcess2"/>
    <dgm:cxn modelId="{692D3BDB-E8CA-4244-9068-8C420B9092CD}" type="presParOf" srcId="{2927F6FF-4A29-4D42-976D-B8BFE55B1659}" destId="{8DC9FE8A-05C0-4BC0-BB02-FC5C88B5A0AF}" srcOrd="4" destOrd="0" presId="urn:microsoft.com/office/officeart/2005/8/layout/lProcess2"/>
    <dgm:cxn modelId="{6ABE2BEB-0E45-2D4A-A164-8EE939DC2EE3}" type="presParOf" srcId="{2927F6FF-4A29-4D42-976D-B8BFE55B1659}" destId="{E6E7FF62-7633-6745-8325-1D21C283E9F5}" srcOrd="5" destOrd="0" presId="urn:microsoft.com/office/officeart/2005/8/layout/lProcess2"/>
    <dgm:cxn modelId="{0C4461F2-D71B-D54A-8722-5A5E1508670E}" type="presParOf" srcId="{2927F6FF-4A29-4D42-976D-B8BFE55B1659}" destId="{BE517F0E-8CEC-3046-93FB-16941D7A2406}" srcOrd="6" destOrd="0" presId="urn:microsoft.com/office/officeart/2005/8/layout/lProcess2"/>
    <dgm:cxn modelId="{77419248-6ABE-47E8-AE9C-2D3413EBDE85}" type="presParOf" srcId="{D9FDB5EE-0F9A-4A8A-8F2C-8AB69645BF7A}" destId="{58C79A0E-3DDF-4BEA-886A-0D8B733875C4}" srcOrd="5" destOrd="0" presId="urn:microsoft.com/office/officeart/2005/8/layout/lProcess2"/>
    <dgm:cxn modelId="{D69845F7-DDD1-43A1-ABB7-6BCC0EDA6F61}" type="presParOf" srcId="{D9FDB5EE-0F9A-4A8A-8F2C-8AB69645BF7A}" destId="{C1CAA7E8-7F91-4C2C-A6B7-89FC8B347071}" srcOrd="6" destOrd="0" presId="urn:microsoft.com/office/officeart/2005/8/layout/lProcess2"/>
    <dgm:cxn modelId="{3B0B0011-747E-4D74-80E5-F1D6B51E5A25}" type="presParOf" srcId="{C1CAA7E8-7F91-4C2C-A6B7-89FC8B347071}" destId="{0E034FDF-01F5-4A8F-B94C-E9519F684A01}" srcOrd="0" destOrd="0" presId="urn:microsoft.com/office/officeart/2005/8/layout/lProcess2"/>
    <dgm:cxn modelId="{6B54EB6D-7B5A-407D-99A9-71A21867D293}" type="presParOf" srcId="{C1CAA7E8-7F91-4C2C-A6B7-89FC8B347071}" destId="{CBFC9EC7-0500-417E-A638-1520A77B4266}" srcOrd="1" destOrd="0" presId="urn:microsoft.com/office/officeart/2005/8/layout/lProcess2"/>
    <dgm:cxn modelId="{E8A2EB11-2E21-485B-BFA1-B646CE32DDE9}" type="presParOf" srcId="{C1CAA7E8-7F91-4C2C-A6B7-89FC8B347071}" destId="{C58E291E-32AE-45FE-A111-F932B34D7341}" srcOrd="2" destOrd="0" presId="urn:microsoft.com/office/officeart/2005/8/layout/lProcess2"/>
    <dgm:cxn modelId="{19BEE4FA-8C44-428B-87B4-ECBD2AA56510}" type="presParOf" srcId="{C58E291E-32AE-45FE-A111-F932B34D7341}" destId="{2FE70B5D-ABE6-481B-8F98-9BDB6A9FFC28}" srcOrd="0" destOrd="0" presId="urn:microsoft.com/office/officeart/2005/8/layout/lProcess2"/>
    <dgm:cxn modelId="{4F9B709C-F893-49A6-94A1-24984704D83E}" type="presParOf" srcId="{2FE70B5D-ABE6-481B-8F98-9BDB6A9FFC28}" destId="{B49617FD-B708-4CA0-B109-C9F584E30B38}" srcOrd="0" destOrd="0" presId="urn:microsoft.com/office/officeart/2005/8/layout/lProcess2"/>
    <dgm:cxn modelId="{36CDA733-C71E-455B-995D-62003C19D8CE}" type="presParOf" srcId="{2FE70B5D-ABE6-481B-8F98-9BDB6A9FFC28}" destId="{DB85F87C-C441-4CE0-B6B1-28A7EB4B85C7}" srcOrd="1" destOrd="0" presId="urn:microsoft.com/office/officeart/2005/8/layout/lProcess2"/>
    <dgm:cxn modelId="{637A02B9-9643-4C14-B560-E2E88FC9910C}" type="presParOf" srcId="{2FE70B5D-ABE6-481B-8F98-9BDB6A9FFC28}" destId="{B2A36E3C-FEDB-41AB-A094-D184F0B4DE41}" srcOrd="2" destOrd="0" presId="urn:microsoft.com/office/officeart/2005/8/layout/lProcess2"/>
    <dgm:cxn modelId="{71EB6A8B-7C09-44D3-9174-0473AB54C3B2}" type="presParOf" srcId="{D9FDB5EE-0F9A-4A8A-8F2C-8AB69645BF7A}" destId="{F567C9F1-1BE6-41C6-90B7-7B87C9BC986E}" srcOrd="7" destOrd="0" presId="urn:microsoft.com/office/officeart/2005/8/layout/lProcess2"/>
    <dgm:cxn modelId="{081AC1CF-A4AA-4FFC-9EF4-FE8106066802}" type="presParOf" srcId="{D9FDB5EE-0F9A-4A8A-8F2C-8AB69645BF7A}" destId="{E2973CF8-8777-41B2-8B35-C16488A2D783}" srcOrd="8" destOrd="0" presId="urn:microsoft.com/office/officeart/2005/8/layout/lProcess2"/>
    <dgm:cxn modelId="{CDE70F8B-3620-4036-91C8-3BD2A0C899AD}" type="presParOf" srcId="{E2973CF8-8777-41B2-8B35-C16488A2D783}" destId="{191F607F-A233-4398-9A07-151C694B12E1}" srcOrd="0" destOrd="0" presId="urn:microsoft.com/office/officeart/2005/8/layout/lProcess2"/>
    <dgm:cxn modelId="{38BAC179-97C1-43D7-9BDD-6D9AD42FEF03}" type="presParOf" srcId="{E2973CF8-8777-41B2-8B35-C16488A2D783}" destId="{32018868-9492-4B0E-87C8-0FED5A707C5D}" srcOrd="1" destOrd="0" presId="urn:microsoft.com/office/officeart/2005/8/layout/lProcess2"/>
    <dgm:cxn modelId="{0B94CC98-23E3-4E5B-A5DA-721587835A6E}" type="presParOf" srcId="{E2973CF8-8777-41B2-8B35-C16488A2D783}" destId="{23AAA0BA-8F7F-474A-8114-EAA8609F1316}" srcOrd="2" destOrd="0" presId="urn:microsoft.com/office/officeart/2005/8/layout/lProcess2"/>
    <dgm:cxn modelId="{DF6546DA-D41B-4F6F-BAF7-FFB82FD23F71}" type="presParOf" srcId="{23AAA0BA-8F7F-474A-8114-EAA8609F1316}" destId="{683046EA-D4BC-44BC-9D9B-4389B1C53311}" srcOrd="0" destOrd="0" presId="urn:microsoft.com/office/officeart/2005/8/layout/lProcess2"/>
    <dgm:cxn modelId="{75432EB3-C0B9-4D3A-8224-E62EA14B7E9D}" type="presParOf" srcId="{683046EA-D4BC-44BC-9D9B-4389B1C53311}" destId="{7C903AD7-AA08-4A81-9213-7A5D4FE7F86B}" srcOrd="0" destOrd="0" presId="urn:microsoft.com/office/officeart/2005/8/layout/lProcess2"/>
    <dgm:cxn modelId="{C1393060-DD91-4902-AEA1-BC26A3112D3E}" type="presParOf" srcId="{683046EA-D4BC-44BC-9D9B-4389B1C53311}" destId="{1084ECC3-AE63-491A-9B41-B35D49238ADA}" srcOrd="1" destOrd="0" presId="urn:microsoft.com/office/officeart/2005/8/layout/lProcess2"/>
    <dgm:cxn modelId="{65FFEFC1-D421-4705-8C76-6F145A330118}" type="presParOf" srcId="{683046EA-D4BC-44BC-9D9B-4389B1C53311}" destId="{C2E9680F-5DFB-484C-B589-3791E03E93B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02576E-9486-4E6C-BBB3-91A1C0E6417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AEC6B8C-F395-4944-8150-54EC5C9689E5}">
      <dgm:prSet/>
      <dgm:spPr>
        <a:solidFill>
          <a:srgbClr val="92D050"/>
        </a:solidFill>
      </dgm:spPr>
      <dgm:t>
        <a:bodyPr/>
        <a:lstStyle/>
        <a:p>
          <a:endParaRPr lang="en-US" dirty="0">
            <a:latin typeface="Calibri" panose="020F0502020204030204" pitchFamily="34" charset="0"/>
            <a:cs typeface="Calibri" panose="020F0502020204030204" pitchFamily="34" charset="0"/>
          </a:endParaRPr>
        </a:p>
      </dgm:t>
    </dgm:pt>
    <dgm:pt modelId="{89BE0ADF-BB2B-4C63-B8B8-08196973AF8F}" type="parTrans" cxnId="{F7E760FD-5E51-4D8D-AD1B-D0EC6553B973}">
      <dgm:prSet/>
      <dgm:spPr/>
      <dgm:t>
        <a:bodyPr/>
        <a:lstStyle/>
        <a:p>
          <a:endParaRPr lang="en-US"/>
        </a:p>
      </dgm:t>
    </dgm:pt>
    <dgm:pt modelId="{0BA7A94E-5EF9-4561-BBCE-D4B48598B693}" type="sibTrans" cxnId="{F7E760FD-5E51-4D8D-AD1B-D0EC6553B973}">
      <dgm:prSet/>
      <dgm:spPr>
        <a:noFill/>
        <a:ln>
          <a:noFill/>
        </a:ln>
      </dgm:spPr>
      <dgm:t>
        <a:bodyPr/>
        <a:lstStyle/>
        <a:p>
          <a:endParaRPr lang="en-US"/>
        </a:p>
      </dgm:t>
    </dgm:pt>
    <dgm:pt modelId="{4B75C414-9AC7-4D1F-9E82-905E9E3BFEDA}">
      <dgm:prSet custT="1"/>
      <dgm:spPr>
        <a:solidFill>
          <a:srgbClr val="FF9300"/>
        </a:solidFill>
      </dgm:spPr>
      <dgm:t>
        <a:bodyPr/>
        <a:lstStyle/>
        <a:p>
          <a:pPr algn="ctr"/>
          <a:endParaRPr lang="en-US" sz="2000" dirty="0">
            <a:latin typeface="Calibri" panose="020F0502020204030204" pitchFamily="34" charset="0"/>
            <a:cs typeface="Calibri" panose="020F0502020204030204" pitchFamily="34" charset="0"/>
          </a:endParaRPr>
        </a:p>
      </dgm:t>
    </dgm:pt>
    <dgm:pt modelId="{A51B4140-E966-4788-81BD-1CEA0529E659}" type="parTrans" cxnId="{0A2ACF32-6AC4-4025-81F1-F2E6289EDB48}">
      <dgm:prSet/>
      <dgm:spPr/>
      <dgm:t>
        <a:bodyPr/>
        <a:lstStyle/>
        <a:p>
          <a:endParaRPr lang="en-US"/>
        </a:p>
      </dgm:t>
    </dgm:pt>
    <dgm:pt modelId="{12780DD7-F890-4CC1-B829-1BBE2A8CFD93}" type="sibTrans" cxnId="{0A2ACF32-6AC4-4025-81F1-F2E6289EDB48}">
      <dgm:prSet/>
      <dgm:spPr/>
      <dgm:t>
        <a:bodyPr/>
        <a:lstStyle/>
        <a:p>
          <a:endParaRPr lang="en-US"/>
        </a:p>
      </dgm:t>
    </dgm:pt>
    <dgm:pt modelId="{2150069D-87D0-B044-AB14-929E9727E5FD}" type="pres">
      <dgm:prSet presAssocID="{F102576E-9486-4E6C-BBB3-91A1C0E64171}" presName="outerComposite" presStyleCnt="0">
        <dgm:presLayoutVars>
          <dgm:chMax val="5"/>
          <dgm:dir/>
          <dgm:resizeHandles val="exact"/>
        </dgm:presLayoutVars>
      </dgm:prSet>
      <dgm:spPr/>
    </dgm:pt>
    <dgm:pt modelId="{B351B186-5E81-1545-8DB5-2ACB6965DA75}" type="pres">
      <dgm:prSet presAssocID="{F102576E-9486-4E6C-BBB3-91A1C0E64171}" presName="dummyMaxCanvas" presStyleCnt="0">
        <dgm:presLayoutVars/>
      </dgm:prSet>
      <dgm:spPr/>
    </dgm:pt>
    <dgm:pt modelId="{143F86EC-1F16-4B43-9F5E-D3A05C17D8BD}" type="pres">
      <dgm:prSet presAssocID="{F102576E-9486-4E6C-BBB3-91A1C0E64171}" presName="TwoNodes_1" presStyleLbl="node1" presStyleIdx="0" presStyleCnt="2" custScaleX="97043" custLinFactNeighborX="-195" custLinFactNeighborY="1744">
        <dgm:presLayoutVars>
          <dgm:bulletEnabled val="1"/>
        </dgm:presLayoutVars>
      </dgm:prSet>
      <dgm:spPr/>
    </dgm:pt>
    <dgm:pt modelId="{52505F2F-8864-D345-B734-DB3E9D9A7D71}" type="pres">
      <dgm:prSet presAssocID="{F102576E-9486-4E6C-BBB3-91A1C0E64171}" presName="TwoNodes_2" presStyleLbl="node1" presStyleIdx="1" presStyleCnt="2" custScaleX="85023" custLinFactNeighborX="2509" custLinFactNeighborY="44856">
        <dgm:presLayoutVars>
          <dgm:bulletEnabled val="1"/>
        </dgm:presLayoutVars>
      </dgm:prSet>
      <dgm:spPr/>
    </dgm:pt>
    <dgm:pt modelId="{BACDFBD2-59CA-8148-AC73-AEC00B91DEC3}" type="pres">
      <dgm:prSet presAssocID="{F102576E-9486-4E6C-BBB3-91A1C0E64171}" presName="TwoConn_1-2" presStyleLbl="fgAccFollowNode1" presStyleIdx="0" presStyleCnt="1" custLinFactX="19441" custLinFactY="-2192" custLinFactNeighborX="100000" custLinFactNeighborY="-100000">
        <dgm:presLayoutVars>
          <dgm:bulletEnabled val="1"/>
        </dgm:presLayoutVars>
      </dgm:prSet>
      <dgm:spPr/>
    </dgm:pt>
    <dgm:pt modelId="{2D73AED9-8FB3-3845-8C78-766D714FB69B}" type="pres">
      <dgm:prSet presAssocID="{F102576E-9486-4E6C-BBB3-91A1C0E64171}" presName="TwoNodes_1_text" presStyleLbl="node1" presStyleIdx="1" presStyleCnt="2">
        <dgm:presLayoutVars>
          <dgm:bulletEnabled val="1"/>
        </dgm:presLayoutVars>
      </dgm:prSet>
      <dgm:spPr/>
    </dgm:pt>
    <dgm:pt modelId="{89842C86-924F-E849-84F8-96797D847B15}" type="pres">
      <dgm:prSet presAssocID="{F102576E-9486-4E6C-BBB3-91A1C0E64171}" presName="TwoNodes_2_text" presStyleLbl="node1" presStyleIdx="1" presStyleCnt="2">
        <dgm:presLayoutVars>
          <dgm:bulletEnabled val="1"/>
        </dgm:presLayoutVars>
      </dgm:prSet>
      <dgm:spPr/>
    </dgm:pt>
  </dgm:ptLst>
  <dgm:cxnLst>
    <dgm:cxn modelId="{0A2ACF32-6AC4-4025-81F1-F2E6289EDB48}" srcId="{F102576E-9486-4E6C-BBB3-91A1C0E64171}" destId="{4B75C414-9AC7-4D1F-9E82-905E9E3BFEDA}" srcOrd="1" destOrd="0" parTransId="{A51B4140-E966-4788-81BD-1CEA0529E659}" sibTransId="{12780DD7-F890-4CC1-B829-1BBE2A8CFD93}"/>
    <dgm:cxn modelId="{0376254C-CD7C-FF4F-9499-2E89C8C098AD}" type="presOf" srcId="{F102576E-9486-4E6C-BBB3-91A1C0E64171}" destId="{2150069D-87D0-B044-AB14-929E9727E5FD}" srcOrd="0" destOrd="0" presId="urn:microsoft.com/office/officeart/2005/8/layout/vProcess5"/>
    <dgm:cxn modelId="{2D05A7A5-0E80-3142-A165-6C30B0F23BEE}" type="presOf" srcId="{7AEC6B8C-F395-4944-8150-54EC5C9689E5}" destId="{2D73AED9-8FB3-3845-8C78-766D714FB69B}" srcOrd="1" destOrd="0" presId="urn:microsoft.com/office/officeart/2005/8/layout/vProcess5"/>
    <dgm:cxn modelId="{7BF925AC-87B2-6C4F-927E-72C4FA5D045E}" type="presOf" srcId="{4B75C414-9AC7-4D1F-9E82-905E9E3BFEDA}" destId="{89842C86-924F-E849-84F8-96797D847B15}" srcOrd="1" destOrd="0" presId="urn:microsoft.com/office/officeart/2005/8/layout/vProcess5"/>
    <dgm:cxn modelId="{6675E1B1-1A54-8343-8939-F4F43966736C}" type="presOf" srcId="{0BA7A94E-5EF9-4561-BBCE-D4B48598B693}" destId="{BACDFBD2-59CA-8148-AC73-AEC00B91DEC3}" srcOrd="0" destOrd="0" presId="urn:microsoft.com/office/officeart/2005/8/layout/vProcess5"/>
    <dgm:cxn modelId="{FDF8A5C6-BA60-AA4A-994F-F83669EDDCD5}" type="presOf" srcId="{7AEC6B8C-F395-4944-8150-54EC5C9689E5}" destId="{143F86EC-1F16-4B43-9F5E-D3A05C17D8BD}" srcOrd="0" destOrd="0" presId="urn:microsoft.com/office/officeart/2005/8/layout/vProcess5"/>
    <dgm:cxn modelId="{2A0CEDEF-23D8-7D45-A5ED-D5CBE86CBB96}" type="presOf" srcId="{4B75C414-9AC7-4D1F-9E82-905E9E3BFEDA}" destId="{52505F2F-8864-D345-B734-DB3E9D9A7D71}" srcOrd="0" destOrd="0" presId="urn:microsoft.com/office/officeart/2005/8/layout/vProcess5"/>
    <dgm:cxn modelId="{F7E760FD-5E51-4D8D-AD1B-D0EC6553B973}" srcId="{F102576E-9486-4E6C-BBB3-91A1C0E64171}" destId="{7AEC6B8C-F395-4944-8150-54EC5C9689E5}" srcOrd="0" destOrd="0" parTransId="{89BE0ADF-BB2B-4C63-B8B8-08196973AF8F}" sibTransId="{0BA7A94E-5EF9-4561-BBCE-D4B48598B693}"/>
    <dgm:cxn modelId="{55C9A7B1-2E43-E546-AE1B-0CFC70B54569}" type="presParOf" srcId="{2150069D-87D0-B044-AB14-929E9727E5FD}" destId="{B351B186-5E81-1545-8DB5-2ACB6965DA75}" srcOrd="0" destOrd="0" presId="urn:microsoft.com/office/officeart/2005/8/layout/vProcess5"/>
    <dgm:cxn modelId="{752DEC6E-442B-D14E-B964-774989EC47AE}" type="presParOf" srcId="{2150069D-87D0-B044-AB14-929E9727E5FD}" destId="{143F86EC-1F16-4B43-9F5E-D3A05C17D8BD}" srcOrd="1" destOrd="0" presId="urn:microsoft.com/office/officeart/2005/8/layout/vProcess5"/>
    <dgm:cxn modelId="{3D87A8B6-FA53-2D48-BE7E-9CCE0F5D4A40}" type="presParOf" srcId="{2150069D-87D0-B044-AB14-929E9727E5FD}" destId="{52505F2F-8864-D345-B734-DB3E9D9A7D71}" srcOrd="2" destOrd="0" presId="urn:microsoft.com/office/officeart/2005/8/layout/vProcess5"/>
    <dgm:cxn modelId="{3D99D6DA-D12B-D74D-B5B5-12CDA07315FB}" type="presParOf" srcId="{2150069D-87D0-B044-AB14-929E9727E5FD}" destId="{BACDFBD2-59CA-8148-AC73-AEC00B91DEC3}" srcOrd="3" destOrd="0" presId="urn:microsoft.com/office/officeart/2005/8/layout/vProcess5"/>
    <dgm:cxn modelId="{4A562C3E-B582-B94F-BF35-C69812C0D981}" type="presParOf" srcId="{2150069D-87D0-B044-AB14-929E9727E5FD}" destId="{2D73AED9-8FB3-3845-8C78-766D714FB69B}" srcOrd="4" destOrd="0" presId="urn:microsoft.com/office/officeart/2005/8/layout/vProcess5"/>
    <dgm:cxn modelId="{0B4774AA-22CC-5246-9CD4-7DFFE8223D38}" type="presParOf" srcId="{2150069D-87D0-B044-AB14-929E9727E5FD}" destId="{89842C86-924F-E849-84F8-96797D847B1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3B12DE-5582-4F7D-AB29-3047E1C5EF2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AE4C391-E4C1-4D7E-BF47-FE5083E333FC}">
      <dgm:prSet/>
      <dgm:spPr/>
      <dgm:t>
        <a:bodyPr/>
        <a:lstStyle/>
        <a:p>
          <a:pPr>
            <a:lnSpc>
              <a:spcPct val="100000"/>
            </a:lnSpc>
            <a:defRPr cap="all"/>
          </a:pPr>
          <a:r>
            <a:rPr lang="en-US" b="1" dirty="0">
              <a:latin typeface="Calibri" panose="020F0502020204030204" pitchFamily="34" charset="0"/>
              <a:cs typeface="Calibri" panose="020F0502020204030204" pitchFamily="34" charset="0"/>
            </a:rPr>
            <a:t>E-Mail: </a:t>
          </a:r>
          <a:r>
            <a:rPr lang="en-US" b="1" dirty="0">
              <a:latin typeface="Calibri" panose="020F0502020204030204" pitchFamily="34" charset="0"/>
              <a:cs typeface="Calibri" panose="020F0502020204030204" pitchFamily="34" charset="0"/>
              <a:hlinkClick xmlns:r="http://schemas.openxmlformats.org/officeDocument/2006/relationships" r:id="rId1"/>
            </a:rPr>
            <a:t>lernen.durch.spielen@t-online.de</a:t>
          </a:r>
          <a:r>
            <a:rPr lang="en-US" b="1" dirty="0">
              <a:latin typeface="Calibri" panose="020F0502020204030204" pitchFamily="34" charset="0"/>
              <a:cs typeface="Calibri" panose="020F0502020204030204" pitchFamily="34" charset="0"/>
            </a:rPr>
            <a:t> </a:t>
          </a:r>
        </a:p>
      </dgm:t>
    </dgm:pt>
    <dgm:pt modelId="{3E4B2B9B-7361-4C60-ADA6-2353D17BBAE3}" type="parTrans" cxnId="{F54449AB-DC62-48D1-B50A-9C3A05FA4D6E}">
      <dgm:prSet/>
      <dgm:spPr/>
      <dgm:t>
        <a:bodyPr/>
        <a:lstStyle/>
        <a:p>
          <a:endParaRPr lang="en-US"/>
        </a:p>
      </dgm:t>
    </dgm:pt>
    <dgm:pt modelId="{0A71329F-0848-49D3-9CFE-EF576EADECB3}" type="sibTrans" cxnId="{F54449AB-DC62-48D1-B50A-9C3A05FA4D6E}">
      <dgm:prSet/>
      <dgm:spPr/>
      <dgm:t>
        <a:bodyPr/>
        <a:lstStyle/>
        <a:p>
          <a:endParaRPr lang="en-US"/>
        </a:p>
      </dgm:t>
    </dgm:pt>
    <dgm:pt modelId="{D5BCB7D2-BF58-4655-87DB-4F882211E049}">
      <dgm:prSet/>
      <dgm:spPr/>
      <dgm:t>
        <a:bodyPr/>
        <a:lstStyle/>
        <a:p>
          <a:pPr>
            <a:lnSpc>
              <a:spcPct val="100000"/>
            </a:lnSpc>
            <a:defRPr cap="all"/>
          </a:pPr>
          <a:r>
            <a:rPr lang="en-US" b="1" dirty="0">
              <a:latin typeface="Calibri" panose="020F0502020204030204" pitchFamily="34" charset="0"/>
              <a:cs typeface="Calibri" panose="020F0502020204030204" pitchFamily="34" charset="0"/>
            </a:rPr>
            <a:t>Homepage: </a:t>
          </a:r>
          <a:r>
            <a:rPr lang="en-US" b="1" dirty="0">
              <a:latin typeface="Calibri" panose="020F0502020204030204" pitchFamily="34" charset="0"/>
              <a:cs typeface="Calibri" panose="020F0502020204030204" pitchFamily="34" charset="0"/>
              <a:hlinkClick xmlns:r="http://schemas.openxmlformats.org/officeDocument/2006/relationships" r:id="rId2"/>
            </a:rPr>
            <a:t>www.lernendurchspielen.de</a:t>
          </a:r>
          <a:r>
            <a:rPr lang="en-US" b="1" dirty="0">
              <a:latin typeface="Calibri" panose="020F0502020204030204" pitchFamily="34" charset="0"/>
              <a:cs typeface="Calibri" panose="020F0502020204030204" pitchFamily="34" charset="0"/>
            </a:rPr>
            <a:t> </a:t>
          </a:r>
        </a:p>
      </dgm:t>
    </dgm:pt>
    <dgm:pt modelId="{79AA8C5B-C621-4EFE-90CC-76EA60D6408A}" type="parTrans" cxnId="{A2E40F21-81E4-4B96-BD3D-D3C4D8659AE6}">
      <dgm:prSet/>
      <dgm:spPr/>
      <dgm:t>
        <a:bodyPr/>
        <a:lstStyle/>
        <a:p>
          <a:endParaRPr lang="en-US"/>
        </a:p>
      </dgm:t>
    </dgm:pt>
    <dgm:pt modelId="{2FFA9BA5-6C0F-4089-BF7A-07484BCCDCFA}" type="sibTrans" cxnId="{A2E40F21-81E4-4B96-BD3D-D3C4D8659AE6}">
      <dgm:prSet/>
      <dgm:spPr/>
      <dgm:t>
        <a:bodyPr/>
        <a:lstStyle/>
        <a:p>
          <a:endParaRPr lang="en-US"/>
        </a:p>
      </dgm:t>
    </dgm:pt>
    <dgm:pt modelId="{B0E48043-9C09-4222-8683-BD443772FC58}" type="pres">
      <dgm:prSet presAssocID="{D13B12DE-5582-4F7D-AB29-3047E1C5EF2A}" presName="root" presStyleCnt="0">
        <dgm:presLayoutVars>
          <dgm:dir/>
          <dgm:resizeHandles val="exact"/>
        </dgm:presLayoutVars>
      </dgm:prSet>
      <dgm:spPr/>
    </dgm:pt>
    <dgm:pt modelId="{3DD28121-7631-4E6F-AC98-F5569730F82F}" type="pres">
      <dgm:prSet presAssocID="{3AE4C391-E4C1-4D7E-BF47-FE5083E333FC}" presName="compNode" presStyleCnt="0"/>
      <dgm:spPr/>
    </dgm:pt>
    <dgm:pt modelId="{A3BED6FB-4B96-4497-9625-016888740E20}" type="pres">
      <dgm:prSet presAssocID="{3AE4C391-E4C1-4D7E-BF47-FE5083E333FC}" presName="iconBgRect" presStyleLbl="bgShp" presStyleIdx="0" presStyleCnt="2"/>
      <dgm:spPr/>
    </dgm:pt>
    <dgm:pt modelId="{6CB2EBCC-CB61-4AB3-A1C7-8CC0D9D2E8DB}" type="pres">
      <dgm:prSet presAssocID="{3AE4C391-E4C1-4D7E-BF47-FE5083E333FC}"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39E31793-D98A-4A7D-87D3-08D6CBB4A134}" type="pres">
      <dgm:prSet presAssocID="{3AE4C391-E4C1-4D7E-BF47-FE5083E333FC}" presName="spaceRect" presStyleCnt="0"/>
      <dgm:spPr/>
    </dgm:pt>
    <dgm:pt modelId="{DFF49FC3-5EF0-41EC-9628-9BB5EB1F2755}" type="pres">
      <dgm:prSet presAssocID="{3AE4C391-E4C1-4D7E-BF47-FE5083E333FC}" presName="textRect" presStyleLbl="revTx" presStyleIdx="0" presStyleCnt="2">
        <dgm:presLayoutVars>
          <dgm:chMax val="1"/>
          <dgm:chPref val="1"/>
        </dgm:presLayoutVars>
      </dgm:prSet>
      <dgm:spPr/>
    </dgm:pt>
    <dgm:pt modelId="{9F521C4F-8CC8-4722-8E69-B0C591504773}" type="pres">
      <dgm:prSet presAssocID="{0A71329F-0848-49D3-9CFE-EF576EADECB3}" presName="sibTrans" presStyleCnt="0"/>
      <dgm:spPr/>
    </dgm:pt>
    <dgm:pt modelId="{378BE07F-5C8E-4B50-A186-CB49050E9E4E}" type="pres">
      <dgm:prSet presAssocID="{D5BCB7D2-BF58-4655-87DB-4F882211E049}" presName="compNode" presStyleCnt="0"/>
      <dgm:spPr/>
    </dgm:pt>
    <dgm:pt modelId="{B4ED9CDA-E3CA-444F-AC9E-832703296091}" type="pres">
      <dgm:prSet presAssocID="{D5BCB7D2-BF58-4655-87DB-4F882211E049}" presName="iconBgRect" presStyleLbl="bgShp" presStyleIdx="1" presStyleCnt="2"/>
      <dgm:spPr/>
    </dgm:pt>
    <dgm:pt modelId="{6ECAE5C5-7402-49B8-9DEC-7FE4487CE9D4}" type="pres">
      <dgm:prSet presAssocID="{D5BCB7D2-BF58-4655-87DB-4F882211E049}"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us"/>
        </a:ext>
      </dgm:extLst>
    </dgm:pt>
    <dgm:pt modelId="{8E9F2ADF-3564-47EA-A95B-B705B788E77D}" type="pres">
      <dgm:prSet presAssocID="{D5BCB7D2-BF58-4655-87DB-4F882211E049}" presName="spaceRect" presStyleCnt="0"/>
      <dgm:spPr/>
    </dgm:pt>
    <dgm:pt modelId="{ECA7582E-FC74-428F-803A-9AFA1713ED9B}" type="pres">
      <dgm:prSet presAssocID="{D5BCB7D2-BF58-4655-87DB-4F882211E049}" presName="textRect" presStyleLbl="revTx" presStyleIdx="1" presStyleCnt="2">
        <dgm:presLayoutVars>
          <dgm:chMax val="1"/>
          <dgm:chPref val="1"/>
        </dgm:presLayoutVars>
      </dgm:prSet>
      <dgm:spPr/>
    </dgm:pt>
  </dgm:ptLst>
  <dgm:cxnLst>
    <dgm:cxn modelId="{A2E40F21-81E4-4B96-BD3D-D3C4D8659AE6}" srcId="{D13B12DE-5582-4F7D-AB29-3047E1C5EF2A}" destId="{D5BCB7D2-BF58-4655-87DB-4F882211E049}" srcOrd="1" destOrd="0" parTransId="{79AA8C5B-C621-4EFE-90CC-76EA60D6408A}" sibTransId="{2FFA9BA5-6C0F-4089-BF7A-07484BCCDCFA}"/>
    <dgm:cxn modelId="{9AE6499F-BB68-4496-A268-1C9C5826D2B9}" type="presOf" srcId="{D5BCB7D2-BF58-4655-87DB-4F882211E049}" destId="{ECA7582E-FC74-428F-803A-9AFA1713ED9B}" srcOrd="0" destOrd="0" presId="urn:microsoft.com/office/officeart/2018/5/layout/IconCircleLabelList"/>
    <dgm:cxn modelId="{F54449AB-DC62-48D1-B50A-9C3A05FA4D6E}" srcId="{D13B12DE-5582-4F7D-AB29-3047E1C5EF2A}" destId="{3AE4C391-E4C1-4D7E-BF47-FE5083E333FC}" srcOrd="0" destOrd="0" parTransId="{3E4B2B9B-7361-4C60-ADA6-2353D17BBAE3}" sibTransId="{0A71329F-0848-49D3-9CFE-EF576EADECB3}"/>
    <dgm:cxn modelId="{47EF78B4-B914-475B-8603-64418539F54B}" type="presOf" srcId="{3AE4C391-E4C1-4D7E-BF47-FE5083E333FC}" destId="{DFF49FC3-5EF0-41EC-9628-9BB5EB1F2755}" srcOrd="0" destOrd="0" presId="urn:microsoft.com/office/officeart/2018/5/layout/IconCircleLabelList"/>
    <dgm:cxn modelId="{EB4B8DF1-59C5-414A-8F0C-679103B9E652}" type="presOf" srcId="{D13B12DE-5582-4F7D-AB29-3047E1C5EF2A}" destId="{B0E48043-9C09-4222-8683-BD443772FC58}" srcOrd="0" destOrd="0" presId="urn:microsoft.com/office/officeart/2018/5/layout/IconCircleLabelList"/>
    <dgm:cxn modelId="{2F9EDF94-49D9-4194-914F-0C616367AC4B}" type="presParOf" srcId="{B0E48043-9C09-4222-8683-BD443772FC58}" destId="{3DD28121-7631-4E6F-AC98-F5569730F82F}" srcOrd="0" destOrd="0" presId="urn:microsoft.com/office/officeart/2018/5/layout/IconCircleLabelList"/>
    <dgm:cxn modelId="{C78BA8CA-7ABE-4597-8168-1D8135EDC6BA}" type="presParOf" srcId="{3DD28121-7631-4E6F-AC98-F5569730F82F}" destId="{A3BED6FB-4B96-4497-9625-016888740E20}" srcOrd="0" destOrd="0" presId="urn:microsoft.com/office/officeart/2018/5/layout/IconCircleLabelList"/>
    <dgm:cxn modelId="{1531C608-EF89-408F-8158-60DC20330051}" type="presParOf" srcId="{3DD28121-7631-4E6F-AC98-F5569730F82F}" destId="{6CB2EBCC-CB61-4AB3-A1C7-8CC0D9D2E8DB}" srcOrd="1" destOrd="0" presId="urn:microsoft.com/office/officeart/2018/5/layout/IconCircleLabelList"/>
    <dgm:cxn modelId="{B256069A-D6E1-4BC5-B968-B04C5788525E}" type="presParOf" srcId="{3DD28121-7631-4E6F-AC98-F5569730F82F}" destId="{39E31793-D98A-4A7D-87D3-08D6CBB4A134}" srcOrd="2" destOrd="0" presId="urn:microsoft.com/office/officeart/2018/5/layout/IconCircleLabelList"/>
    <dgm:cxn modelId="{C220FE90-F20B-4B4A-9B6E-19A49EBDF56E}" type="presParOf" srcId="{3DD28121-7631-4E6F-AC98-F5569730F82F}" destId="{DFF49FC3-5EF0-41EC-9628-9BB5EB1F2755}" srcOrd="3" destOrd="0" presId="urn:microsoft.com/office/officeart/2018/5/layout/IconCircleLabelList"/>
    <dgm:cxn modelId="{99EF506B-447E-4290-86B8-C08B2F79754A}" type="presParOf" srcId="{B0E48043-9C09-4222-8683-BD443772FC58}" destId="{9F521C4F-8CC8-4722-8E69-B0C591504773}" srcOrd="1" destOrd="0" presId="urn:microsoft.com/office/officeart/2018/5/layout/IconCircleLabelList"/>
    <dgm:cxn modelId="{4D73EFE3-57F1-4D10-A2E8-E8593A1528B8}" type="presParOf" srcId="{B0E48043-9C09-4222-8683-BD443772FC58}" destId="{378BE07F-5C8E-4B50-A186-CB49050E9E4E}" srcOrd="2" destOrd="0" presId="urn:microsoft.com/office/officeart/2018/5/layout/IconCircleLabelList"/>
    <dgm:cxn modelId="{4F29520B-4C35-402B-950F-F136D9E0D923}" type="presParOf" srcId="{378BE07F-5C8E-4B50-A186-CB49050E9E4E}" destId="{B4ED9CDA-E3CA-444F-AC9E-832703296091}" srcOrd="0" destOrd="0" presId="urn:microsoft.com/office/officeart/2018/5/layout/IconCircleLabelList"/>
    <dgm:cxn modelId="{CA3E44A2-7614-4D66-8CF7-54350AE3B63B}" type="presParOf" srcId="{378BE07F-5C8E-4B50-A186-CB49050E9E4E}" destId="{6ECAE5C5-7402-49B8-9DEC-7FE4487CE9D4}" srcOrd="1" destOrd="0" presId="urn:microsoft.com/office/officeart/2018/5/layout/IconCircleLabelList"/>
    <dgm:cxn modelId="{968CFA7C-AB4A-4CEF-B3BB-850C71D372BB}" type="presParOf" srcId="{378BE07F-5C8E-4B50-A186-CB49050E9E4E}" destId="{8E9F2ADF-3564-47EA-A95B-B705B788E77D}" srcOrd="2" destOrd="0" presId="urn:microsoft.com/office/officeart/2018/5/layout/IconCircleLabelList"/>
    <dgm:cxn modelId="{3254FD40-0A3C-4DDC-BE9B-6F784C57E7EE}" type="presParOf" srcId="{378BE07F-5C8E-4B50-A186-CB49050E9E4E}" destId="{ECA7582E-FC74-428F-803A-9AFA1713ED9B}"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89DB8-7CCF-49FF-B392-A4F7D08C800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9325A723-84E5-468E-91F6-E7AE0AACBE41}">
      <dgm:prSet phldrT="[Text]" custT="1"/>
      <dgm:spPr>
        <a:solidFill>
          <a:schemeClr val="bg1">
            <a:lumMod val="95000"/>
          </a:schemeClr>
        </a:solidFill>
      </dgm:spPr>
      <dgm:t>
        <a:bodyPr/>
        <a:lstStyle/>
        <a:p>
          <a:pPr>
            <a:buNone/>
          </a:pPr>
          <a:r>
            <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Brocker Schule</a:t>
          </a:r>
          <a:endParaRPr lang="de-DE" sz="1000" b="1" spc="100" baseline="0" dirty="0">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gm:t>
    </dgm:pt>
    <dgm:pt modelId="{90B905A1-E9CC-4F3C-8C03-3B939A3FF2F5}" type="parTrans" cxnId="{AB92EF44-7866-4792-8C46-AB94A9B23E62}">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A5764D2E-0AE1-4F10-A699-F8783DF8D594}" type="sibTrans" cxnId="{AB92EF44-7866-4792-8C46-AB94A9B23E62}">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98F73F81-A3CD-4706-A92A-60104517647C}">
      <dgm:prSet phldrT="[Text]" custT="1"/>
      <dgm:spPr>
        <a:solidFill>
          <a:schemeClr val="bg1">
            <a:lumMod val="75000"/>
          </a:schemeClr>
        </a:solidFill>
      </dgm:spPr>
      <dgm:t>
        <a:bodyPr/>
        <a:lstStyle/>
        <a:p>
          <a:pPr>
            <a:buNone/>
          </a:pPr>
          <a:r>
            <a:rPr lang="de-DE" sz="1000"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Kupfer-hammer</a:t>
          </a:r>
          <a:endPar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7177C3F9-BD7A-44CC-B1F1-06704B94DA70}" type="parTrans" cxnId="{67B8EE93-6546-4D3F-BAFF-832546174D5D}">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2ECBE0C-213F-4F16-AC48-A09B46FCC234}" type="sibTrans" cxnId="{67B8EE93-6546-4D3F-BAFF-832546174D5D}">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7DCF226-BBDB-4FB5-A16E-63F332A88F8F}">
      <dgm:prSet phldrT="[Text]" custT="1"/>
      <dgm:spPr>
        <a:solidFill>
          <a:schemeClr val="bg1">
            <a:lumMod val="95000"/>
          </a:schemeClr>
        </a:solidFill>
      </dgm:spPr>
      <dgm:t>
        <a:bodyPr/>
        <a:lstStyle/>
        <a:p>
          <a:pPr>
            <a:buNone/>
          </a:pPr>
          <a:r>
            <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Heeperholz</a:t>
          </a:r>
          <a:endParaRPr lang="de-DE" sz="1000" b="1" spc="100" baseline="0" dirty="0">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gm:t>
    </dgm:pt>
    <dgm:pt modelId="{F9D28A07-9F31-466B-BF43-AA578CE75AB0}" type="parTrans" cxnId="{4D4426B8-468A-4C94-BC8F-CE6D85D9804C}">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AF1E3A95-A5C5-460E-AAA3-372540E04C4A}" type="sibTrans" cxnId="{4D4426B8-468A-4C94-BC8F-CE6D85D9804C}">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7250B6C9-7BFB-4436-8B46-B7934E71A97E}">
      <dgm:prSet phldrT="[Text]" custT="1"/>
      <dgm:spPr>
        <a:solidFill>
          <a:schemeClr val="bg1">
            <a:lumMod val="75000"/>
          </a:schemeClr>
        </a:solidFill>
      </dgm:spPr>
      <dgm:t>
        <a:bodyPr/>
        <a:lstStyle/>
        <a:p>
          <a:pPr>
            <a:buNone/>
          </a:pPr>
          <a:r>
            <a:rPr lang="de-DE" sz="1000"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Am </a:t>
          </a:r>
          <a:r>
            <a:rPr lang="de-DE" sz="1000" b="1" i="0" u="none" strike="noStrike" cap="none" spc="100" baseline="0" dirty="0" err="1">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Petristift</a:t>
          </a:r>
          <a:endPar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11C00EEB-C225-4F6D-B37A-C20C7EB20347}" type="parTrans" cxnId="{1C3E189D-AB1B-4F03-8530-A2A93E1036CC}">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5B1B7A41-4386-4877-AE2D-4D0BDE0826AE}" type="sibTrans" cxnId="{1C3E189D-AB1B-4F03-8530-A2A93E1036CC}">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834D573F-A198-428C-9B35-5E0EFC81D809}">
      <dgm:prSet custT="1"/>
      <dgm:spPr>
        <a:solidFill>
          <a:schemeClr val="bg1">
            <a:lumMod val="75000"/>
          </a:schemeClr>
        </a:solidFill>
      </dgm:spPr>
      <dgm:t>
        <a:bodyPr/>
        <a:lstStyle/>
        <a:p>
          <a:r>
            <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OGS</a:t>
          </a:r>
        </a:p>
      </dgm:t>
    </dgm:pt>
    <dgm:pt modelId="{DFE7A4E6-3A92-44DC-B33C-C1090BAD5950}" type="parTrans" cxnId="{090C4525-3136-4183-91E3-124BD35A9192}">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33F789AA-E870-4978-A61C-D8FB0802C88D}" type="sibTrans" cxnId="{090C4525-3136-4183-91E3-124BD35A9192}">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21A8A7E-4607-4CB1-A1CE-9F305AA42504}">
      <dgm:prSet phldrT="[Text]" custT="1"/>
      <dgm:spPr>
        <a:solidFill>
          <a:schemeClr val="bg1">
            <a:lumMod val="75000"/>
          </a:schemeClr>
        </a:solidFill>
      </dgm:spPr>
      <dgm:t>
        <a:bodyPr/>
        <a:lstStyle/>
        <a:p>
          <a:r>
            <a:rPr lang="de-DE" sz="1000"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Brock</a:t>
          </a:r>
          <a:endPar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41D35F3B-AD66-4729-B659-661EFCD1CF5C}" type="parTrans" cxnId="{E01B83FC-AEFC-4D39-8677-EC89A4389031}">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A0F50792-C119-4551-B598-A5D6F5D10121}" type="sibTrans" cxnId="{E01B83FC-AEFC-4D39-8677-EC89A4389031}">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3826DF79-EEEF-4E92-88B6-B96F79EA7BBD}">
      <dgm:prSet custT="1"/>
      <dgm:spPr>
        <a:solidFill>
          <a:schemeClr val="bg1">
            <a:lumMod val="75000"/>
          </a:schemeClr>
        </a:solidFill>
      </dgm:spPr>
      <dgm:t>
        <a:bodyPr/>
        <a:lstStyle/>
        <a:p>
          <a:r>
            <a:rPr lang="de-DE" sz="1000"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Die Kinderbrücke</a:t>
          </a:r>
        </a:p>
      </dgm:t>
    </dgm:pt>
    <dgm:pt modelId="{2FB7C858-5F2A-4AAF-920B-B0030F38413E}" type="parTrans" cxnId="{20D77068-77B4-4EFE-A9DC-FDF2480C7A39}">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0DA3D2EF-9B89-4212-B4E7-43D5A5E54198}" type="sibTrans" cxnId="{20D77068-77B4-4EFE-A9DC-FDF2480C7A39}">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648FE4EC-F8AD-449F-83D2-A7C3EC861DF4}">
      <dgm:prSet custT="1"/>
      <dgm:spPr>
        <a:solidFill>
          <a:schemeClr val="bg1">
            <a:lumMod val="75000"/>
          </a:schemeClr>
        </a:solidFill>
      </dgm:spPr>
      <dgm:t>
        <a:bodyPr/>
        <a:lstStyle/>
        <a:p>
          <a:r>
            <a:rPr lang="de-DE" sz="1000"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Am Vollbruch</a:t>
          </a:r>
          <a:endParaRPr lang="de-DE" sz="1000" b="1"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E7417397-F3C5-472E-8405-278EB5CA957F}" type="parTrans" cxnId="{66D0C365-5057-4417-8C1B-15DB6C60C5D6}">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9FD2D37-A3DD-4F80-A166-E037FC1D32E6}" type="sibTrans" cxnId="{66D0C365-5057-4417-8C1B-15DB6C60C5D6}">
      <dgm:prSet/>
      <dgm:spPr/>
      <dgm:t>
        <a:bodyPr/>
        <a:lstStyle/>
        <a:p>
          <a:endParaRPr lang="de-DE" sz="1000" b="1" spc="100" baseline="0">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2ECC16BF-E879-3A43-8377-C2A0F3E050F9}">
      <dgm:prSet phldrT="[Text]" custT="1"/>
      <dgm:spPr>
        <a:solidFill>
          <a:schemeClr val="bg1">
            <a:lumMod val="95000"/>
          </a:schemeClr>
        </a:solidFill>
      </dgm:spPr>
      <dgm:t>
        <a:bodyPr/>
        <a:lstStyle/>
        <a:p>
          <a:pPr>
            <a:buNone/>
          </a:pPr>
          <a:r>
            <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Volkening</a:t>
          </a:r>
          <a:endPar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gm:t>
    </dgm:pt>
    <dgm:pt modelId="{44EB6EBA-FE5F-E049-ACB9-6705B8494E72}" type="parTrans" cxnId="{1C6B66FD-EA22-7B49-9B74-131878CB65B5}">
      <dgm:prSet/>
      <dgm:spPr/>
      <dgm:t>
        <a:bodyPr/>
        <a:lstStyle/>
        <a:p>
          <a:endParaRPr lang="de-DE"/>
        </a:p>
      </dgm:t>
    </dgm:pt>
    <dgm:pt modelId="{B0CB9109-C141-8048-8521-607624EA3031}" type="sibTrans" cxnId="{1C6B66FD-EA22-7B49-9B74-131878CB65B5}">
      <dgm:prSet/>
      <dgm:spPr/>
      <dgm:t>
        <a:bodyPr/>
        <a:lstStyle/>
        <a:p>
          <a:endParaRPr lang="de-DE"/>
        </a:p>
      </dgm:t>
    </dgm:pt>
    <dgm:pt modelId="{E7936A6C-6FEB-0143-B40B-ACEBD52FE059}">
      <dgm:prSet phldrT="[Text]"/>
      <dgm:spPr>
        <a:solidFill>
          <a:schemeClr val="bg1">
            <a:lumMod val="75000"/>
          </a:schemeClr>
        </a:solidFill>
      </dgm:spPr>
      <dgm:t>
        <a:bodyPr/>
        <a:lstStyle/>
        <a:p>
          <a:pPr>
            <a:buNone/>
          </a:pPr>
          <a:r>
            <a:rPr lang="de-DE"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 Kita Pusteblume</a:t>
          </a:r>
        </a:p>
      </dgm:t>
    </dgm:pt>
    <dgm:pt modelId="{C4D8AB52-9A9A-9141-8001-43212FB3D630}" type="parTrans" cxnId="{7A23147B-2095-9248-9660-D371B0B27EE0}">
      <dgm:prSet/>
      <dgm:spPr/>
      <dgm:t>
        <a:bodyPr/>
        <a:lstStyle/>
        <a:p>
          <a:endParaRPr lang="de-DE"/>
        </a:p>
      </dgm:t>
    </dgm:pt>
    <dgm:pt modelId="{BEB35FCD-8419-EA4B-ADCD-87AB46E62A28}" type="sibTrans" cxnId="{7A23147B-2095-9248-9660-D371B0B27EE0}">
      <dgm:prSet/>
      <dgm:spPr/>
      <dgm:t>
        <a:bodyPr/>
        <a:lstStyle/>
        <a:p>
          <a:endParaRPr lang="de-DE"/>
        </a:p>
      </dgm:t>
    </dgm:pt>
    <dgm:pt modelId="{F77D0F26-29CE-C14D-9FAC-A94E01F77326}">
      <dgm:prSet/>
      <dgm:spPr>
        <a:solidFill>
          <a:schemeClr val="bg1">
            <a:lumMod val="75000"/>
          </a:schemeClr>
        </a:solidFill>
      </dgm:spPr>
      <dgm:t>
        <a:bodyPr/>
        <a:lstStyle/>
        <a:p>
          <a:pPr>
            <a:buNone/>
          </a:pPr>
          <a:r>
            <a:rPr lang="de-DE"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Oberer </a:t>
          </a:r>
          <a:r>
            <a:rPr lang="de-DE" b="1" i="0" u="none" strike="noStrike" cap="none" spc="100" baseline="0" dirty="0" err="1">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Esch</a:t>
          </a:r>
          <a:endParaRPr lang="de-DE"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endParaRPr>
        </a:p>
      </dgm:t>
    </dgm:pt>
    <dgm:pt modelId="{A55DB0DF-4333-3E46-A058-50B30FFE2F49}" type="parTrans" cxnId="{0CC95DBD-B53F-7341-8847-C332FE87D32C}">
      <dgm:prSet/>
      <dgm:spPr/>
      <dgm:t>
        <a:bodyPr/>
        <a:lstStyle/>
        <a:p>
          <a:endParaRPr lang="de-DE"/>
        </a:p>
      </dgm:t>
    </dgm:pt>
    <dgm:pt modelId="{58D81075-B36D-AC44-8BB0-046308E2344B}" type="sibTrans" cxnId="{0CC95DBD-B53F-7341-8847-C332FE87D32C}">
      <dgm:prSet/>
      <dgm:spPr/>
      <dgm:t>
        <a:bodyPr/>
        <a:lstStyle/>
        <a:p>
          <a:endParaRPr lang="de-DE"/>
        </a:p>
      </dgm:t>
    </dgm:pt>
    <dgm:pt modelId="{705C1A2D-A03C-F646-B620-1D72E227A635}">
      <dgm:prSet phldrT="[Text]" custT="1"/>
      <dgm:spPr>
        <a:solidFill>
          <a:schemeClr val="bg1">
            <a:lumMod val="95000"/>
          </a:schemeClr>
        </a:solidFill>
      </dgm:spPr>
      <dgm:t>
        <a:bodyPr/>
        <a:lstStyle/>
        <a:p>
          <a:pPr>
            <a:buNone/>
          </a:pPr>
          <a:r>
            <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Laborschule Bielefeld Haus 1 und 2</a:t>
          </a:r>
          <a:endParaRPr lang="de-DE" sz="1000" dirty="0">
            <a:solidFill>
              <a:srgbClr val="FF0000"/>
            </a:solidFill>
            <a:latin typeface="Calibri" panose="020F0502020204030204" pitchFamily="34" charset="0"/>
            <a:cs typeface="Calibri" panose="020F0502020204030204" pitchFamily="34" charset="0"/>
          </a:endParaRPr>
        </a:p>
      </dgm:t>
    </dgm:pt>
    <dgm:pt modelId="{DBD39623-D313-B24A-9D0D-87700D88F190}" type="parTrans" cxnId="{DE739FD0-7059-904C-AD57-3D63866F5A46}">
      <dgm:prSet/>
      <dgm:spPr/>
      <dgm:t>
        <a:bodyPr/>
        <a:lstStyle/>
        <a:p>
          <a:endParaRPr lang="de-DE"/>
        </a:p>
      </dgm:t>
    </dgm:pt>
    <dgm:pt modelId="{9CD39AF1-0877-C644-84D0-CAA524557D57}" type="sibTrans" cxnId="{DE739FD0-7059-904C-AD57-3D63866F5A46}">
      <dgm:prSet/>
      <dgm:spPr/>
      <dgm:t>
        <a:bodyPr/>
        <a:lstStyle/>
        <a:p>
          <a:endParaRPr lang="de-DE"/>
        </a:p>
      </dgm:t>
    </dgm:pt>
    <dgm:pt modelId="{3BDAA383-4A46-F147-93BE-B714FA740089}">
      <dgm:prSet phldrT="[Text]"/>
      <dgm:spPr>
        <a:solidFill>
          <a:schemeClr val="bg1">
            <a:lumMod val="75000"/>
          </a:schemeClr>
        </a:solidFill>
      </dgm:spPr>
      <dgm:t>
        <a:bodyPr/>
        <a:lstStyle/>
        <a:p>
          <a:pPr>
            <a:buNone/>
          </a:pPr>
          <a:r>
            <a:rPr lang="de-DE" b="1" dirty="0">
              <a:solidFill>
                <a:schemeClr val="tx1"/>
              </a:solidFill>
              <a:latin typeface="Calibri" panose="020F0502020204030204" pitchFamily="34" charset="0"/>
              <a:cs typeface="Calibri" panose="020F0502020204030204" pitchFamily="34" charset="0"/>
            </a:rPr>
            <a:t>Uni Kita Bielefeld </a:t>
          </a:r>
        </a:p>
      </dgm:t>
    </dgm:pt>
    <dgm:pt modelId="{09D3C8C9-CB80-9747-B4C8-F6DCF8FF9156}" type="parTrans" cxnId="{A3D8A13A-960E-3B49-A658-334D9C9B8432}">
      <dgm:prSet/>
      <dgm:spPr/>
      <dgm:t>
        <a:bodyPr/>
        <a:lstStyle/>
        <a:p>
          <a:endParaRPr lang="de-DE"/>
        </a:p>
      </dgm:t>
    </dgm:pt>
    <dgm:pt modelId="{98D6BEAF-45DF-224E-9A1C-60258A8FF744}" type="sibTrans" cxnId="{A3D8A13A-960E-3B49-A658-334D9C9B8432}">
      <dgm:prSet/>
      <dgm:spPr/>
      <dgm:t>
        <a:bodyPr/>
        <a:lstStyle/>
        <a:p>
          <a:endParaRPr lang="de-DE"/>
        </a:p>
      </dgm:t>
    </dgm:pt>
    <dgm:pt modelId="{3A85C68D-3520-EF4C-9807-3CDA3A373164}">
      <dgm:prSet phldrT="[Text]"/>
      <dgm:spPr>
        <a:solidFill>
          <a:schemeClr val="bg1">
            <a:lumMod val="75000"/>
          </a:schemeClr>
        </a:solidFill>
      </dgm:spPr>
      <dgm:t>
        <a:bodyPr/>
        <a:lstStyle/>
        <a:p>
          <a:pPr>
            <a:buNone/>
          </a:pPr>
          <a:r>
            <a:rPr lang="de-DE" b="1" dirty="0">
              <a:solidFill>
                <a:schemeClr val="tx1"/>
              </a:solidFill>
              <a:latin typeface="Calibri" panose="020F0502020204030204" pitchFamily="34" charset="0"/>
              <a:cs typeface="Calibri" panose="020F0502020204030204" pitchFamily="34" charset="0"/>
            </a:rPr>
            <a:t>Kita am Voltmannshof</a:t>
          </a:r>
        </a:p>
      </dgm:t>
    </dgm:pt>
    <dgm:pt modelId="{45292334-E3DD-5A48-9F92-28AD552C3BC1}" type="parTrans" cxnId="{46A869E0-D69C-214A-A60F-78DD3D5B3EE7}">
      <dgm:prSet/>
      <dgm:spPr/>
      <dgm:t>
        <a:bodyPr/>
        <a:lstStyle/>
        <a:p>
          <a:endParaRPr lang="de-DE"/>
        </a:p>
      </dgm:t>
    </dgm:pt>
    <dgm:pt modelId="{0A488C65-0EE7-C348-8C54-B8E31D1615C5}" type="sibTrans" cxnId="{46A869E0-D69C-214A-A60F-78DD3D5B3EE7}">
      <dgm:prSet/>
      <dgm:spPr/>
      <dgm:t>
        <a:bodyPr/>
        <a:lstStyle/>
        <a:p>
          <a:endParaRPr lang="de-DE"/>
        </a:p>
      </dgm:t>
    </dgm:pt>
    <dgm:pt modelId="{C0A1E351-1E3C-514A-AC28-C4E9115EDF29}">
      <dgm:prSet phldrT="[Text]" custT="1"/>
      <dgm:spPr>
        <a:solidFill>
          <a:schemeClr val="bg1">
            <a:lumMod val="95000"/>
          </a:schemeClr>
        </a:solidFill>
      </dgm:spPr>
      <dgm:t>
        <a:bodyPr/>
        <a:lstStyle/>
        <a:p>
          <a:pPr>
            <a:buNone/>
          </a:pPr>
          <a:r>
            <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Bückardt</a:t>
          </a:r>
          <a:endParaRPr lang="de-DE" sz="1000" b="1" dirty="0">
            <a:solidFill>
              <a:srgbClr val="FF0000"/>
            </a:solidFill>
            <a:latin typeface="Calibri" panose="020F0502020204030204" pitchFamily="34" charset="0"/>
            <a:cs typeface="Calibri" panose="020F0502020204030204" pitchFamily="34" charset="0"/>
          </a:endParaRPr>
        </a:p>
      </dgm:t>
    </dgm:pt>
    <dgm:pt modelId="{6BD8CC13-7975-F343-A294-98E894ACDBE0}" type="parTrans" cxnId="{52B07334-E559-D74D-8F1E-7808B209990C}">
      <dgm:prSet/>
      <dgm:spPr/>
      <dgm:t>
        <a:bodyPr/>
        <a:lstStyle/>
        <a:p>
          <a:endParaRPr lang="de-DE"/>
        </a:p>
      </dgm:t>
    </dgm:pt>
    <dgm:pt modelId="{95AD126D-D2B4-464A-9B08-83A77CC9EDB8}" type="sibTrans" cxnId="{52B07334-E559-D74D-8F1E-7808B209990C}">
      <dgm:prSet/>
      <dgm:spPr/>
      <dgm:t>
        <a:bodyPr/>
        <a:lstStyle/>
        <a:p>
          <a:endParaRPr lang="de-DE"/>
        </a:p>
      </dgm:t>
    </dgm:pt>
    <dgm:pt modelId="{1635D14B-635A-1746-BC82-F76E8F285391}">
      <dgm:prSet phldrT="[Text]"/>
      <dgm:spPr>
        <a:solidFill>
          <a:schemeClr val="bg1">
            <a:lumMod val="75000"/>
          </a:schemeClr>
        </a:solidFill>
      </dgm:spPr>
      <dgm:t>
        <a:bodyPr/>
        <a:lstStyle/>
        <a:p>
          <a:pPr>
            <a:buNone/>
          </a:pPr>
          <a:r>
            <a:rPr lang="de-DE"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Die Rasselbande</a:t>
          </a:r>
        </a:p>
      </dgm:t>
    </dgm:pt>
    <dgm:pt modelId="{DAC68961-7DA9-0742-B4AD-FE0C63994E4F}" type="parTrans" cxnId="{8BBE16E5-1C91-844E-894B-BFFC44B672AE}">
      <dgm:prSet/>
      <dgm:spPr/>
      <dgm:t>
        <a:bodyPr/>
        <a:lstStyle/>
        <a:p>
          <a:endParaRPr lang="de-DE"/>
        </a:p>
      </dgm:t>
    </dgm:pt>
    <dgm:pt modelId="{25DFD7E0-EC6D-B941-9382-F70CFF3133CF}" type="sibTrans" cxnId="{8BBE16E5-1C91-844E-894B-BFFC44B672AE}">
      <dgm:prSet/>
      <dgm:spPr/>
      <dgm:t>
        <a:bodyPr/>
        <a:lstStyle/>
        <a:p>
          <a:endParaRPr lang="de-DE"/>
        </a:p>
      </dgm:t>
    </dgm:pt>
    <dgm:pt modelId="{89DC95A4-03DD-114C-919E-83F1B4A658C0}">
      <dgm:prSet phldrT="[Text]"/>
      <dgm:spPr>
        <a:solidFill>
          <a:schemeClr val="bg1">
            <a:lumMod val="75000"/>
          </a:schemeClr>
        </a:solidFill>
      </dgm:spPr>
      <dgm:t>
        <a:bodyPr/>
        <a:lstStyle/>
        <a:p>
          <a:pPr>
            <a:buNone/>
          </a:pPr>
          <a:r>
            <a:rPr lang="de-DE"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a:t>
          </a:r>
        </a:p>
        <a:p>
          <a:pPr>
            <a:buNone/>
          </a:pPr>
          <a:r>
            <a:rPr lang="de-DE"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Paulus</a:t>
          </a:r>
        </a:p>
      </dgm:t>
    </dgm:pt>
    <dgm:pt modelId="{8E4C3F9C-A9D9-2E4D-9813-B80E182E565E}" type="parTrans" cxnId="{9FCEFA78-E5C9-C543-89AA-A361D9F84DAA}">
      <dgm:prSet/>
      <dgm:spPr/>
      <dgm:t>
        <a:bodyPr/>
        <a:lstStyle/>
        <a:p>
          <a:endParaRPr lang="de-DE"/>
        </a:p>
      </dgm:t>
    </dgm:pt>
    <dgm:pt modelId="{A6F68810-6E8F-A647-948B-3F08CB29BD0C}" type="sibTrans" cxnId="{9FCEFA78-E5C9-C543-89AA-A361D9F84DAA}">
      <dgm:prSet/>
      <dgm:spPr/>
      <dgm:t>
        <a:bodyPr/>
        <a:lstStyle/>
        <a:p>
          <a:endParaRPr lang="de-DE"/>
        </a:p>
      </dgm:t>
    </dgm:pt>
    <dgm:pt modelId="{0A8AEA09-376B-4C5E-B07E-F01E04C60802}" type="pres">
      <dgm:prSet presAssocID="{47989DB8-7CCF-49FF-B392-A4F7D08C800E}" presName="theList" presStyleCnt="0">
        <dgm:presLayoutVars>
          <dgm:dir/>
          <dgm:animLvl val="lvl"/>
          <dgm:resizeHandles val="exact"/>
        </dgm:presLayoutVars>
      </dgm:prSet>
      <dgm:spPr/>
    </dgm:pt>
    <dgm:pt modelId="{4AFE0471-524E-F44D-9AC1-C28E7A217994}" type="pres">
      <dgm:prSet presAssocID="{2ECC16BF-E879-3A43-8377-C2A0F3E050F9}" presName="compNode" presStyleCnt="0"/>
      <dgm:spPr/>
    </dgm:pt>
    <dgm:pt modelId="{0D6DE646-0240-FA4F-9C94-171E4916E4F0}" type="pres">
      <dgm:prSet presAssocID="{2ECC16BF-E879-3A43-8377-C2A0F3E050F9}" presName="aNode" presStyleLbl="bgShp" presStyleIdx="0" presStyleCnt="5"/>
      <dgm:spPr/>
    </dgm:pt>
    <dgm:pt modelId="{3175EA22-AC44-9E4A-B22E-285C3A60F86F}" type="pres">
      <dgm:prSet presAssocID="{2ECC16BF-E879-3A43-8377-C2A0F3E050F9}" presName="textNode" presStyleLbl="bgShp" presStyleIdx="0" presStyleCnt="5"/>
      <dgm:spPr/>
    </dgm:pt>
    <dgm:pt modelId="{781AC3CD-17AF-CE45-9D84-AB2E45B4989A}" type="pres">
      <dgm:prSet presAssocID="{2ECC16BF-E879-3A43-8377-C2A0F3E050F9}" presName="compChildNode" presStyleCnt="0"/>
      <dgm:spPr/>
    </dgm:pt>
    <dgm:pt modelId="{0F1106D6-EC6B-C749-B276-EEB051FC70CB}" type="pres">
      <dgm:prSet presAssocID="{2ECC16BF-E879-3A43-8377-C2A0F3E050F9}" presName="theInnerList" presStyleCnt="0"/>
      <dgm:spPr/>
    </dgm:pt>
    <dgm:pt modelId="{57C81659-308A-DE47-8651-8FF40AC576D9}" type="pres">
      <dgm:prSet presAssocID="{E7936A6C-6FEB-0143-B40B-ACEBD52FE059}" presName="childNode" presStyleLbl="node1" presStyleIdx="0" presStyleCnt="12">
        <dgm:presLayoutVars>
          <dgm:bulletEnabled val="1"/>
        </dgm:presLayoutVars>
      </dgm:prSet>
      <dgm:spPr/>
    </dgm:pt>
    <dgm:pt modelId="{AA1DA43F-C26D-B041-B4C3-022921A9A52B}" type="pres">
      <dgm:prSet presAssocID="{E7936A6C-6FEB-0143-B40B-ACEBD52FE059}" presName="aSpace2" presStyleCnt="0"/>
      <dgm:spPr/>
    </dgm:pt>
    <dgm:pt modelId="{19F83C32-9698-3E48-9511-326E5F733E4E}" type="pres">
      <dgm:prSet presAssocID="{F77D0F26-29CE-C14D-9FAC-A94E01F77326}" presName="childNode" presStyleLbl="node1" presStyleIdx="1" presStyleCnt="12">
        <dgm:presLayoutVars>
          <dgm:bulletEnabled val="1"/>
        </dgm:presLayoutVars>
      </dgm:prSet>
      <dgm:spPr/>
    </dgm:pt>
    <dgm:pt modelId="{65D1B2C8-FFB7-3E45-B004-3F0A241B06B9}" type="pres">
      <dgm:prSet presAssocID="{2ECC16BF-E879-3A43-8377-C2A0F3E050F9}" presName="aSpace" presStyleCnt="0"/>
      <dgm:spPr/>
    </dgm:pt>
    <dgm:pt modelId="{60A1DE8D-258C-4EBF-B2BD-9ECC67AA5D96}" type="pres">
      <dgm:prSet presAssocID="{9325A723-84E5-468E-91F6-E7AE0AACBE41}" presName="compNode" presStyleCnt="0"/>
      <dgm:spPr/>
    </dgm:pt>
    <dgm:pt modelId="{AA4C3EAE-C4FA-4DC7-B1BA-6BBB34091DC7}" type="pres">
      <dgm:prSet presAssocID="{9325A723-84E5-468E-91F6-E7AE0AACBE41}" presName="aNode" presStyleLbl="bgShp" presStyleIdx="1" presStyleCnt="5"/>
      <dgm:spPr/>
    </dgm:pt>
    <dgm:pt modelId="{CE75FAF9-C649-49F6-BFC8-3F9C57F339B8}" type="pres">
      <dgm:prSet presAssocID="{9325A723-84E5-468E-91F6-E7AE0AACBE41}" presName="textNode" presStyleLbl="bgShp" presStyleIdx="1" presStyleCnt="5"/>
      <dgm:spPr/>
    </dgm:pt>
    <dgm:pt modelId="{F1360F4D-0BC4-4C93-A3A1-7082EA0A52E3}" type="pres">
      <dgm:prSet presAssocID="{9325A723-84E5-468E-91F6-E7AE0AACBE41}" presName="compChildNode" presStyleCnt="0"/>
      <dgm:spPr/>
    </dgm:pt>
    <dgm:pt modelId="{58F45BDF-1F02-41E8-80D4-0A7BB918395E}" type="pres">
      <dgm:prSet presAssocID="{9325A723-84E5-468E-91F6-E7AE0AACBE41}" presName="theInnerList" presStyleCnt="0"/>
      <dgm:spPr/>
    </dgm:pt>
    <dgm:pt modelId="{CAC0A892-57B1-4F6E-BBD6-AD5309D86FD5}" type="pres">
      <dgm:prSet presAssocID="{98F73F81-A3CD-4706-A92A-60104517647C}" presName="childNode" presStyleLbl="node1" presStyleIdx="2" presStyleCnt="12">
        <dgm:presLayoutVars>
          <dgm:bulletEnabled val="1"/>
        </dgm:presLayoutVars>
      </dgm:prSet>
      <dgm:spPr/>
    </dgm:pt>
    <dgm:pt modelId="{4447DF33-CD28-4578-AD5F-8BAE46FC871F}" type="pres">
      <dgm:prSet presAssocID="{98F73F81-A3CD-4706-A92A-60104517647C}" presName="aSpace2" presStyleCnt="0"/>
      <dgm:spPr/>
    </dgm:pt>
    <dgm:pt modelId="{F60560BC-C959-4456-A84E-25E8F7996F8F}" type="pres">
      <dgm:prSet presAssocID="{B21A8A7E-4607-4CB1-A1CE-9F305AA42504}" presName="childNode" presStyleLbl="node1" presStyleIdx="3" presStyleCnt="12">
        <dgm:presLayoutVars>
          <dgm:bulletEnabled val="1"/>
        </dgm:presLayoutVars>
      </dgm:prSet>
      <dgm:spPr/>
    </dgm:pt>
    <dgm:pt modelId="{469274EE-C6C8-41C9-84E8-1BB251D573BB}" type="pres">
      <dgm:prSet presAssocID="{B21A8A7E-4607-4CB1-A1CE-9F305AA42504}" presName="aSpace2" presStyleCnt="0"/>
      <dgm:spPr/>
    </dgm:pt>
    <dgm:pt modelId="{04A624B6-A3EC-476B-A15D-4027B6B81534}" type="pres">
      <dgm:prSet presAssocID="{834D573F-A198-428C-9B35-5E0EFC81D809}" presName="childNode" presStyleLbl="node1" presStyleIdx="4" presStyleCnt="12">
        <dgm:presLayoutVars>
          <dgm:bulletEnabled val="1"/>
        </dgm:presLayoutVars>
      </dgm:prSet>
      <dgm:spPr/>
    </dgm:pt>
    <dgm:pt modelId="{95D7F647-BFBA-4995-81D2-64E6B9B4CE4B}" type="pres">
      <dgm:prSet presAssocID="{9325A723-84E5-468E-91F6-E7AE0AACBE41}" presName="aSpace" presStyleCnt="0"/>
      <dgm:spPr/>
    </dgm:pt>
    <dgm:pt modelId="{15F2B1C3-3B01-4A47-8173-B71104841AC6}" type="pres">
      <dgm:prSet presAssocID="{17DCF226-BBDB-4FB5-A16E-63F332A88F8F}" presName="compNode" presStyleCnt="0"/>
      <dgm:spPr/>
    </dgm:pt>
    <dgm:pt modelId="{0F6D45D6-5A2B-4898-9896-D0FDE036C1FE}" type="pres">
      <dgm:prSet presAssocID="{17DCF226-BBDB-4FB5-A16E-63F332A88F8F}" presName="aNode" presStyleLbl="bgShp" presStyleIdx="2" presStyleCnt="5"/>
      <dgm:spPr/>
    </dgm:pt>
    <dgm:pt modelId="{9BD64E34-A28E-4EB0-968F-FC2BDAD8B585}" type="pres">
      <dgm:prSet presAssocID="{17DCF226-BBDB-4FB5-A16E-63F332A88F8F}" presName="textNode" presStyleLbl="bgShp" presStyleIdx="2" presStyleCnt="5"/>
      <dgm:spPr/>
    </dgm:pt>
    <dgm:pt modelId="{A5972761-ABB1-4FE8-BCA2-6CAA1E56E5DD}" type="pres">
      <dgm:prSet presAssocID="{17DCF226-BBDB-4FB5-A16E-63F332A88F8F}" presName="compChildNode" presStyleCnt="0"/>
      <dgm:spPr/>
    </dgm:pt>
    <dgm:pt modelId="{23821F68-BD10-4829-9A86-0DAE70617219}" type="pres">
      <dgm:prSet presAssocID="{17DCF226-BBDB-4FB5-A16E-63F332A88F8F}" presName="theInnerList" presStyleCnt="0"/>
      <dgm:spPr/>
    </dgm:pt>
    <dgm:pt modelId="{3472C5AC-A745-4610-B931-9F85E8D9BFBD}" type="pres">
      <dgm:prSet presAssocID="{7250B6C9-7BFB-4436-8B46-B7934E71A97E}" presName="childNode" presStyleLbl="node1" presStyleIdx="5" presStyleCnt="12">
        <dgm:presLayoutVars>
          <dgm:bulletEnabled val="1"/>
        </dgm:presLayoutVars>
      </dgm:prSet>
      <dgm:spPr/>
    </dgm:pt>
    <dgm:pt modelId="{D9DE4713-311B-4A8F-90EA-A40ED017BEA4}" type="pres">
      <dgm:prSet presAssocID="{7250B6C9-7BFB-4436-8B46-B7934E71A97E}" presName="aSpace2" presStyleCnt="0"/>
      <dgm:spPr/>
    </dgm:pt>
    <dgm:pt modelId="{826B78F9-53BC-40DC-8C1D-E931926EAC9B}" type="pres">
      <dgm:prSet presAssocID="{3826DF79-EEEF-4E92-88B6-B96F79EA7BBD}" presName="childNode" presStyleLbl="node1" presStyleIdx="6" presStyleCnt="12">
        <dgm:presLayoutVars>
          <dgm:bulletEnabled val="1"/>
        </dgm:presLayoutVars>
      </dgm:prSet>
      <dgm:spPr/>
    </dgm:pt>
    <dgm:pt modelId="{BEC63CDE-3E00-45B6-B11E-A096A2B50FE3}" type="pres">
      <dgm:prSet presAssocID="{3826DF79-EEEF-4E92-88B6-B96F79EA7BBD}" presName="aSpace2" presStyleCnt="0"/>
      <dgm:spPr/>
    </dgm:pt>
    <dgm:pt modelId="{ED64EAA8-4115-4755-BDEF-69FFC3B6C362}" type="pres">
      <dgm:prSet presAssocID="{648FE4EC-F8AD-449F-83D2-A7C3EC861DF4}" presName="childNode" presStyleLbl="node1" presStyleIdx="7" presStyleCnt="12">
        <dgm:presLayoutVars>
          <dgm:bulletEnabled val="1"/>
        </dgm:presLayoutVars>
      </dgm:prSet>
      <dgm:spPr/>
    </dgm:pt>
    <dgm:pt modelId="{CE1286E2-3A17-144C-858E-91A4FA48BE61}" type="pres">
      <dgm:prSet presAssocID="{17DCF226-BBDB-4FB5-A16E-63F332A88F8F}" presName="aSpace" presStyleCnt="0"/>
      <dgm:spPr/>
    </dgm:pt>
    <dgm:pt modelId="{D38B3015-FB96-954E-A689-7E185CBCD81C}" type="pres">
      <dgm:prSet presAssocID="{705C1A2D-A03C-F646-B620-1D72E227A635}" presName="compNode" presStyleCnt="0"/>
      <dgm:spPr/>
    </dgm:pt>
    <dgm:pt modelId="{4D373766-DCB9-CD48-9CE7-1D64C44548F8}" type="pres">
      <dgm:prSet presAssocID="{705C1A2D-A03C-F646-B620-1D72E227A635}" presName="aNode" presStyleLbl="bgShp" presStyleIdx="3" presStyleCnt="5"/>
      <dgm:spPr/>
    </dgm:pt>
    <dgm:pt modelId="{05D5E49B-68FE-B145-9753-72AB05259D98}" type="pres">
      <dgm:prSet presAssocID="{705C1A2D-A03C-F646-B620-1D72E227A635}" presName="textNode" presStyleLbl="bgShp" presStyleIdx="3" presStyleCnt="5"/>
      <dgm:spPr/>
    </dgm:pt>
    <dgm:pt modelId="{0862D36F-62A0-7A4E-B3A1-B74A46F9F62A}" type="pres">
      <dgm:prSet presAssocID="{705C1A2D-A03C-F646-B620-1D72E227A635}" presName="compChildNode" presStyleCnt="0"/>
      <dgm:spPr/>
    </dgm:pt>
    <dgm:pt modelId="{92625500-27C4-D94F-BC5F-CBB982CB3D2C}" type="pres">
      <dgm:prSet presAssocID="{705C1A2D-A03C-F646-B620-1D72E227A635}" presName="theInnerList" presStyleCnt="0"/>
      <dgm:spPr/>
    </dgm:pt>
    <dgm:pt modelId="{B711812C-3653-F344-B78B-16E36C2CF2E7}" type="pres">
      <dgm:prSet presAssocID="{3BDAA383-4A46-F147-93BE-B714FA740089}" presName="childNode" presStyleLbl="node1" presStyleIdx="8" presStyleCnt="12">
        <dgm:presLayoutVars>
          <dgm:bulletEnabled val="1"/>
        </dgm:presLayoutVars>
      </dgm:prSet>
      <dgm:spPr/>
    </dgm:pt>
    <dgm:pt modelId="{0B1F2C96-B1E4-EB49-B8CA-5C4B135E164F}" type="pres">
      <dgm:prSet presAssocID="{3BDAA383-4A46-F147-93BE-B714FA740089}" presName="aSpace2" presStyleCnt="0"/>
      <dgm:spPr/>
    </dgm:pt>
    <dgm:pt modelId="{21107EC5-6E46-A44C-9653-A836C96B9F15}" type="pres">
      <dgm:prSet presAssocID="{3A85C68D-3520-EF4C-9807-3CDA3A373164}" presName="childNode" presStyleLbl="node1" presStyleIdx="9" presStyleCnt="12" custScaleX="101015" custScaleY="36131" custLinFactNeighborY="-35295">
        <dgm:presLayoutVars>
          <dgm:bulletEnabled val="1"/>
        </dgm:presLayoutVars>
      </dgm:prSet>
      <dgm:spPr/>
    </dgm:pt>
    <dgm:pt modelId="{E882DAF7-FE57-F045-999C-7D1D94457CA2}" type="pres">
      <dgm:prSet presAssocID="{705C1A2D-A03C-F646-B620-1D72E227A635}" presName="aSpace" presStyleCnt="0"/>
      <dgm:spPr/>
    </dgm:pt>
    <dgm:pt modelId="{53B81F54-F8A1-A645-92BD-EE593C438707}" type="pres">
      <dgm:prSet presAssocID="{C0A1E351-1E3C-514A-AC28-C4E9115EDF29}" presName="compNode" presStyleCnt="0"/>
      <dgm:spPr/>
    </dgm:pt>
    <dgm:pt modelId="{3E508940-A7DB-7248-9BA2-5A2415458351}" type="pres">
      <dgm:prSet presAssocID="{C0A1E351-1E3C-514A-AC28-C4E9115EDF29}" presName="aNode" presStyleLbl="bgShp" presStyleIdx="4" presStyleCnt="5"/>
      <dgm:spPr/>
    </dgm:pt>
    <dgm:pt modelId="{FF10B1DA-A5B7-7344-93AF-1736AB420C8A}" type="pres">
      <dgm:prSet presAssocID="{C0A1E351-1E3C-514A-AC28-C4E9115EDF29}" presName="textNode" presStyleLbl="bgShp" presStyleIdx="4" presStyleCnt="5"/>
      <dgm:spPr/>
    </dgm:pt>
    <dgm:pt modelId="{02531990-078F-7549-AF15-A534F24E23B9}" type="pres">
      <dgm:prSet presAssocID="{C0A1E351-1E3C-514A-AC28-C4E9115EDF29}" presName="compChildNode" presStyleCnt="0"/>
      <dgm:spPr/>
    </dgm:pt>
    <dgm:pt modelId="{3465A7A1-EC6E-FA46-B02C-18D7317B67DC}" type="pres">
      <dgm:prSet presAssocID="{C0A1E351-1E3C-514A-AC28-C4E9115EDF29}" presName="theInnerList" presStyleCnt="0"/>
      <dgm:spPr/>
    </dgm:pt>
    <dgm:pt modelId="{39BD5587-4045-F14D-8603-995F19A9400E}" type="pres">
      <dgm:prSet presAssocID="{1635D14B-635A-1746-BC82-F76E8F285391}" presName="childNode" presStyleLbl="node1" presStyleIdx="10" presStyleCnt="12">
        <dgm:presLayoutVars>
          <dgm:bulletEnabled val="1"/>
        </dgm:presLayoutVars>
      </dgm:prSet>
      <dgm:spPr/>
    </dgm:pt>
    <dgm:pt modelId="{66C44CAB-CAFA-BD42-9C5E-DF64A7ABBDBC}" type="pres">
      <dgm:prSet presAssocID="{1635D14B-635A-1746-BC82-F76E8F285391}" presName="aSpace2" presStyleCnt="0"/>
      <dgm:spPr/>
    </dgm:pt>
    <dgm:pt modelId="{18F44244-7FC6-0843-B3D5-1846CA6DDC39}" type="pres">
      <dgm:prSet presAssocID="{89DC95A4-03DD-114C-919E-83F1B4A658C0}" presName="childNode" presStyleLbl="node1" presStyleIdx="11" presStyleCnt="12">
        <dgm:presLayoutVars>
          <dgm:bulletEnabled val="1"/>
        </dgm:presLayoutVars>
      </dgm:prSet>
      <dgm:spPr/>
    </dgm:pt>
  </dgm:ptLst>
  <dgm:cxnLst>
    <dgm:cxn modelId="{C0BB0203-3181-D94D-8C63-80D1E2C4883C}" type="presOf" srcId="{3A85C68D-3520-EF4C-9807-3CDA3A373164}" destId="{21107EC5-6E46-A44C-9653-A836C96B9F15}" srcOrd="0" destOrd="0" presId="urn:microsoft.com/office/officeart/2005/8/layout/lProcess2"/>
    <dgm:cxn modelId="{41A2460D-14D9-3540-A078-176AEAEF77C4}" type="presOf" srcId="{3826DF79-EEEF-4E92-88B6-B96F79EA7BBD}" destId="{826B78F9-53BC-40DC-8C1D-E931926EAC9B}" srcOrd="0" destOrd="0" presId="urn:microsoft.com/office/officeart/2005/8/layout/lProcess2"/>
    <dgm:cxn modelId="{E95A121F-4D2C-3640-A8BE-995ED7FE3D07}" type="presOf" srcId="{705C1A2D-A03C-F646-B620-1D72E227A635}" destId="{05D5E49B-68FE-B145-9753-72AB05259D98}" srcOrd="1" destOrd="0" presId="urn:microsoft.com/office/officeart/2005/8/layout/lProcess2"/>
    <dgm:cxn modelId="{868FC320-91AD-F048-9F6E-E38AF792FEC1}" type="presOf" srcId="{89DC95A4-03DD-114C-919E-83F1B4A658C0}" destId="{18F44244-7FC6-0843-B3D5-1846CA6DDC39}" srcOrd="0" destOrd="0" presId="urn:microsoft.com/office/officeart/2005/8/layout/lProcess2"/>
    <dgm:cxn modelId="{D0C58021-465B-4D48-80EC-5B56753DEEDB}" type="presOf" srcId="{7250B6C9-7BFB-4436-8B46-B7934E71A97E}" destId="{3472C5AC-A745-4610-B931-9F85E8D9BFBD}" srcOrd="0" destOrd="0" presId="urn:microsoft.com/office/officeart/2005/8/layout/lProcess2"/>
    <dgm:cxn modelId="{9E29D024-D322-D448-8972-B46763A3D213}" type="presOf" srcId="{17DCF226-BBDB-4FB5-A16E-63F332A88F8F}" destId="{0F6D45D6-5A2B-4898-9896-D0FDE036C1FE}" srcOrd="0" destOrd="0" presId="urn:microsoft.com/office/officeart/2005/8/layout/lProcess2"/>
    <dgm:cxn modelId="{090C4525-3136-4183-91E3-124BD35A9192}" srcId="{9325A723-84E5-468E-91F6-E7AE0AACBE41}" destId="{834D573F-A198-428C-9B35-5E0EFC81D809}" srcOrd="2" destOrd="0" parTransId="{DFE7A4E6-3A92-44DC-B33C-C1090BAD5950}" sibTransId="{33F789AA-E870-4978-A61C-D8FB0802C88D}"/>
    <dgm:cxn modelId="{CA3C7B2A-BC71-4740-9E62-B72468A173E5}" type="presOf" srcId="{B21A8A7E-4607-4CB1-A1CE-9F305AA42504}" destId="{F60560BC-C959-4456-A84E-25E8F7996F8F}" srcOrd="0" destOrd="0" presId="urn:microsoft.com/office/officeart/2005/8/layout/lProcess2"/>
    <dgm:cxn modelId="{52B07334-E559-D74D-8F1E-7808B209990C}" srcId="{47989DB8-7CCF-49FF-B392-A4F7D08C800E}" destId="{C0A1E351-1E3C-514A-AC28-C4E9115EDF29}" srcOrd="4" destOrd="0" parTransId="{6BD8CC13-7975-F343-A294-98E894ACDBE0}" sibTransId="{95AD126D-D2B4-464A-9B08-83A77CC9EDB8}"/>
    <dgm:cxn modelId="{6F93633A-E5AD-1C4C-95A4-2E6617A6F0CE}" type="presOf" srcId="{1635D14B-635A-1746-BC82-F76E8F285391}" destId="{39BD5587-4045-F14D-8603-995F19A9400E}" srcOrd="0" destOrd="0" presId="urn:microsoft.com/office/officeart/2005/8/layout/lProcess2"/>
    <dgm:cxn modelId="{A3D8A13A-960E-3B49-A658-334D9C9B8432}" srcId="{705C1A2D-A03C-F646-B620-1D72E227A635}" destId="{3BDAA383-4A46-F147-93BE-B714FA740089}" srcOrd="0" destOrd="0" parTransId="{09D3C8C9-CB80-9747-B4C8-F6DCF8FF9156}" sibTransId="{98D6BEAF-45DF-224E-9A1C-60258A8FF744}"/>
    <dgm:cxn modelId="{28F07140-1DF0-F840-9396-EB482AF88758}" type="presOf" srcId="{3BDAA383-4A46-F147-93BE-B714FA740089}" destId="{B711812C-3653-F344-B78B-16E36C2CF2E7}" srcOrd="0" destOrd="0" presId="urn:microsoft.com/office/officeart/2005/8/layout/lProcess2"/>
    <dgm:cxn modelId="{AB92EF44-7866-4792-8C46-AB94A9B23E62}" srcId="{47989DB8-7CCF-49FF-B392-A4F7D08C800E}" destId="{9325A723-84E5-468E-91F6-E7AE0AACBE41}" srcOrd="1" destOrd="0" parTransId="{90B905A1-E9CC-4F3C-8C03-3B939A3FF2F5}" sibTransId="{A5764D2E-0AE1-4F10-A699-F8783DF8D594}"/>
    <dgm:cxn modelId="{3501754C-AFAE-1745-8E1E-24B28FE15D15}" type="presOf" srcId="{17DCF226-BBDB-4FB5-A16E-63F332A88F8F}" destId="{9BD64E34-A28E-4EB0-968F-FC2BDAD8B585}" srcOrd="1" destOrd="0" presId="urn:microsoft.com/office/officeart/2005/8/layout/lProcess2"/>
    <dgm:cxn modelId="{D11CB64D-CC9C-564C-9F5C-A742F36200EE}" type="presOf" srcId="{E7936A6C-6FEB-0143-B40B-ACEBD52FE059}" destId="{57C81659-308A-DE47-8651-8FF40AC576D9}" srcOrd="0" destOrd="0" presId="urn:microsoft.com/office/officeart/2005/8/layout/lProcess2"/>
    <dgm:cxn modelId="{C00D905E-0D5D-274A-966A-BCC2B1B5FD01}" type="presOf" srcId="{648FE4EC-F8AD-449F-83D2-A7C3EC861DF4}" destId="{ED64EAA8-4115-4755-BDEF-69FFC3B6C362}" srcOrd="0" destOrd="0" presId="urn:microsoft.com/office/officeart/2005/8/layout/lProcess2"/>
    <dgm:cxn modelId="{66D0C365-5057-4417-8C1B-15DB6C60C5D6}" srcId="{17DCF226-BBDB-4FB5-A16E-63F332A88F8F}" destId="{648FE4EC-F8AD-449F-83D2-A7C3EC861DF4}" srcOrd="2" destOrd="0" parTransId="{E7417397-F3C5-472E-8405-278EB5CA957F}" sibTransId="{B9FD2D37-A3DD-4F80-A166-E037FC1D32E6}"/>
    <dgm:cxn modelId="{20D77068-77B4-4EFE-A9DC-FDF2480C7A39}" srcId="{17DCF226-BBDB-4FB5-A16E-63F332A88F8F}" destId="{3826DF79-EEEF-4E92-88B6-B96F79EA7BBD}" srcOrd="1" destOrd="0" parTransId="{2FB7C858-5F2A-4AAF-920B-B0030F38413E}" sibTransId="{0DA3D2EF-9B89-4212-B4E7-43D5A5E54198}"/>
    <dgm:cxn modelId="{26D29F68-4166-EB41-8E29-F591E45732A4}" type="presOf" srcId="{98F73F81-A3CD-4706-A92A-60104517647C}" destId="{CAC0A892-57B1-4F6E-BBD6-AD5309D86FD5}" srcOrd="0" destOrd="0" presId="urn:microsoft.com/office/officeart/2005/8/layout/lProcess2"/>
    <dgm:cxn modelId="{9FCEFA78-E5C9-C543-89AA-A361D9F84DAA}" srcId="{C0A1E351-1E3C-514A-AC28-C4E9115EDF29}" destId="{89DC95A4-03DD-114C-919E-83F1B4A658C0}" srcOrd="1" destOrd="0" parTransId="{8E4C3F9C-A9D9-2E4D-9813-B80E182E565E}" sibTransId="{A6F68810-6E8F-A647-948B-3F08CB29BD0C}"/>
    <dgm:cxn modelId="{3295B07A-067E-C343-A7D2-0D2482712D87}" type="presOf" srcId="{2ECC16BF-E879-3A43-8377-C2A0F3E050F9}" destId="{3175EA22-AC44-9E4A-B22E-285C3A60F86F}" srcOrd="1" destOrd="0" presId="urn:microsoft.com/office/officeart/2005/8/layout/lProcess2"/>
    <dgm:cxn modelId="{7A23147B-2095-9248-9660-D371B0B27EE0}" srcId="{2ECC16BF-E879-3A43-8377-C2A0F3E050F9}" destId="{E7936A6C-6FEB-0143-B40B-ACEBD52FE059}" srcOrd="0" destOrd="0" parTransId="{C4D8AB52-9A9A-9141-8001-43212FB3D630}" sibTransId="{BEB35FCD-8419-EA4B-ADCD-87AB46E62A28}"/>
    <dgm:cxn modelId="{67B8EE93-6546-4D3F-BAFF-832546174D5D}" srcId="{9325A723-84E5-468E-91F6-E7AE0AACBE41}" destId="{98F73F81-A3CD-4706-A92A-60104517647C}" srcOrd="0" destOrd="0" parTransId="{7177C3F9-BD7A-44CC-B1F1-06704B94DA70}" sibTransId="{B2ECBE0C-213F-4F16-AC48-A09B46FCC234}"/>
    <dgm:cxn modelId="{1A937195-70F2-4B59-BA9E-E785F207F7BF}" type="presOf" srcId="{47989DB8-7CCF-49FF-B392-A4F7D08C800E}" destId="{0A8AEA09-376B-4C5E-B07E-F01E04C60802}" srcOrd="0" destOrd="0" presId="urn:microsoft.com/office/officeart/2005/8/layout/lProcess2"/>
    <dgm:cxn modelId="{AE31A896-3918-E149-A875-EB48070F0A3E}" type="presOf" srcId="{9325A723-84E5-468E-91F6-E7AE0AACBE41}" destId="{CE75FAF9-C649-49F6-BFC8-3F9C57F339B8}" srcOrd="1" destOrd="0" presId="urn:microsoft.com/office/officeart/2005/8/layout/lProcess2"/>
    <dgm:cxn modelId="{54EAB797-45DE-074C-903E-4336290BED7F}" type="presOf" srcId="{2ECC16BF-E879-3A43-8377-C2A0F3E050F9}" destId="{0D6DE646-0240-FA4F-9C94-171E4916E4F0}" srcOrd="0" destOrd="0" presId="urn:microsoft.com/office/officeart/2005/8/layout/lProcess2"/>
    <dgm:cxn modelId="{B4558D9A-B4E2-DB47-9DA9-4CC8F3F8780E}" type="presOf" srcId="{F77D0F26-29CE-C14D-9FAC-A94E01F77326}" destId="{19F83C32-9698-3E48-9511-326E5F733E4E}" srcOrd="0" destOrd="0" presId="urn:microsoft.com/office/officeart/2005/8/layout/lProcess2"/>
    <dgm:cxn modelId="{1C3E189D-AB1B-4F03-8530-A2A93E1036CC}" srcId="{17DCF226-BBDB-4FB5-A16E-63F332A88F8F}" destId="{7250B6C9-7BFB-4436-8B46-B7934E71A97E}" srcOrd="0" destOrd="0" parTransId="{11C00EEB-C225-4F6D-B37A-C20C7EB20347}" sibTransId="{5B1B7A41-4386-4877-AE2D-4D0BDE0826AE}"/>
    <dgm:cxn modelId="{42F8CDA5-09D2-CF42-8B1F-D5AB7917F05F}" type="presOf" srcId="{705C1A2D-A03C-F646-B620-1D72E227A635}" destId="{4D373766-DCB9-CD48-9CE7-1D64C44548F8}" srcOrd="0" destOrd="0" presId="urn:microsoft.com/office/officeart/2005/8/layout/lProcess2"/>
    <dgm:cxn modelId="{B4F132A6-C8EA-864C-BD82-E672D627CB45}" type="presOf" srcId="{C0A1E351-1E3C-514A-AC28-C4E9115EDF29}" destId="{3E508940-A7DB-7248-9BA2-5A2415458351}" srcOrd="0" destOrd="0" presId="urn:microsoft.com/office/officeart/2005/8/layout/lProcess2"/>
    <dgm:cxn modelId="{4D4426B8-468A-4C94-BC8F-CE6D85D9804C}" srcId="{47989DB8-7CCF-49FF-B392-A4F7D08C800E}" destId="{17DCF226-BBDB-4FB5-A16E-63F332A88F8F}" srcOrd="2" destOrd="0" parTransId="{F9D28A07-9F31-466B-BF43-AA578CE75AB0}" sibTransId="{AF1E3A95-A5C5-460E-AAA3-372540E04C4A}"/>
    <dgm:cxn modelId="{0CC95DBD-B53F-7341-8847-C332FE87D32C}" srcId="{2ECC16BF-E879-3A43-8377-C2A0F3E050F9}" destId="{F77D0F26-29CE-C14D-9FAC-A94E01F77326}" srcOrd="1" destOrd="0" parTransId="{A55DB0DF-4333-3E46-A058-50B30FFE2F49}" sibTransId="{58D81075-B36D-AC44-8BB0-046308E2344B}"/>
    <dgm:cxn modelId="{6B3D67C1-FAF1-8F4B-B9B2-0ABF45F0B741}" type="presOf" srcId="{834D573F-A198-428C-9B35-5E0EFC81D809}" destId="{04A624B6-A3EC-476B-A15D-4027B6B81534}" srcOrd="0" destOrd="0" presId="urn:microsoft.com/office/officeart/2005/8/layout/lProcess2"/>
    <dgm:cxn modelId="{DE739FD0-7059-904C-AD57-3D63866F5A46}" srcId="{47989DB8-7CCF-49FF-B392-A4F7D08C800E}" destId="{705C1A2D-A03C-F646-B620-1D72E227A635}" srcOrd="3" destOrd="0" parTransId="{DBD39623-D313-B24A-9D0D-87700D88F190}" sibTransId="{9CD39AF1-0877-C644-84D0-CAA524557D57}"/>
    <dgm:cxn modelId="{46A869E0-D69C-214A-A60F-78DD3D5B3EE7}" srcId="{705C1A2D-A03C-F646-B620-1D72E227A635}" destId="{3A85C68D-3520-EF4C-9807-3CDA3A373164}" srcOrd="1" destOrd="0" parTransId="{45292334-E3DD-5A48-9F92-28AD552C3BC1}" sibTransId="{0A488C65-0EE7-C348-8C54-B8E31D1615C5}"/>
    <dgm:cxn modelId="{8BBE16E5-1C91-844E-894B-BFFC44B672AE}" srcId="{C0A1E351-1E3C-514A-AC28-C4E9115EDF29}" destId="{1635D14B-635A-1746-BC82-F76E8F285391}" srcOrd="0" destOrd="0" parTransId="{DAC68961-7DA9-0742-B4AD-FE0C63994E4F}" sibTransId="{25DFD7E0-EC6D-B941-9382-F70CFF3133CF}"/>
    <dgm:cxn modelId="{9CD755EE-684E-834B-B415-AF29099A7587}" type="presOf" srcId="{C0A1E351-1E3C-514A-AC28-C4E9115EDF29}" destId="{FF10B1DA-A5B7-7344-93AF-1736AB420C8A}" srcOrd="1" destOrd="0" presId="urn:microsoft.com/office/officeart/2005/8/layout/lProcess2"/>
    <dgm:cxn modelId="{3AB632F1-4739-0340-A2FE-7341FBCA55DF}" type="presOf" srcId="{9325A723-84E5-468E-91F6-E7AE0AACBE41}" destId="{AA4C3EAE-C4FA-4DC7-B1BA-6BBB34091DC7}" srcOrd="0" destOrd="0" presId="urn:microsoft.com/office/officeart/2005/8/layout/lProcess2"/>
    <dgm:cxn modelId="{E01B83FC-AEFC-4D39-8677-EC89A4389031}" srcId="{9325A723-84E5-468E-91F6-E7AE0AACBE41}" destId="{B21A8A7E-4607-4CB1-A1CE-9F305AA42504}" srcOrd="1" destOrd="0" parTransId="{41D35F3B-AD66-4729-B659-661EFCD1CF5C}" sibTransId="{A0F50792-C119-4551-B598-A5D6F5D10121}"/>
    <dgm:cxn modelId="{1C6B66FD-EA22-7B49-9B74-131878CB65B5}" srcId="{47989DB8-7CCF-49FF-B392-A4F7D08C800E}" destId="{2ECC16BF-E879-3A43-8377-C2A0F3E050F9}" srcOrd="0" destOrd="0" parTransId="{44EB6EBA-FE5F-E049-ACB9-6705B8494E72}" sibTransId="{B0CB9109-C141-8048-8521-607624EA3031}"/>
    <dgm:cxn modelId="{27E48430-A08F-3A46-AF4B-25D307E99FB3}" type="presParOf" srcId="{0A8AEA09-376B-4C5E-B07E-F01E04C60802}" destId="{4AFE0471-524E-F44D-9AC1-C28E7A217994}" srcOrd="0" destOrd="0" presId="urn:microsoft.com/office/officeart/2005/8/layout/lProcess2"/>
    <dgm:cxn modelId="{DEFF8662-516E-ED45-A8A4-5D46775A42DD}" type="presParOf" srcId="{4AFE0471-524E-F44D-9AC1-C28E7A217994}" destId="{0D6DE646-0240-FA4F-9C94-171E4916E4F0}" srcOrd="0" destOrd="0" presId="urn:microsoft.com/office/officeart/2005/8/layout/lProcess2"/>
    <dgm:cxn modelId="{AA62014B-E581-7645-AEC8-578B7DEFEE04}" type="presParOf" srcId="{4AFE0471-524E-F44D-9AC1-C28E7A217994}" destId="{3175EA22-AC44-9E4A-B22E-285C3A60F86F}" srcOrd="1" destOrd="0" presId="urn:microsoft.com/office/officeart/2005/8/layout/lProcess2"/>
    <dgm:cxn modelId="{320790E2-206A-8441-81C8-843B477A25BC}" type="presParOf" srcId="{4AFE0471-524E-F44D-9AC1-C28E7A217994}" destId="{781AC3CD-17AF-CE45-9D84-AB2E45B4989A}" srcOrd="2" destOrd="0" presId="urn:microsoft.com/office/officeart/2005/8/layout/lProcess2"/>
    <dgm:cxn modelId="{9CF47506-CB2F-7F46-8A67-145C489230B4}" type="presParOf" srcId="{781AC3CD-17AF-CE45-9D84-AB2E45B4989A}" destId="{0F1106D6-EC6B-C749-B276-EEB051FC70CB}" srcOrd="0" destOrd="0" presId="urn:microsoft.com/office/officeart/2005/8/layout/lProcess2"/>
    <dgm:cxn modelId="{6D8AE64D-117A-6C44-8464-94DF91BCB1C3}" type="presParOf" srcId="{0F1106D6-EC6B-C749-B276-EEB051FC70CB}" destId="{57C81659-308A-DE47-8651-8FF40AC576D9}" srcOrd="0" destOrd="0" presId="urn:microsoft.com/office/officeart/2005/8/layout/lProcess2"/>
    <dgm:cxn modelId="{299FB8DB-5FB8-6A40-930E-47EAF8687B5B}" type="presParOf" srcId="{0F1106D6-EC6B-C749-B276-EEB051FC70CB}" destId="{AA1DA43F-C26D-B041-B4C3-022921A9A52B}" srcOrd="1" destOrd="0" presId="urn:microsoft.com/office/officeart/2005/8/layout/lProcess2"/>
    <dgm:cxn modelId="{B0A6CE6F-5088-2648-90DE-A7A27E76C9B3}" type="presParOf" srcId="{0F1106D6-EC6B-C749-B276-EEB051FC70CB}" destId="{19F83C32-9698-3E48-9511-326E5F733E4E}" srcOrd="2" destOrd="0" presId="urn:microsoft.com/office/officeart/2005/8/layout/lProcess2"/>
    <dgm:cxn modelId="{8080C5A0-7DE7-1A44-BDFE-E71826CAFF64}" type="presParOf" srcId="{0A8AEA09-376B-4C5E-B07E-F01E04C60802}" destId="{65D1B2C8-FFB7-3E45-B004-3F0A241B06B9}" srcOrd="1" destOrd="0" presId="urn:microsoft.com/office/officeart/2005/8/layout/lProcess2"/>
    <dgm:cxn modelId="{2D841607-EB45-7643-82EA-76ABCD1F6190}" type="presParOf" srcId="{0A8AEA09-376B-4C5E-B07E-F01E04C60802}" destId="{60A1DE8D-258C-4EBF-B2BD-9ECC67AA5D96}" srcOrd="2" destOrd="0" presId="urn:microsoft.com/office/officeart/2005/8/layout/lProcess2"/>
    <dgm:cxn modelId="{06AC012A-79A3-824E-9F9E-53E926B540C3}" type="presParOf" srcId="{60A1DE8D-258C-4EBF-B2BD-9ECC67AA5D96}" destId="{AA4C3EAE-C4FA-4DC7-B1BA-6BBB34091DC7}" srcOrd="0" destOrd="0" presId="urn:microsoft.com/office/officeart/2005/8/layout/lProcess2"/>
    <dgm:cxn modelId="{117A3AFA-EA88-1E4B-992E-2833259C73A4}" type="presParOf" srcId="{60A1DE8D-258C-4EBF-B2BD-9ECC67AA5D96}" destId="{CE75FAF9-C649-49F6-BFC8-3F9C57F339B8}" srcOrd="1" destOrd="0" presId="urn:microsoft.com/office/officeart/2005/8/layout/lProcess2"/>
    <dgm:cxn modelId="{78A7E242-B855-C74F-B057-E2C4313BAF38}" type="presParOf" srcId="{60A1DE8D-258C-4EBF-B2BD-9ECC67AA5D96}" destId="{F1360F4D-0BC4-4C93-A3A1-7082EA0A52E3}" srcOrd="2" destOrd="0" presId="urn:microsoft.com/office/officeart/2005/8/layout/lProcess2"/>
    <dgm:cxn modelId="{0EBB4921-9CAD-D044-88AE-A619E30F3E44}" type="presParOf" srcId="{F1360F4D-0BC4-4C93-A3A1-7082EA0A52E3}" destId="{58F45BDF-1F02-41E8-80D4-0A7BB918395E}" srcOrd="0" destOrd="0" presId="urn:microsoft.com/office/officeart/2005/8/layout/lProcess2"/>
    <dgm:cxn modelId="{80F0929B-3A18-1744-A68E-C830B7735DD7}" type="presParOf" srcId="{58F45BDF-1F02-41E8-80D4-0A7BB918395E}" destId="{CAC0A892-57B1-4F6E-BBD6-AD5309D86FD5}" srcOrd="0" destOrd="0" presId="urn:microsoft.com/office/officeart/2005/8/layout/lProcess2"/>
    <dgm:cxn modelId="{047B18AF-FAD7-924F-84F7-D317C0EDE285}" type="presParOf" srcId="{58F45BDF-1F02-41E8-80D4-0A7BB918395E}" destId="{4447DF33-CD28-4578-AD5F-8BAE46FC871F}" srcOrd="1" destOrd="0" presId="urn:microsoft.com/office/officeart/2005/8/layout/lProcess2"/>
    <dgm:cxn modelId="{6316385B-C3F8-D943-A26A-C5D20A3F9421}" type="presParOf" srcId="{58F45BDF-1F02-41E8-80D4-0A7BB918395E}" destId="{F60560BC-C959-4456-A84E-25E8F7996F8F}" srcOrd="2" destOrd="0" presId="urn:microsoft.com/office/officeart/2005/8/layout/lProcess2"/>
    <dgm:cxn modelId="{75AF8946-547E-7B48-9FDB-D54A17128BDF}" type="presParOf" srcId="{58F45BDF-1F02-41E8-80D4-0A7BB918395E}" destId="{469274EE-C6C8-41C9-84E8-1BB251D573BB}" srcOrd="3" destOrd="0" presId="urn:microsoft.com/office/officeart/2005/8/layout/lProcess2"/>
    <dgm:cxn modelId="{6ECCB502-EDDD-5143-A24D-E9601FB2F361}" type="presParOf" srcId="{58F45BDF-1F02-41E8-80D4-0A7BB918395E}" destId="{04A624B6-A3EC-476B-A15D-4027B6B81534}" srcOrd="4" destOrd="0" presId="urn:microsoft.com/office/officeart/2005/8/layout/lProcess2"/>
    <dgm:cxn modelId="{8BFC3E7E-790C-FB40-AA80-B1E2CBD3C5AC}" type="presParOf" srcId="{0A8AEA09-376B-4C5E-B07E-F01E04C60802}" destId="{95D7F647-BFBA-4995-81D2-64E6B9B4CE4B}" srcOrd="3" destOrd="0" presId="urn:microsoft.com/office/officeart/2005/8/layout/lProcess2"/>
    <dgm:cxn modelId="{91AA3B3E-40FF-0A46-A05F-B26E4C1B8E18}" type="presParOf" srcId="{0A8AEA09-376B-4C5E-B07E-F01E04C60802}" destId="{15F2B1C3-3B01-4A47-8173-B71104841AC6}" srcOrd="4" destOrd="0" presId="urn:microsoft.com/office/officeart/2005/8/layout/lProcess2"/>
    <dgm:cxn modelId="{2D2E7733-F303-9542-B085-AD8F6E92BE14}" type="presParOf" srcId="{15F2B1C3-3B01-4A47-8173-B71104841AC6}" destId="{0F6D45D6-5A2B-4898-9896-D0FDE036C1FE}" srcOrd="0" destOrd="0" presId="urn:microsoft.com/office/officeart/2005/8/layout/lProcess2"/>
    <dgm:cxn modelId="{2870F426-BB93-B343-98B7-B857BC41139A}" type="presParOf" srcId="{15F2B1C3-3B01-4A47-8173-B71104841AC6}" destId="{9BD64E34-A28E-4EB0-968F-FC2BDAD8B585}" srcOrd="1" destOrd="0" presId="urn:microsoft.com/office/officeart/2005/8/layout/lProcess2"/>
    <dgm:cxn modelId="{E0A2799E-1B5A-AA44-9A7C-BEDF41C5C76B}" type="presParOf" srcId="{15F2B1C3-3B01-4A47-8173-B71104841AC6}" destId="{A5972761-ABB1-4FE8-BCA2-6CAA1E56E5DD}" srcOrd="2" destOrd="0" presId="urn:microsoft.com/office/officeart/2005/8/layout/lProcess2"/>
    <dgm:cxn modelId="{86B5FA9F-7B24-1A4D-B53D-D9557DBADEE5}" type="presParOf" srcId="{A5972761-ABB1-4FE8-BCA2-6CAA1E56E5DD}" destId="{23821F68-BD10-4829-9A86-0DAE70617219}" srcOrd="0" destOrd="0" presId="urn:microsoft.com/office/officeart/2005/8/layout/lProcess2"/>
    <dgm:cxn modelId="{576D61DF-BABE-8E4D-AF4D-4D6E619A1181}" type="presParOf" srcId="{23821F68-BD10-4829-9A86-0DAE70617219}" destId="{3472C5AC-A745-4610-B931-9F85E8D9BFBD}" srcOrd="0" destOrd="0" presId="urn:microsoft.com/office/officeart/2005/8/layout/lProcess2"/>
    <dgm:cxn modelId="{93893D40-309F-D14E-B04C-079AEE492ADE}" type="presParOf" srcId="{23821F68-BD10-4829-9A86-0DAE70617219}" destId="{D9DE4713-311B-4A8F-90EA-A40ED017BEA4}" srcOrd="1" destOrd="0" presId="urn:microsoft.com/office/officeart/2005/8/layout/lProcess2"/>
    <dgm:cxn modelId="{A11EE47D-6468-A848-BE76-570AC001D3EA}" type="presParOf" srcId="{23821F68-BD10-4829-9A86-0DAE70617219}" destId="{826B78F9-53BC-40DC-8C1D-E931926EAC9B}" srcOrd="2" destOrd="0" presId="urn:microsoft.com/office/officeart/2005/8/layout/lProcess2"/>
    <dgm:cxn modelId="{9970F3B3-15A2-CC42-8A8D-E772F52B3FBF}" type="presParOf" srcId="{23821F68-BD10-4829-9A86-0DAE70617219}" destId="{BEC63CDE-3E00-45B6-B11E-A096A2B50FE3}" srcOrd="3" destOrd="0" presId="urn:microsoft.com/office/officeart/2005/8/layout/lProcess2"/>
    <dgm:cxn modelId="{0D3F1366-47A8-084B-A30B-2A898E02E779}" type="presParOf" srcId="{23821F68-BD10-4829-9A86-0DAE70617219}" destId="{ED64EAA8-4115-4755-BDEF-69FFC3B6C362}" srcOrd="4" destOrd="0" presId="urn:microsoft.com/office/officeart/2005/8/layout/lProcess2"/>
    <dgm:cxn modelId="{6982441C-E8AC-5147-BE6C-56C6D962C237}" type="presParOf" srcId="{0A8AEA09-376B-4C5E-B07E-F01E04C60802}" destId="{CE1286E2-3A17-144C-858E-91A4FA48BE61}" srcOrd="5" destOrd="0" presId="urn:microsoft.com/office/officeart/2005/8/layout/lProcess2"/>
    <dgm:cxn modelId="{9483A452-BC78-744F-9BF6-9DA75D691106}" type="presParOf" srcId="{0A8AEA09-376B-4C5E-B07E-F01E04C60802}" destId="{D38B3015-FB96-954E-A689-7E185CBCD81C}" srcOrd="6" destOrd="0" presId="urn:microsoft.com/office/officeart/2005/8/layout/lProcess2"/>
    <dgm:cxn modelId="{566329B3-681F-F943-B381-4F170FB88D04}" type="presParOf" srcId="{D38B3015-FB96-954E-A689-7E185CBCD81C}" destId="{4D373766-DCB9-CD48-9CE7-1D64C44548F8}" srcOrd="0" destOrd="0" presId="urn:microsoft.com/office/officeart/2005/8/layout/lProcess2"/>
    <dgm:cxn modelId="{91C3A43B-2773-2A47-A1E3-88962B53EEA2}" type="presParOf" srcId="{D38B3015-FB96-954E-A689-7E185CBCD81C}" destId="{05D5E49B-68FE-B145-9753-72AB05259D98}" srcOrd="1" destOrd="0" presId="urn:microsoft.com/office/officeart/2005/8/layout/lProcess2"/>
    <dgm:cxn modelId="{B1857871-C60E-E047-8282-0A2D4C89826E}" type="presParOf" srcId="{D38B3015-FB96-954E-A689-7E185CBCD81C}" destId="{0862D36F-62A0-7A4E-B3A1-B74A46F9F62A}" srcOrd="2" destOrd="0" presId="urn:microsoft.com/office/officeart/2005/8/layout/lProcess2"/>
    <dgm:cxn modelId="{B01E2E09-C48F-F945-8A03-284C02EB93D5}" type="presParOf" srcId="{0862D36F-62A0-7A4E-B3A1-B74A46F9F62A}" destId="{92625500-27C4-D94F-BC5F-CBB982CB3D2C}" srcOrd="0" destOrd="0" presId="urn:microsoft.com/office/officeart/2005/8/layout/lProcess2"/>
    <dgm:cxn modelId="{7811F13F-6D87-9243-96A8-D795C313A56B}" type="presParOf" srcId="{92625500-27C4-D94F-BC5F-CBB982CB3D2C}" destId="{B711812C-3653-F344-B78B-16E36C2CF2E7}" srcOrd="0" destOrd="0" presId="urn:microsoft.com/office/officeart/2005/8/layout/lProcess2"/>
    <dgm:cxn modelId="{1CCC5D5F-355B-5143-AD1C-E5A1E2AC2A9A}" type="presParOf" srcId="{92625500-27C4-D94F-BC5F-CBB982CB3D2C}" destId="{0B1F2C96-B1E4-EB49-B8CA-5C4B135E164F}" srcOrd="1" destOrd="0" presId="urn:microsoft.com/office/officeart/2005/8/layout/lProcess2"/>
    <dgm:cxn modelId="{0151AB79-6B7E-D943-BE76-59EF60B8A601}" type="presParOf" srcId="{92625500-27C4-D94F-BC5F-CBB982CB3D2C}" destId="{21107EC5-6E46-A44C-9653-A836C96B9F15}" srcOrd="2" destOrd="0" presId="urn:microsoft.com/office/officeart/2005/8/layout/lProcess2"/>
    <dgm:cxn modelId="{F35D4120-5436-CF41-8F17-C0D82CB7CA74}" type="presParOf" srcId="{0A8AEA09-376B-4C5E-B07E-F01E04C60802}" destId="{E882DAF7-FE57-F045-999C-7D1D94457CA2}" srcOrd="7" destOrd="0" presId="urn:microsoft.com/office/officeart/2005/8/layout/lProcess2"/>
    <dgm:cxn modelId="{2AE80834-8F97-7546-8312-741CF47D6662}" type="presParOf" srcId="{0A8AEA09-376B-4C5E-B07E-F01E04C60802}" destId="{53B81F54-F8A1-A645-92BD-EE593C438707}" srcOrd="8" destOrd="0" presId="urn:microsoft.com/office/officeart/2005/8/layout/lProcess2"/>
    <dgm:cxn modelId="{05CAA40D-8B0C-594E-97B4-6A1EACAD689E}" type="presParOf" srcId="{53B81F54-F8A1-A645-92BD-EE593C438707}" destId="{3E508940-A7DB-7248-9BA2-5A2415458351}" srcOrd="0" destOrd="0" presId="urn:microsoft.com/office/officeart/2005/8/layout/lProcess2"/>
    <dgm:cxn modelId="{3BEBC456-3F8B-2041-84AF-627CFF91C48B}" type="presParOf" srcId="{53B81F54-F8A1-A645-92BD-EE593C438707}" destId="{FF10B1DA-A5B7-7344-93AF-1736AB420C8A}" srcOrd="1" destOrd="0" presId="urn:microsoft.com/office/officeart/2005/8/layout/lProcess2"/>
    <dgm:cxn modelId="{AC9FAD70-BDDA-9841-8AD0-1CD6553B1811}" type="presParOf" srcId="{53B81F54-F8A1-A645-92BD-EE593C438707}" destId="{02531990-078F-7549-AF15-A534F24E23B9}" srcOrd="2" destOrd="0" presId="urn:microsoft.com/office/officeart/2005/8/layout/lProcess2"/>
    <dgm:cxn modelId="{855B79D9-D64D-0840-8CF7-2E02FF4DAE0A}" type="presParOf" srcId="{02531990-078F-7549-AF15-A534F24E23B9}" destId="{3465A7A1-EC6E-FA46-B02C-18D7317B67DC}" srcOrd="0" destOrd="0" presId="urn:microsoft.com/office/officeart/2005/8/layout/lProcess2"/>
    <dgm:cxn modelId="{A1E62233-9DE1-F844-B867-DF2CDD1F2B41}" type="presParOf" srcId="{3465A7A1-EC6E-FA46-B02C-18D7317B67DC}" destId="{39BD5587-4045-F14D-8603-995F19A9400E}" srcOrd="0" destOrd="0" presId="urn:microsoft.com/office/officeart/2005/8/layout/lProcess2"/>
    <dgm:cxn modelId="{AA2ADDA8-CA30-AE46-820E-4486DA5C3EB1}" type="presParOf" srcId="{3465A7A1-EC6E-FA46-B02C-18D7317B67DC}" destId="{66C44CAB-CAFA-BD42-9C5E-DF64A7ABBDBC}" srcOrd="1" destOrd="0" presId="urn:microsoft.com/office/officeart/2005/8/layout/lProcess2"/>
    <dgm:cxn modelId="{E0697629-638B-1646-97AC-5DF7837538BA}" type="presParOf" srcId="{3465A7A1-EC6E-FA46-B02C-18D7317B67DC}" destId="{18F44244-7FC6-0843-B3D5-1846CA6DDC39}"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253FE-DD29-4D8A-B95F-F3194A192A2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0BB01B6E-4E35-42FE-9ABA-6EBBFE8BA0E6}">
      <dgm:prSet phldrT="[Text]" custT="1"/>
      <dgm:spPr>
        <a:solidFill>
          <a:schemeClr val="bg1">
            <a:lumMod val="95000"/>
          </a:schemeClr>
        </a:solidFill>
      </dgm:spPr>
      <dgm:t>
        <a:bodyPr/>
        <a:lstStyle/>
        <a:p>
          <a:pPr>
            <a:buNone/>
          </a:pPr>
          <a:r>
            <a:rPr lang="de-DE" sz="1000" b="1" i="0" u="none" strike="noStrike"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Lernwerkstatt</a:t>
          </a:r>
          <a:endParaRPr lang="de-DE" sz="1000" b="1" dirty="0">
            <a:solidFill>
              <a:srgbClr val="FF0000"/>
            </a:solidFill>
            <a:latin typeface="Calibri" panose="020F0502020204030204" pitchFamily="34" charset="0"/>
            <a:cs typeface="Calibri" panose="020F0502020204030204" pitchFamily="34" charset="0"/>
          </a:endParaRPr>
        </a:p>
      </dgm:t>
    </dgm:pt>
    <dgm:pt modelId="{C6B72B92-EC9D-4C80-ABAA-A6C929C45175}" type="parTrans" cxnId="{2F388C87-8A81-42DD-8530-E61578F9228B}">
      <dgm:prSet/>
      <dgm:spPr/>
      <dgm:t>
        <a:bodyPr/>
        <a:lstStyle/>
        <a:p>
          <a:endParaRPr lang="de-DE" sz="1000"/>
        </a:p>
      </dgm:t>
    </dgm:pt>
    <dgm:pt modelId="{9AAB0806-BE4F-4BFA-929B-9EC8994A2F13}" type="sibTrans" cxnId="{2F388C87-8A81-42DD-8530-E61578F9228B}">
      <dgm:prSet/>
      <dgm:spPr/>
      <dgm:t>
        <a:bodyPr/>
        <a:lstStyle/>
        <a:p>
          <a:endParaRPr lang="de-DE" sz="1000"/>
        </a:p>
      </dgm:t>
    </dgm:pt>
    <dgm:pt modelId="{024E01E5-7D0D-4B37-B152-E988357E989D}">
      <dgm:prSet phldrT="[Text]" custT="1"/>
      <dgm:spPr>
        <a:solidFill>
          <a:schemeClr val="bg1">
            <a:lumMod val="75000"/>
          </a:schemeClr>
        </a:solidFill>
      </dgm:spPr>
      <dgm:t>
        <a:bodyPr/>
        <a:lstStyle/>
        <a:p>
          <a:r>
            <a:rPr lang="de-DE" sz="1000" b="1" dirty="0">
              <a:solidFill>
                <a:schemeClr val="tx1"/>
              </a:solidFill>
              <a:latin typeface="Calibri" panose="020F0502020204030204" pitchFamily="34" charset="0"/>
              <a:cs typeface="Calibri" panose="020F0502020204030204" pitchFamily="34" charset="0"/>
            </a:rPr>
            <a:t>Lernwerkstatt Uni Bielefeld</a:t>
          </a:r>
        </a:p>
      </dgm:t>
    </dgm:pt>
    <dgm:pt modelId="{7AA4F614-4377-4437-A0A6-8D431690E301}" type="parTrans" cxnId="{150D9F7A-2085-4667-8660-8A4AF66499A1}">
      <dgm:prSet/>
      <dgm:spPr/>
      <dgm:t>
        <a:bodyPr/>
        <a:lstStyle/>
        <a:p>
          <a:endParaRPr lang="de-DE" sz="1000"/>
        </a:p>
      </dgm:t>
    </dgm:pt>
    <dgm:pt modelId="{0C512F70-1C76-4894-BD3D-A552DE4073CB}" type="sibTrans" cxnId="{150D9F7A-2085-4667-8660-8A4AF66499A1}">
      <dgm:prSet/>
      <dgm:spPr/>
      <dgm:t>
        <a:bodyPr/>
        <a:lstStyle/>
        <a:p>
          <a:endParaRPr lang="de-DE" sz="1000"/>
        </a:p>
      </dgm:t>
    </dgm:pt>
    <dgm:pt modelId="{47EFC9FC-9EEA-F247-B062-0693F0C2C6AC}">
      <dgm:prSet phldrT="[Text]" custT="1"/>
      <dgm:spPr>
        <a:solidFill>
          <a:schemeClr val="bg1">
            <a:lumMod val="75000"/>
          </a:schemeClr>
        </a:solidFill>
      </dgm:spPr>
      <dgm:t>
        <a:bodyPr/>
        <a:lstStyle/>
        <a:p>
          <a:r>
            <a:rPr lang="de-DE" sz="1000" b="1" dirty="0">
              <a:solidFill>
                <a:schemeClr val="tx1"/>
              </a:solidFill>
              <a:latin typeface="Calibri" panose="020F0502020204030204" pitchFamily="34" charset="0"/>
              <a:cs typeface="Calibri" panose="020F0502020204030204" pitchFamily="34" charset="0"/>
            </a:rPr>
            <a:t>Lernwerkstatt</a:t>
          </a:r>
          <a:r>
            <a:rPr lang="de-DE" sz="1000" b="1" baseline="0" dirty="0">
              <a:solidFill>
                <a:schemeClr val="tx1"/>
              </a:solidFill>
              <a:latin typeface="Calibri" panose="020F0502020204030204" pitchFamily="34" charset="0"/>
              <a:cs typeface="Calibri" panose="020F0502020204030204" pitchFamily="34" charset="0"/>
            </a:rPr>
            <a:t> LIFT Uni Paderborn</a:t>
          </a:r>
          <a:endParaRPr lang="de-DE" sz="1000" b="1" dirty="0">
            <a:solidFill>
              <a:schemeClr val="tx1"/>
            </a:solidFill>
            <a:latin typeface="Calibri" panose="020F0502020204030204" pitchFamily="34" charset="0"/>
            <a:cs typeface="Calibri" panose="020F0502020204030204" pitchFamily="34" charset="0"/>
          </a:endParaRPr>
        </a:p>
      </dgm:t>
    </dgm:pt>
    <dgm:pt modelId="{D7E0EBFB-2485-EC4E-84DF-B0533087BAB9}" type="parTrans" cxnId="{96F2CCED-EA27-544D-BF57-2487AA0918D2}">
      <dgm:prSet/>
      <dgm:spPr/>
      <dgm:t>
        <a:bodyPr/>
        <a:lstStyle/>
        <a:p>
          <a:endParaRPr lang="de-DE"/>
        </a:p>
      </dgm:t>
    </dgm:pt>
    <dgm:pt modelId="{3059BB92-1E72-874D-8485-4AABEEA013E7}" type="sibTrans" cxnId="{96F2CCED-EA27-544D-BF57-2487AA0918D2}">
      <dgm:prSet/>
      <dgm:spPr/>
      <dgm:t>
        <a:bodyPr/>
        <a:lstStyle/>
        <a:p>
          <a:endParaRPr lang="de-DE"/>
        </a:p>
      </dgm:t>
    </dgm:pt>
    <dgm:pt modelId="{E804BC5D-4D33-4726-A6DA-431328BC931C}" type="pres">
      <dgm:prSet presAssocID="{59F253FE-DD29-4D8A-B95F-F3194A192A2C}" presName="theList" presStyleCnt="0">
        <dgm:presLayoutVars>
          <dgm:dir/>
          <dgm:animLvl val="lvl"/>
          <dgm:resizeHandles val="exact"/>
        </dgm:presLayoutVars>
      </dgm:prSet>
      <dgm:spPr/>
    </dgm:pt>
    <dgm:pt modelId="{3206392B-0331-4DBC-B6E3-ED713CA4E413}" type="pres">
      <dgm:prSet presAssocID="{0BB01B6E-4E35-42FE-9ABA-6EBBFE8BA0E6}" presName="compNode" presStyleCnt="0"/>
      <dgm:spPr/>
    </dgm:pt>
    <dgm:pt modelId="{C5BEA61D-9071-4868-BDC0-017F1E277FEC}" type="pres">
      <dgm:prSet presAssocID="{0BB01B6E-4E35-42FE-9ABA-6EBBFE8BA0E6}" presName="aNode" presStyleLbl="bgShp" presStyleIdx="0" presStyleCnt="1" custLinFactX="16746" custLinFactNeighborX="100000" custLinFactNeighborY="5596"/>
      <dgm:spPr/>
    </dgm:pt>
    <dgm:pt modelId="{A6A17171-2886-4B3E-9AC9-5A394E6400E3}" type="pres">
      <dgm:prSet presAssocID="{0BB01B6E-4E35-42FE-9ABA-6EBBFE8BA0E6}" presName="textNode" presStyleLbl="bgShp" presStyleIdx="0" presStyleCnt="1"/>
      <dgm:spPr/>
    </dgm:pt>
    <dgm:pt modelId="{F2191152-8EE5-4C8B-AC9F-921C6D25208F}" type="pres">
      <dgm:prSet presAssocID="{0BB01B6E-4E35-42FE-9ABA-6EBBFE8BA0E6}" presName="compChildNode" presStyleCnt="0"/>
      <dgm:spPr/>
    </dgm:pt>
    <dgm:pt modelId="{E7AF2B3D-E85A-47DC-9DA6-F5476596D9BA}" type="pres">
      <dgm:prSet presAssocID="{0BB01B6E-4E35-42FE-9ABA-6EBBFE8BA0E6}" presName="theInnerList" presStyleCnt="0"/>
      <dgm:spPr/>
    </dgm:pt>
    <dgm:pt modelId="{F94CD379-0EBA-490C-9E1F-B2FF0EBB38D3}" type="pres">
      <dgm:prSet presAssocID="{024E01E5-7D0D-4B37-B152-E988357E989D}" presName="childNode" presStyleLbl="node1" presStyleIdx="0" presStyleCnt="2" custAng="10800000" custFlipVert="1" custScaleX="113246" custScaleY="40256" custLinFactNeighborX="-473" custLinFactNeighborY="-40006">
        <dgm:presLayoutVars>
          <dgm:bulletEnabled val="1"/>
        </dgm:presLayoutVars>
      </dgm:prSet>
      <dgm:spPr/>
    </dgm:pt>
    <dgm:pt modelId="{25F19FDF-7CF4-DF43-8A88-A8EEB3C09A83}" type="pres">
      <dgm:prSet presAssocID="{024E01E5-7D0D-4B37-B152-E988357E989D}" presName="aSpace2" presStyleCnt="0"/>
      <dgm:spPr/>
    </dgm:pt>
    <dgm:pt modelId="{8313ADE7-AA0F-7A4A-A84B-01C85ADDBF1E}" type="pres">
      <dgm:prSet presAssocID="{47EFC9FC-9EEA-F247-B062-0693F0C2C6AC}" presName="childNode" presStyleLbl="node1" presStyleIdx="1" presStyleCnt="2" custAng="10800000" custFlipVert="1" custScaleX="111180" custScaleY="33734" custLinFactNeighborX="0" custLinFactNeighborY="-83506">
        <dgm:presLayoutVars>
          <dgm:bulletEnabled val="1"/>
        </dgm:presLayoutVars>
      </dgm:prSet>
      <dgm:spPr/>
    </dgm:pt>
  </dgm:ptLst>
  <dgm:cxnLst>
    <dgm:cxn modelId="{C9CFB247-81D2-4117-A48E-D714EDFAA64C}" type="presOf" srcId="{024E01E5-7D0D-4B37-B152-E988357E989D}" destId="{F94CD379-0EBA-490C-9E1F-B2FF0EBB38D3}" srcOrd="0" destOrd="0" presId="urn:microsoft.com/office/officeart/2005/8/layout/lProcess2"/>
    <dgm:cxn modelId="{150D9F7A-2085-4667-8660-8A4AF66499A1}" srcId="{0BB01B6E-4E35-42FE-9ABA-6EBBFE8BA0E6}" destId="{024E01E5-7D0D-4B37-B152-E988357E989D}" srcOrd="0" destOrd="0" parTransId="{7AA4F614-4377-4437-A0A6-8D431690E301}" sibTransId="{0C512F70-1C76-4894-BD3D-A552DE4073CB}"/>
    <dgm:cxn modelId="{2F388C87-8A81-42DD-8530-E61578F9228B}" srcId="{59F253FE-DD29-4D8A-B95F-F3194A192A2C}" destId="{0BB01B6E-4E35-42FE-9ABA-6EBBFE8BA0E6}" srcOrd="0" destOrd="0" parTransId="{C6B72B92-EC9D-4C80-ABAA-A6C929C45175}" sibTransId="{9AAB0806-BE4F-4BFA-929B-9EC8994A2F13}"/>
    <dgm:cxn modelId="{02B69ABB-B481-49F9-80FD-7BBB3862930B}" type="presOf" srcId="{59F253FE-DD29-4D8A-B95F-F3194A192A2C}" destId="{E804BC5D-4D33-4726-A6DA-431328BC931C}" srcOrd="0" destOrd="0" presId="urn:microsoft.com/office/officeart/2005/8/layout/lProcess2"/>
    <dgm:cxn modelId="{390C9FBF-1A6F-3647-8E42-47D2D175FCBD}" type="presOf" srcId="{47EFC9FC-9EEA-F247-B062-0693F0C2C6AC}" destId="{8313ADE7-AA0F-7A4A-A84B-01C85ADDBF1E}" srcOrd="0" destOrd="0" presId="urn:microsoft.com/office/officeart/2005/8/layout/lProcess2"/>
    <dgm:cxn modelId="{96F2CCED-EA27-544D-BF57-2487AA0918D2}" srcId="{0BB01B6E-4E35-42FE-9ABA-6EBBFE8BA0E6}" destId="{47EFC9FC-9EEA-F247-B062-0693F0C2C6AC}" srcOrd="1" destOrd="0" parTransId="{D7E0EBFB-2485-EC4E-84DF-B0533087BAB9}" sibTransId="{3059BB92-1E72-874D-8485-4AABEEA013E7}"/>
    <dgm:cxn modelId="{BCC055EF-C72E-4511-811E-2C7CD7281797}" type="presOf" srcId="{0BB01B6E-4E35-42FE-9ABA-6EBBFE8BA0E6}" destId="{A6A17171-2886-4B3E-9AC9-5A394E6400E3}" srcOrd="1" destOrd="0" presId="urn:microsoft.com/office/officeart/2005/8/layout/lProcess2"/>
    <dgm:cxn modelId="{799501F0-D087-4768-94DD-6A8EBE66B513}" type="presOf" srcId="{0BB01B6E-4E35-42FE-9ABA-6EBBFE8BA0E6}" destId="{C5BEA61D-9071-4868-BDC0-017F1E277FEC}" srcOrd="0" destOrd="0" presId="urn:microsoft.com/office/officeart/2005/8/layout/lProcess2"/>
    <dgm:cxn modelId="{D91D8A46-A8F5-4551-89CD-1A9AF0E8C1B9}" type="presParOf" srcId="{E804BC5D-4D33-4726-A6DA-431328BC931C}" destId="{3206392B-0331-4DBC-B6E3-ED713CA4E413}" srcOrd="0" destOrd="0" presId="urn:microsoft.com/office/officeart/2005/8/layout/lProcess2"/>
    <dgm:cxn modelId="{8DF3A405-EB5D-4EEE-A472-D7230E58C19D}" type="presParOf" srcId="{3206392B-0331-4DBC-B6E3-ED713CA4E413}" destId="{C5BEA61D-9071-4868-BDC0-017F1E277FEC}" srcOrd="0" destOrd="0" presId="urn:microsoft.com/office/officeart/2005/8/layout/lProcess2"/>
    <dgm:cxn modelId="{861C2156-0073-44B0-9E36-C53230F26E8C}" type="presParOf" srcId="{3206392B-0331-4DBC-B6E3-ED713CA4E413}" destId="{A6A17171-2886-4B3E-9AC9-5A394E6400E3}" srcOrd="1" destOrd="0" presId="urn:microsoft.com/office/officeart/2005/8/layout/lProcess2"/>
    <dgm:cxn modelId="{1157E3C8-0CA9-4CB7-A5C1-D136976669A1}" type="presParOf" srcId="{3206392B-0331-4DBC-B6E3-ED713CA4E413}" destId="{F2191152-8EE5-4C8B-AC9F-921C6D25208F}" srcOrd="2" destOrd="0" presId="urn:microsoft.com/office/officeart/2005/8/layout/lProcess2"/>
    <dgm:cxn modelId="{BB8C1A2F-5A5C-42F1-908F-A44AE943AF72}" type="presParOf" srcId="{F2191152-8EE5-4C8B-AC9F-921C6D25208F}" destId="{E7AF2B3D-E85A-47DC-9DA6-F5476596D9BA}" srcOrd="0" destOrd="0" presId="urn:microsoft.com/office/officeart/2005/8/layout/lProcess2"/>
    <dgm:cxn modelId="{5C36BA98-6EA2-4CB1-A7BF-F63A3A1B8A80}" type="presParOf" srcId="{E7AF2B3D-E85A-47DC-9DA6-F5476596D9BA}" destId="{F94CD379-0EBA-490C-9E1F-B2FF0EBB38D3}" srcOrd="0" destOrd="0" presId="urn:microsoft.com/office/officeart/2005/8/layout/lProcess2"/>
    <dgm:cxn modelId="{70561E33-260E-6D45-B5D5-A19D5447EBFF}" type="presParOf" srcId="{E7AF2B3D-E85A-47DC-9DA6-F5476596D9BA}" destId="{25F19FDF-7CF4-DF43-8A88-A8EEB3C09A83}" srcOrd="1" destOrd="0" presId="urn:microsoft.com/office/officeart/2005/8/layout/lProcess2"/>
    <dgm:cxn modelId="{53454BF4-090D-1447-8D72-2010664202CD}" type="presParOf" srcId="{E7AF2B3D-E85A-47DC-9DA6-F5476596D9BA}" destId="{8313ADE7-AA0F-7A4A-A84B-01C85ADDBF1E}" srcOrd="2"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D6BBD0-5B7D-7E4F-8125-3756C3C39496}" type="doc">
      <dgm:prSet loTypeId="urn:microsoft.com/office/officeart/2005/8/layout/hierarchy4" loCatId="" qsTypeId="urn:microsoft.com/office/officeart/2005/8/quickstyle/3d4" qsCatId="3D" csTypeId="urn:microsoft.com/office/officeart/2005/8/colors/accent1_2" csCatId="accent1" phldr="1"/>
      <dgm:spPr/>
      <dgm:t>
        <a:bodyPr/>
        <a:lstStyle/>
        <a:p>
          <a:endParaRPr lang="de-DE"/>
        </a:p>
      </dgm:t>
    </dgm:pt>
    <dgm:pt modelId="{319B5969-BCE3-E64C-9F67-AAF810738040}">
      <dgm:prSet phldrT="[Text]"/>
      <dgm:spPr>
        <a:solidFill>
          <a:srgbClr val="92D050"/>
        </a:solidFill>
      </dgm:spPr>
      <dgm:t>
        <a:bodyPr/>
        <a:lstStyle/>
        <a:p>
          <a:pPr>
            <a:buClr>
              <a:schemeClr val="tx1"/>
            </a:buClr>
            <a:buSzPct val="80000"/>
          </a:pPr>
          <a:r>
            <a:rPr kumimoji="0" lang="de-DE"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Die Einhaltung des „Ablaufs einer Spielstunde“ schafft einen festen Rahmen, um Kinder überhaupt ins Spielen zu bringen. </a:t>
          </a:r>
          <a:r>
            <a:rPr lang="de-D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 tragende Säule des Konzeptes „Lernen durch Spielen“ sind die Regeln „Ablauf der Spielstunde“.</a:t>
          </a:r>
          <a:endParaRPr lang="de-DE" dirty="0"/>
        </a:p>
      </dgm:t>
    </dgm:pt>
    <dgm:pt modelId="{8EB88C4C-27D6-2B48-8570-36001D0F2661}" type="sibTrans" cxnId="{E672D3CA-5B55-1D41-836B-8BB40731C7C4}">
      <dgm:prSet/>
      <dgm:spPr/>
      <dgm:t>
        <a:bodyPr/>
        <a:lstStyle/>
        <a:p>
          <a:endParaRPr lang="de-DE"/>
        </a:p>
      </dgm:t>
    </dgm:pt>
    <dgm:pt modelId="{E161CB1B-944A-2140-8AEA-78CFDDA3E55C}" type="parTrans" cxnId="{E672D3CA-5B55-1D41-836B-8BB40731C7C4}">
      <dgm:prSet/>
      <dgm:spPr/>
      <dgm:t>
        <a:bodyPr/>
        <a:lstStyle/>
        <a:p>
          <a:endParaRPr lang="de-DE"/>
        </a:p>
      </dgm:t>
    </dgm:pt>
    <dgm:pt modelId="{978DF0B8-6199-5849-B88E-8C6A7E19B04C}">
      <dgm:prSet phldrT="[Text]" custT="1"/>
      <dgm:spPr>
        <a:solidFill>
          <a:srgbClr val="4E8F00"/>
        </a:solidFill>
      </dgm:spPr>
      <dgm:t>
        <a:bodyPr/>
        <a:lstStyle/>
        <a:p>
          <a:pPr>
            <a:buClr>
              <a:schemeClr val="tx1"/>
            </a:buClr>
            <a:buSzPct val="80000"/>
          </a:pPr>
          <a:r>
            <a:rPr lang="de-DE"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Mit der Kooperationsvereinbarung haben sich die </a:t>
          </a:r>
          <a:r>
            <a:rPr lang="de-DE"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Bildungseinrichtungen verpflichtet diese Regeln den Kindern zu vermitteln</a:t>
          </a:r>
          <a:r>
            <a:rPr lang="de-DE"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und beim Einsatz der Spiele aus dem    „Regel-Spiel-Paket“ zu beachten</a:t>
          </a:r>
          <a:r>
            <a:rPr lang="de-DE" sz="19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de-DE" sz="1900" dirty="0"/>
        </a:p>
      </dgm:t>
    </dgm:pt>
    <dgm:pt modelId="{1F16B1B0-B9D7-7141-AC58-6EC0E49FF0E8}" type="sibTrans" cxnId="{4805BEAA-691F-A343-A600-011AB90337CB}">
      <dgm:prSet/>
      <dgm:spPr/>
      <dgm:t>
        <a:bodyPr/>
        <a:lstStyle/>
        <a:p>
          <a:endParaRPr lang="de-DE"/>
        </a:p>
      </dgm:t>
    </dgm:pt>
    <dgm:pt modelId="{01FF6D6A-ADDE-6740-B8E0-3001FCB24DA8}" type="parTrans" cxnId="{4805BEAA-691F-A343-A600-011AB90337CB}">
      <dgm:prSet/>
      <dgm:spPr/>
      <dgm:t>
        <a:bodyPr/>
        <a:lstStyle/>
        <a:p>
          <a:endParaRPr lang="de-DE"/>
        </a:p>
      </dgm:t>
    </dgm:pt>
    <dgm:pt modelId="{4A838C27-1F17-004B-83F1-09EDA8FA678D}">
      <dgm:prSet phldrT="[Text]" custT="1"/>
      <dgm:spPr>
        <a:solidFill>
          <a:srgbClr val="92D05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 knüpfen an die natürliche Neugier des Kindes an, wecken somit Freude am Wissen und am Mehr-Wissen-Wollen</a:t>
          </a:r>
          <a:r>
            <a:rPr kumimoji="0" lang="de-DE" sz="19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dirty="0"/>
        </a:p>
      </dgm:t>
    </dgm:pt>
    <dgm:pt modelId="{354EB956-42A9-A146-873B-D249AD6E6756}" type="sibTrans" cxnId="{F346BC90-C222-FF40-80A7-BC5B415E42C2}">
      <dgm:prSet/>
      <dgm:spPr/>
      <dgm:t>
        <a:bodyPr/>
        <a:lstStyle/>
        <a:p>
          <a:endParaRPr lang="de-DE"/>
        </a:p>
      </dgm:t>
    </dgm:pt>
    <dgm:pt modelId="{837AF9A9-04DF-2D48-888E-FE0B5C33AB19}" type="parTrans" cxnId="{F346BC90-C222-FF40-80A7-BC5B415E42C2}">
      <dgm:prSet/>
      <dgm:spPr/>
      <dgm:t>
        <a:bodyPr/>
        <a:lstStyle/>
        <a:p>
          <a:endParaRPr lang="de-DE"/>
        </a:p>
      </dgm:t>
    </dgm:pt>
    <dgm:pt modelId="{76070A00-3364-6449-A147-4B13CDF8B6EA}">
      <dgm:prSet phldrT="[Text]" custT="1"/>
      <dgm:spPr>
        <a:solidFill>
          <a:srgbClr val="FF930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Spielen motiviert, begeistert und integriert. Spielen macht Spaß!</a:t>
          </a:r>
          <a:endParaRPr lang="de-DE" sz="2400" dirty="0"/>
        </a:p>
      </dgm:t>
    </dgm:pt>
    <dgm:pt modelId="{BF7EA6E0-D735-744E-8D16-0A59C76C5654}" type="sibTrans" cxnId="{337D41E3-A021-6F42-8E84-9B7A8E37EB3D}">
      <dgm:prSet/>
      <dgm:spPr/>
      <dgm:t>
        <a:bodyPr/>
        <a:lstStyle/>
        <a:p>
          <a:endParaRPr lang="de-DE"/>
        </a:p>
      </dgm:t>
    </dgm:pt>
    <dgm:pt modelId="{E4F9CDA2-1C62-3042-A69D-32CBAADC7A26}" type="parTrans" cxnId="{337D41E3-A021-6F42-8E84-9B7A8E37EB3D}">
      <dgm:prSet/>
      <dgm:spPr/>
      <dgm:t>
        <a:bodyPr/>
        <a:lstStyle/>
        <a:p>
          <a:endParaRPr lang="de-DE"/>
        </a:p>
      </dgm:t>
    </dgm:pt>
    <dgm:pt modelId="{ADE7309B-C0F7-BE46-9657-353855B88005}">
      <dgm:prSet phldrT="[Text]" custT="1"/>
      <dgm:spPr>
        <a:solidFill>
          <a:srgbClr val="FF930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Durch spielende Tätigkeiten Regeln lernen. </a:t>
          </a:r>
          <a:endParaRPr lang="de-DE" sz="2400" dirty="0"/>
        </a:p>
      </dgm:t>
    </dgm:pt>
    <dgm:pt modelId="{D7703983-817A-0D42-9256-41B8798209C2}" type="sibTrans" cxnId="{EC21B5DF-6FA0-024A-901B-7AA830DB42AB}">
      <dgm:prSet/>
      <dgm:spPr/>
      <dgm:t>
        <a:bodyPr/>
        <a:lstStyle/>
        <a:p>
          <a:endParaRPr lang="de-DE"/>
        </a:p>
      </dgm:t>
    </dgm:pt>
    <dgm:pt modelId="{94F6C9E4-D8AE-4945-A445-5B3A85BDB25C}" type="parTrans" cxnId="{EC21B5DF-6FA0-024A-901B-7AA830DB42AB}">
      <dgm:prSet/>
      <dgm:spPr/>
      <dgm:t>
        <a:bodyPr/>
        <a:lstStyle/>
        <a:p>
          <a:endParaRPr lang="de-DE"/>
        </a:p>
      </dgm:t>
    </dgm:pt>
    <dgm:pt modelId="{639A3A37-3748-084D-B651-807AAF42382B}">
      <dgm:prSet phldrT="[Text]" custT="1"/>
      <dgm:spPr>
        <a:solidFill>
          <a:srgbClr val="4E8F0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Das eigenständige Lernen wird individuell und unter Einbeziehung aller Sinne gefördert</a:t>
          </a:r>
          <a:r>
            <a:rPr kumimoji="0" lang="de-DE" sz="19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dirty="0"/>
        </a:p>
      </dgm:t>
    </dgm:pt>
    <dgm:pt modelId="{983410C5-A309-7741-9C96-084DEBC7CE5A}" type="sibTrans" cxnId="{C8782D3B-61D2-C042-BB61-E26EA188E422}">
      <dgm:prSet/>
      <dgm:spPr/>
      <dgm:t>
        <a:bodyPr/>
        <a:lstStyle/>
        <a:p>
          <a:endParaRPr lang="de-DE"/>
        </a:p>
      </dgm:t>
    </dgm:pt>
    <dgm:pt modelId="{25574044-1C04-DB41-A4A0-220630DA16FE}" type="parTrans" cxnId="{C8782D3B-61D2-C042-BB61-E26EA188E422}">
      <dgm:prSet/>
      <dgm:spPr/>
      <dgm:t>
        <a:bodyPr/>
        <a:lstStyle/>
        <a:p>
          <a:endParaRPr lang="de-DE"/>
        </a:p>
      </dgm:t>
    </dgm:pt>
    <dgm:pt modelId="{6F4030B4-0096-3342-BAAB-392F1594EF90}" type="pres">
      <dgm:prSet presAssocID="{18D6BBD0-5B7D-7E4F-8125-3756C3C39496}" presName="Name0" presStyleCnt="0">
        <dgm:presLayoutVars>
          <dgm:chPref val="1"/>
          <dgm:dir/>
          <dgm:animOne val="branch"/>
          <dgm:animLvl val="lvl"/>
          <dgm:resizeHandles/>
        </dgm:presLayoutVars>
      </dgm:prSet>
      <dgm:spPr/>
    </dgm:pt>
    <dgm:pt modelId="{ADF9D395-E4EC-7148-98E2-69B1C480526A}" type="pres">
      <dgm:prSet presAssocID="{319B5969-BCE3-E64C-9F67-AAF810738040}" presName="vertOne" presStyleCnt="0"/>
      <dgm:spPr/>
    </dgm:pt>
    <dgm:pt modelId="{03D71E98-39B7-3A4B-BB1A-E4AEA9DA14A1}" type="pres">
      <dgm:prSet presAssocID="{319B5969-BCE3-E64C-9F67-AAF810738040}" presName="txOne" presStyleLbl="node0" presStyleIdx="0" presStyleCnt="1">
        <dgm:presLayoutVars>
          <dgm:chPref val="3"/>
        </dgm:presLayoutVars>
      </dgm:prSet>
      <dgm:spPr/>
    </dgm:pt>
    <dgm:pt modelId="{4B0E170E-F023-6545-9DC0-C4CBB8A48D5E}" type="pres">
      <dgm:prSet presAssocID="{319B5969-BCE3-E64C-9F67-AAF810738040}" presName="parTransOne" presStyleCnt="0"/>
      <dgm:spPr/>
    </dgm:pt>
    <dgm:pt modelId="{965476E6-B033-074F-BA1C-313625A1BD27}" type="pres">
      <dgm:prSet presAssocID="{319B5969-BCE3-E64C-9F67-AAF810738040}" presName="horzOne" presStyleCnt="0"/>
      <dgm:spPr/>
    </dgm:pt>
    <dgm:pt modelId="{DCB49538-23D2-5B44-9894-92D4DEDBD806}" type="pres">
      <dgm:prSet presAssocID="{978DF0B8-6199-5849-B88E-8C6A7E19B04C}" presName="vertTwo" presStyleCnt="0"/>
      <dgm:spPr/>
    </dgm:pt>
    <dgm:pt modelId="{00DCB795-59DC-DC4D-9670-906AF6FB86E6}" type="pres">
      <dgm:prSet presAssocID="{978DF0B8-6199-5849-B88E-8C6A7E19B04C}" presName="txTwo" presStyleLbl="node2" presStyleIdx="0" presStyleCnt="2">
        <dgm:presLayoutVars>
          <dgm:chPref val="3"/>
        </dgm:presLayoutVars>
      </dgm:prSet>
      <dgm:spPr/>
    </dgm:pt>
    <dgm:pt modelId="{1BD00410-B6B0-F24A-884B-30FE6C57F947}" type="pres">
      <dgm:prSet presAssocID="{978DF0B8-6199-5849-B88E-8C6A7E19B04C}" presName="parTransTwo" presStyleCnt="0"/>
      <dgm:spPr/>
    </dgm:pt>
    <dgm:pt modelId="{DD70318A-8AC6-8546-BC73-591493A9526F}" type="pres">
      <dgm:prSet presAssocID="{978DF0B8-6199-5849-B88E-8C6A7E19B04C}" presName="horzTwo" presStyleCnt="0"/>
      <dgm:spPr/>
    </dgm:pt>
    <dgm:pt modelId="{039A9DD0-8F4A-D648-876F-316740571DA7}" type="pres">
      <dgm:prSet presAssocID="{4A838C27-1F17-004B-83F1-09EDA8FA678D}" presName="vertThree" presStyleCnt="0"/>
      <dgm:spPr/>
    </dgm:pt>
    <dgm:pt modelId="{22D1995C-CBCA-424D-B9A6-0C4DB6057348}" type="pres">
      <dgm:prSet presAssocID="{4A838C27-1F17-004B-83F1-09EDA8FA678D}" presName="txThree" presStyleLbl="node3" presStyleIdx="0" presStyleCnt="3" custScaleX="130218">
        <dgm:presLayoutVars>
          <dgm:chPref val="3"/>
        </dgm:presLayoutVars>
      </dgm:prSet>
      <dgm:spPr/>
    </dgm:pt>
    <dgm:pt modelId="{B808E062-57A4-BD45-9801-96B6B5753F99}" type="pres">
      <dgm:prSet presAssocID="{4A838C27-1F17-004B-83F1-09EDA8FA678D}" presName="horzThree" presStyleCnt="0"/>
      <dgm:spPr/>
    </dgm:pt>
    <dgm:pt modelId="{AD813DB4-3CF5-DD49-92FB-A6C50C8D34B4}" type="pres">
      <dgm:prSet presAssocID="{354EB956-42A9-A146-873B-D249AD6E6756}" presName="sibSpaceThree" presStyleCnt="0"/>
      <dgm:spPr/>
    </dgm:pt>
    <dgm:pt modelId="{ABA804D3-C52F-8E45-8853-123E06E857E5}" type="pres">
      <dgm:prSet presAssocID="{76070A00-3364-6449-A147-4B13CDF8B6EA}" presName="vertThree" presStyleCnt="0"/>
      <dgm:spPr/>
    </dgm:pt>
    <dgm:pt modelId="{3D3A5B15-19B6-5340-AB54-7FCBEA231615}" type="pres">
      <dgm:prSet presAssocID="{76070A00-3364-6449-A147-4B13CDF8B6EA}" presName="txThree" presStyleLbl="node3" presStyleIdx="1" presStyleCnt="3">
        <dgm:presLayoutVars>
          <dgm:chPref val="3"/>
        </dgm:presLayoutVars>
      </dgm:prSet>
      <dgm:spPr/>
    </dgm:pt>
    <dgm:pt modelId="{F25DA131-A69B-5C41-B30C-C78EF718A59B}" type="pres">
      <dgm:prSet presAssocID="{76070A00-3364-6449-A147-4B13CDF8B6EA}" presName="horzThree" presStyleCnt="0"/>
      <dgm:spPr/>
    </dgm:pt>
    <dgm:pt modelId="{0C48E3E3-24F7-D742-8799-39DBC32CEB97}" type="pres">
      <dgm:prSet presAssocID="{1F16B1B0-B9D7-7141-AC58-6EC0E49FF0E8}" presName="sibSpaceTwo" presStyleCnt="0"/>
      <dgm:spPr/>
    </dgm:pt>
    <dgm:pt modelId="{FB1FC8DD-8C27-5244-BFB6-8463D5CB6F85}" type="pres">
      <dgm:prSet presAssocID="{ADE7309B-C0F7-BE46-9657-353855B88005}" presName="vertTwo" presStyleCnt="0"/>
      <dgm:spPr/>
    </dgm:pt>
    <dgm:pt modelId="{FDA0B51F-3F8A-9241-A8F9-5368F5489B9A}" type="pres">
      <dgm:prSet presAssocID="{ADE7309B-C0F7-BE46-9657-353855B88005}" presName="txTwo" presStyleLbl="node2" presStyleIdx="1" presStyleCnt="2">
        <dgm:presLayoutVars>
          <dgm:chPref val="3"/>
        </dgm:presLayoutVars>
      </dgm:prSet>
      <dgm:spPr/>
    </dgm:pt>
    <dgm:pt modelId="{559DDD35-9D61-EE46-815E-8BBB5CD6F329}" type="pres">
      <dgm:prSet presAssocID="{ADE7309B-C0F7-BE46-9657-353855B88005}" presName="parTransTwo" presStyleCnt="0"/>
      <dgm:spPr/>
    </dgm:pt>
    <dgm:pt modelId="{A033472D-1D93-574C-928F-19A05B4938C4}" type="pres">
      <dgm:prSet presAssocID="{ADE7309B-C0F7-BE46-9657-353855B88005}" presName="horzTwo" presStyleCnt="0"/>
      <dgm:spPr/>
    </dgm:pt>
    <dgm:pt modelId="{3B58AC7D-49B8-6248-9479-35F57C4DD0AA}" type="pres">
      <dgm:prSet presAssocID="{639A3A37-3748-084D-B651-807AAF42382B}" presName="vertThree" presStyleCnt="0"/>
      <dgm:spPr/>
    </dgm:pt>
    <dgm:pt modelId="{AFA1F099-5596-E348-A914-55BD3D9CFCB9}" type="pres">
      <dgm:prSet presAssocID="{639A3A37-3748-084D-B651-807AAF42382B}" presName="txThree" presStyleLbl="node3" presStyleIdx="2" presStyleCnt="3">
        <dgm:presLayoutVars>
          <dgm:chPref val="3"/>
        </dgm:presLayoutVars>
      </dgm:prSet>
      <dgm:spPr/>
    </dgm:pt>
    <dgm:pt modelId="{DEDF147B-761D-4E40-9AE3-B1358BB94558}" type="pres">
      <dgm:prSet presAssocID="{639A3A37-3748-084D-B651-807AAF42382B}" presName="horzThree" presStyleCnt="0"/>
      <dgm:spPr/>
    </dgm:pt>
  </dgm:ptLst>
  <dgm:cxnLst>
    <dgm:cxn modelId="{9B765806-2B9E-A842-B6DB-080F79E1F550}" type="presOf" srcId="{319B5969-BCE3-E64C-9F67-AAF810738040}" destId="{03D71E98-39B7-3A4B-BB1A-E4AEA9DA14A1}" srcOrd="0" destOrd="0" presId="urn:microsoft.com/office/officeart/2005/8/layout/hierarchy4"/>
    <dgm:cxn modelId="{6CC9771C-FCF9-254D-9441-DCED4CDD4702}" type="presOf" srcId="{ADE7309B-C0F7-BE46-9657-353855B88005}" destId="{FDA0B51F-3F8A-9241-A8F9-5368F5489B9A}" srcOrd="0" destOrd="0" presId="urn:microsoft.com/office/officeart/2005/8/layout/hierarchy4"/>
    <dgm:cxn modelId="{28CA421D-4B42-1949-BFDD-BCB0555C3EF1}" type="presOf" srcId="{76070A00-3364-6449-A147-4B13CDF8B6EA}" destId="{3D3A5B15-19B6-5340-AB54-7FCBEA231615}" srcOrd="0" destOrd="0" presId="urn:microsoft.com/office/officeart/2005/8/layout/hierarchy4"/>
    <dgm:cxn modelId="{C8782D3B-61D2-C042-BB61-E26EA188E422}" srcId="{ADE7309B-C0F7-BE46-9657-353855B88005}" destId="{639A3A37-3748-084D-B651-807AAF42382B}" srcOrd="0" destOrd="0" parTransId="{25574044-1C04-DB41-A4A0-220630DA16FE}" sibTransId="{983410C5-A309-7741-9C96-084DEBC7CE5A}"/>
    <dgm:cxn modelId="{A7838F90-7438-F84A-A39D-015991D4D2E6}" type="presOf" srcId="{18D6BBD0-5B7D-7E4F-8125-3756C3C39496}" destId="{6F4030B4-0096-3342-BAAB-392F1594EF90}" srcOrd="0" destOrd="0" presId="urn:microsoft.com/office/officeart/2005/8/layout/hierarchy4"/>
    <dgm:cxn modelId="{F346BC90-C222-FF40-80A7-BC5B415E42C2}" srcId="{978DF0B8-6199-5849-B88E-8C6A7E19B04C}" destId="{4A838C27-1F17-004B-83F1-09EDA8FA678D}" srcOrd="0" destOrd="0" parTransId="{837AF9A9-04DF-2D48-888E-FE0B5C33AB19}" sibTransId="{354EB956-42A9-A146-873B-D249AD6E6756}"/>
    <dgm:cxn modelId="{FF3177A6-3454-F44B-B802-299A97ABF11D}" type="presOf" srcId="{4A838C27-1F17-004B-83F1-09EDA8FA678D}" destId="{22D1995C-CBCA-424D-B9A6-0C4DB6057348}" srcOrd="0" destOrd="0" presId="urn:microsoft.com/office/officeart/2005/8/layout/hierarchy4"/>
    <dgm:cxn modelId="{4805BEAA-691F-A343-A600-011AB90337CB}" srcId="{319B5969-BCE3-E64C-9F67-AAF810738040}" destId="{978DF0B8-6199-5849-B88E-8C6A7E19B04C}" srcOrd="0" destOrd="0" parTransId="{01FF6D6A-ADDE-6740-B8E0-3001FCB24DA8}" sibTransId="{1F16B1B0-B9D7-7141-AC58-6EC0E49FF0E8}"/>
    <dgm:cxn modelId="{143836C4-C891-1B43-83C7-5D1D7580A818}" type="presOf" srcId="{639A3A37-3748-084D-B651-807AAF42382B}" destId="{AFA1F099-5596-E348-A914-55BD3D9CFCB9}" srcOrd="0" destOrd="0" presId="urn:microsoft.com/office/officeart/2005/8/layout/hierarchy4"/>
    <dgm:cxn modelId="{E672D3CA-5B55-1D41-836B-8BB40731C7C4}" srcId="{18D6BBD0-5B7D-7E4F-8125-3756C3C39496}" destId="{319B5969-BCE3-E64C-9F67-AAF810738040}" srcOrd="0" destOrd="0" parTransId="{E161CB1B-944A-2140-8AEA-78CFDDA3E55C}" sibTransId="{8EB88C4C-27D6-2B48-8570-36001D0F2661}"/>
    <dgm:cxn modelId="{EC21B5DF-6FA0-024A-901B-7AA830DB42AB}" srcId="{319B5969-BCE3-E64C-9F67-AAF810738040}" destId="{ADE7309B-C0F7-BE46-9657-353855B88005}" srcOrd="1" destOrd="0" parTransId="{94F6C9E4-D8AE-4945-A445-5B3A85BDB25C}" sibTransId="{D7703983-817A-0D42-9256-41B8798209C2}"/>
    <dgm:cxn modelId="{337D41E3-A021-6F42-8E84-9B7A8E37EB3D}" srcId="{978DF0B8-6199-5849-B88E-8C6A7E19B04C}" destId="{76070A00-3364-6449-A147-4B13CDF8B6EA}" srcOrd="1" destOrd="0" parTransId="{E4F9CDA2-1C62-3042-A69D-32CBAADC7A26}" sibTransId="{BF7EA6E0-D735-744E-8D16-0A59C76C5654}"/>
    <dgm:cxn modelId="{C0F93EF7-8E0F-CE4C-A70C-1F9B3D963635}" type="presOf" srcId="{978DF0B8-6199-5849-B88E-8C6A7E19B04C}" destId="{00DCB795-59DC-DC4D-9670-906AF6FB86E6}" srcOrd="0" destOrd="0" presId="urn:microsoft.com/office/officeart/2005/8/layout/hierarchy4"/>
    <dgm:cxn modelId="{2237E6BB-91FD-E24E-AE4B-2CEA3815AA81}" type="presParOf" srcId="{6F4030B4-0096-3342-BAAB-392F1594EF90}" destId="{ADF9D395-E4EC-7148-98E2-69B1C480526A}" srcOrd="0" destOrd="0" presId="urn:microsoft.com/office/officeart/2005/8/layout/hierarchy4"/>
    <dgm:cxn modelId="{AA3B9107-DFDD-DA49-8D61-146B39B48836}" type="presParOf" srcId="{ADF9D395-E4EC-7148-98E2-69B1C480526A}" destId="{03D71E98-39B7-3A4B-BB1A-E4AEA9DA14A1}" srcOrd="0" destOrd="0" presId="urn:microsoft.com/office/officeart/2005/8/layout/hierarchy4"/>
    <dgm:cxn modelId="{FB9F3A7A-E918-174E-809F-59223D1A552F}" type="presParOf" srcId="{ADF9D395-E4EC-7148-98E2-69B1C480526A}" destId="{4B0E170E-F023-6545-9DC0-C4CBB8A48D5E}" srcOrd="1" destOrd="0" presId="urn:microsoft.com/office/officeart/2005/8/layout/hierarchy4"/>
    <dgm:cxn modelId="{C6D9C311-5416-B048-9501-B2234BA0F714}" type="presParOf" srcId="{ADF9D395-E4EC-7148-98E2-69B1C480526A}" destId="{965476E6-B033-074F-BA1C-313625A1BD27}" srcOrd="2" destOrd="0" presId="urn:microsoft.com/office/officeart/2005/8/layout/hierarchy4"/>
    <dgm:cxn modelId="{DAFC5B62-964E-3045-9D7B-E7C63276E813}" type="presParOf" srcId="{965476E6-B033-074F-BA1C-313625A1BD27}" destId="{DCB49538-23D2-5B44-9894-92D4DEDBD806}" srcOrd="0" destOrd="0" presId="urn:microsoft.com/office/officeart/2005/8/layout/hierarchy4"/>
    <dgm:cxn modelId="{5CAAD2D3-F728-D248-B257-F7AD4BD83D3B}" type="presParOf" srcId="{DCB49538-23D2-5B44-9894-92D4DEDBD806}" destId="{00DCB795-59DC-DC4D-9670-906AF6FB86E6}" srcOrd="0" destOrd="0" presId="urn:microsoft.com/office/officeart/2005/8/layout/hierarchy4"/>
    <dgm:cxn modelId="{712784F3-314D-4B4F-8E64-CF89CF220C9D}" type="presParOf" srcId="{DCB49538-23D2-5B44-9894-92D4DEDBD806}" destId="{1BD00410-B6B0-F24A-884B-30FE6C57F947}" srcOrd="1" destOrd="0" presId="urn:microsoft.com/office/officeart/2005/8/layout/hierarchy4"/>
    <dgm:cxn modelId="{E91F92B9-4579-D143-9500-FD5445CC0EDE}" type="presParOf" srcId="{DCB49538-23D2-5B44-9894-92D4DEDBD806}" destId="{DD70318A-8AC6-8546-BC73-591493A9526F}" srcOrd="2" destOrd="0" presId="urn:microsoft.com/office/officeart/2005/8/layout/hierarchy4"/>
    <dgm:cxn modelId="{881A1651-D915-6A40-9AD9-ADE8E7FC4A8C}" type="presParOf" srcId="{DD70318A-8AC6-8546-BC73-591493A9526F}" destId="{039A9DD0-8F4A-D648-876F-316740571DA7}" srcOrd="0" destOrd="0" presId="urn:microsoft.com/office/officeart/2005/8/layout/hierarchy4"/>
    <dgm:cxn modelId="{C22874DD-973D-084A-9DC2-1EAD9EAC723F}" type="presParOf" srcId="{039A9DD0-8F4A-D648-876F-316740571DA7}" destId="{22D1995C-CBCA-424D-B9A6-0C4DB6057348}" srcOrd="0" destOrd="0" presId="urn:microsoft.com/office/officeart/2005/8/layout/hierarchy4"/>
    <dgm:cxn modelId="{59620101-1FCD-0147-BCB3-5A935DE13390}" type="presParOf" srcId="{039A9DD0-8F4A-D648-876F-316740571DA7}" destId="{B808E062-57A4-BD45-9801-96B6B5753F99}" srcOrd="1" destOrd="0" presId="urn:microsoft.com/office/officeart/2005/8/layout/hierarchy4"/>
    <dgm:cxn modelId="{A2CF4081-B2DA-F946-ADE6-9649C9DEB37A}" type="presParOf" srcId="{DD70318A-8AC6-8546-BC73-591493A9526F}" destId="{AD813DB4-3CF5-DD49-92FB-A6C50C8D34B4}" srcOrd="1" destOrd="0" presId="urn:microsoft.com/office/officeart/2005/8/layout/hierarchy4"/>
    <dgm:cxn modelId="{79D577CE-B6D2-4248-A215-FCBA28A56E89}" type="presParOf" srcId="{DD70318A-8AC6-8546-BC73-591493A9526F}" destId="{ABA804D3-C52F-8E45-8853-123E06E857E5}" srcOrd="2" destOrd="0" presId="urn:microsoft.com/office/officeart/2005/8/layout/hierarchy4"/>
    <dgm:cxn modelId="{7306B447-BB65-3742-9E6F-3458769C28E4}" type="presParOf" srcId="{ABA804D3-C52F-8E45-8853-123E06E857E5}" destId="{3D3A5B15-19B6-5340-AB54-7FCBEA231615}" srcOrd="0" destOrd="0" presId="urn:microsoft.com/office/officeart/2005/8/layout/hierarchy4"/>
    <dgm:cxn modelId="{C88BF259-890C-E54F-9CCF-49C6AED825CD}" type="presParOf" srcId="{ABA804D3-C52F-8E45-8853-123E06E857E5}" destId="{F25DA131-A69B-5C41-B30C-C78EF718A59B}" srcOrd="1" destOrd="0" presId="urn:microsoft.com/office/officeart/2005/8/layout/hierarchy4"/>
    <dgm:cxn modelId="{09B2C977-CADA-8246-8CCD-D7D7D1A9329B}" type="presParOf" srcId="{965476E6-B033-074F-BA1C-313625A1BD27}" destId="{0C48E3E3-24F7-D742-8799-39DBC32CEB97}" srcOrd="1" destOrd="0" presId="urn:microsoft.com/office/officeart/2005/8/layout/hierarchy4"/>
    <dgm:cxn modelId="{3791F701-90DE-D54D-B8E8-39A3BBF1AC05}" type="presParOf" srcId="{965476E6-B033-074F-BA1C-313625A1BD27}" destId="{FB1FC8DD-8C27-5244-BFB6-8463D5CB6F85}" srcOrd="2" destOrd="0" presId="urn:microsoft.com/office/officeart/2005/8/layout/hierarchy4"/>
    <dgm:cxn modelId="{2585F4A2-E09D-E84C-A273-8E31785C100E}" type="presParOf" srcId="{FB1FC8DD-8C27-5244-BFB6-8463D5CB6F85}" destId="{FDA0B51F-3F8A-9241-A8F9-5368F5489B9A}" srcOrd="0" destOrd="0" presId="urn:microsoft.com/office/officeart/2005/8/layout/hierarchy4"/>
    <dgm:cxn modelId="{0F2B5E94-D0D7-DE4F-AEE1-40B6FD5684D6}" type="presParOf" srcId="{FB1FC8DD-8C27-5244-BFB6-8463D5CB6F85}" destId="{559DDD35-9D61-EE46-815E-8BBB5CD6F329}" srcOrd="1" destOrd="0" presId="urn:microsoft.com/office/officeart/2005/8/layout/hierarchy4"/>
    <dgm:cxn modelId="{03AF294D-7A4C-4045-9C41-643E0ACFF78B}" type="presParOf" srcId="{FB1FC8DD-8C27-5244-BFB6-8463D5CB6F85}" destId="{A033472D-1D93-574C-928F-19A05B4938C4}" srcOrd="2" destOrd="0" presId="urn:microsoft.com/office/officeart/2005/8/layout/hierarchy4"/>
    <dgm:cxn modelId="{8D4D1ED9-CC23-6541-9EF5-4C2BD3DC32A6}" type="presParOf" srcId="{A033472D-1D93-574C-928F-19A05B4938C4}" destId="{3B58AC7D-49B8-6248-9479-35F57C4DD0AA}" srcOrd="0" destOrd="0" presId="urn:microsoft.com/office/officeart/2005/8/layout/hierarchy4"/>
    <dgm:cxn modelId="{541C0AC1-83D6-6F4E-A8AD-8572A5C6F3EA}" type="presParOf" srcId="{3B58AC7D-49B8-6248-9479-35F57C4DD0AA}" destId="{AFA1F099-5596-E348-A914-55BD3D9CFCB9}" srcOrd="0" destOrd="0" presId="urn:microsoft.com/office/officeart/2005/8/layout/hierarchy4"/>
    <dgm:cxn modelId="{FE4861BB-931F-CD4A-B11D-35130E26E3C2}" type="presParOf" srcId="{3B58AC7D-49B8-6248-9479-35F57C4DD0AA}" destId="{DEDF147B-761D-4E40-9AE3-B1358BB9455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8D757-E488-6940-B880-DFD045887227}"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de-DE"/>
        </a:p>
      </dgm:t>
    </dgm:pt>
    <dgm:pt modelId="{838E073D-38D5-E24A-B496-854B8E4B563C}">
      <dgm:prSet phldrT="[Text]" custT="1"/>
      <dgm:spPr>
        <a:solidFill>
          <a:schemeClr val="accent1">
            <a:lumMod val="75000"/>
          </a:schemeClr>
        </a:solidFill>
      </dgm:spPr>
      <dgm:t>
        <a:bodyPr/>
        <a:lstStyle/>
        <a:p>
          <a:r>
            <a:rPr lang="de-DE" sz="1600" b="1" dirty="0">
              <a:latin typeface="Calibri" panose="020F0502020204030204" pitchFamily="34" charset="0"/>
              <a:cs typeface="Calibri" panose="020F0502020204030204" pitchFamily="34" charset="0"/>
            </a:rPr>
            <a:t>...ist nicht alleine:</a:t>
          </a:r>
        </a:p>
      </dgm:t>
    </dgm:pt>
    <dgm:pt modelId="{CB25C262-7E59-5D48-B5A7-D8509C214DA4}" type="parTrans" cxnId="{BB7ECE58-2D44-DC46-B367-1D100BD99CBC}">
      <dgm:prSet/>
      <dgm:spPr/>
      <dgm:t>
        <a:bodyPr/>
        <a:lstStyle/>
        <a:p>
          <a:endParaRPr lang="de-DE"/>
        </a:p>
      </dgm:t>
    </dgm:pt>
    <dgm:pt modelId="{293C927C-1DD8-CE4A-92BF-E915E4FCE188}" type="sibTrans" cxnId="{BB7ECE58-2D44-DC46-B367-1D100BD99CBC}">
      <dgm:prSet/>
      <dgm:spPr/>
      <dgm:t>
        <a:bodyPr/>
        <a:lstStyle/>
        <a:p>
          <a:endParaRPr lang="de-DE"/>
        </a:p>
      </dgm:t>
    </dgm:pt>
    <dgm:pt modelId="{113B15FD-47BE-9D42-9492-607ADBC3AE28}">
      <dgm:prSet phldrT="[Text]" custT="1"/>
      <dgm:spPr>
        <a:solidFill>
          <a:srgbClr val="92D050">
            <a:alpha val="90000"/>
          </a:srgbClr>
        </a:solidFill>
      </dgm:spPr>
      <dgm:t>
        <a:bodyPr/>
        <a:lstStyle/>
        <a:p>
          <a:pPr>
            <a:buClrTx/>
            <a:buSzTx/>
            <a:buFontTx/>
            <a:buNone/>
          </a:pPr>
          <a:r>
            <a:rPr kumimoji="0" lang="de-DE" sz="15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Gemeinsames Spielen fördert die Gewissheit, nicht einsam zu sein. Besonders prägend ist das Spielen mit Erwachsenen. Das Kind erfährt: „Hier hat jemand Zeit für mich!“</a:t>
          </a:r>
          <a:endParaRPr lang="de-DE" sz="1500" dirty="0">
            <a:latin typeface="Calibri" panose="020F0502020204030204" pitchFamily="34" charset="0"/>
            <a:cs typeface="Calibri" panose="020F0502020204030204" pitchFamily="34" charset="0"/>
          </a:endParaRPr>
        </a:p>
      </dgm:t>
    </dgm:pt>
    <dgm:pt modelId="{6D3ACB85-5561-ED4B-AAB6-67A1B8D5A019}" type="parTrans" cxnId="{305AAB08-7153-E442-885C-1C018794594F}">
      <dgm:prSet/>
      <dgm:spPr/>
      <dgm:t>
        <a:bodyPr/>
        <a:lstStyle/>
        <a:p>
          <a:endParaRPr lang="de-DE"/>
        </a:p>
      </dgm:t>
    </dgm:pt>
    <dgm:pt modelId="{03B52B8A-D0ED-DF4A-8482-07DD133EAC15}" type="sibTrans" cxnId="{305AAB08-7153-E442-885C-1C018794594F}">
      <dgm:prSet/>
      <dgm:spPr/>
      <dgm:t>
        <a:bodyPr/>
        <a:lstStyle/>
        <a:p>
          <a:endParaRPr lang="de-DE"/>
        </a:p>
      </dgm:t>
    </dgm:pt>
    <dgm:pt modelId="{586D163F-BDBF-7040-BA6C-0B903EB79ADB}">
      <dgm:prSet phldrT="[Text]" custT="1"/>
      <dgm:spPr>
        <a:solidFill>
          <a:schemeClr val="accent1">
            <a:lumMod val="75000"/>
          </a:schemeClr>
        </a:solidFill>
      </dgm:spPr>
      <dgm:t>
        <a:bodyPr/>
        <a:lstStyle/>
        <a:p>
          <a:r>
            <a:rPr lang="de-DE" sz="1600" b="1" dirty="0">
              <a:latin typeface="Calibri" panose="020F0502020204030204" pitchFamily="34" charset="0"/>
              <a:cs typeface="Calibri" panose="020F0502020204030204" pitchFamily="34" charset="0"/>
            </a:rPr>
            <a:t>...hört zu:</a:t>
          </a:r>
        </a:p>
      </dgm:t>
    </dgm:pt>
    <dgm:pt modelId="{762F8E8D-FB9D-FA4B-BECF-8DE23898B033}" type="parTrans" cxnId="{1941C448-146A-2343-AA19-8637367B41CD}">
      <dgm:prSet/>
      <dgm:spPr/>
      <dgm:t>
        <a:bodyPr/>
        <a:lstStyle/>
        <a:p>
          <a:endParaRPr lang="de-DE"/>
        </a:p>
      </dgm:t>
    </dgm:pt>
    <dgm:pt modelId="{C1BE46B9-F638-9645-94F6-5CCE02012B2C}" type="sibTrans" cxnId="{1941C448-146A-2343-AA19-8637367B41CD}">
      <dgm:prSet/>
      <dgm:spPr/>
      <dgm:t>
        <a:bodyPr/>
        <a:lstStyle/>
        <a:p>
          <a:endParaRPr lang="de-DE"/>
        </a:p>
      </dgm:t>
    </dgm:pt>
    <dgm:pt modelId="{BDF4B51D-E7F8-1645-9F22-084F07B26F21}">
      <dgm:prSet phldrT="[Text]" custT="1"/>
      <dgm:spPr>
        <a:solidFill>
          <a:srgbClr val="92D050">
            <a:alpha val="90000"/>
          </a:srgbClr>
        </a:solidFill>
      </dgm:spPr>
      <dgm:t>
        <a:bodyPr/>
        <a:lstStyle/>
        <a:p>
          <a:pPr>
            <a:buClrTx/>
            <a:buSzTx/>
            <a:buFontTx/>
            <a:buNone/>
          </a:pPr>
          <a:r>
            <a:rPr kumimoji="0" lang="de-DE" sz="16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Regelspiele fördern durch das Begreifen, Erinnern und Befolgen der Regeln die Konzentrations-fähigkeit und das Gedächtnis des Kindes.</a:t>
          </a:r>
          <a:endParaRPr lang="de-DE" sz="1600" dirty="0">
            <a:latin typeface="Calibri" panose="020F0502020204030204" pitchFamily="34" charset="0"/>
            <a:cs typeface="Calibri" panose="020F0502020204030204" pitchFamily="34" charset="0"/>
          </a:endParaRPr>
        </a:p>
      </dgm:t>
    </dgm:pt>
    <dgm:pt modelId="{1C0E5E6E-8A50-CC43-A5EB-7DC746B192CC}" type="parTrans" cxnId="{CAE95065-2144-CB4E-BDA9-CD721140A5EE}">
      <dgm:prSet/>
      <dgm:spPr/>
      <dgm:t>
        <a:bodyPr/>
        <a:lstStyle/>
        <a:p>
          <a:endParaRPr lang="de-DE"/>
        </a:p>
      </dgm:t>
    </dgm:pt>
    <dgm:pt modelId="{59B3D2BA-04E6-3147-9C1F-EA38B739D150}" type="sibTrans" cxnId="{CAE95065-2144-CB4E-BDA9-CD721140A5EE}">
      <dgm:prSet/>
      <dgm:spPr/>
      <dgm:t>
        <a:bodyPr/>
        <a:lstStyle/>
        <a:p>
          <a:endParaRPr lang="de-DE"/>
        </a:p>
      </dgm:t>
    </dgm:pt>
    <dgm:pt modelId="{16104FA4-542B-874F-8B93-3A4CA6E1A318}">
      <dgm:prSet phldrT="[Text]" custT="1"/>
      <dgm:spPr>
        <a:solidFill>
          <a:srgbClr val="92D050">
            <a:alpha val="90000"/>
          </a:srgbClr>
        </a:solidFill>
      </dgm:spPr>
      <dgm:t>
        <a:bodyPr/>
        <a:lstStyle/>
        <a:p>
          <a:pPr>
            <a:buClrTx/>
            <a:buSzTx/>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Durch das Gewinnen oder auch das Verlieren lernt das Kind, seine Emotionen zu begreifen und sie zu kontrollieren. Ebenfalls spürt es, dass es durch die nächste Spielrunde eine neue Chance bekommt.</a:t>
          </a:r>
          <a:endParaRPr lang="de-DE" sz="1300" dirty="0">
            <a:latin typeface="Calibri" panose="020F0502020204030204" pitchFamily="34" charset="0"/>
            <a:cs typeface="Calibri" panose="020F0502020204030204" pitchFamily="34" charset="0"/>
          </a:endParaRPr>
        </a:p>
      </dgm:t>
    </dgm:pt>
    <dgm:pt modelId="{F57BE82F-57A6-FD49-A4E8-271CB9F706F5}" type="parTrans" cxnId="{67B046B6-442B-134F-A455-504622ECDD64}">
      <dgm:prSet/>
      <dgm:spPr/>
      <dgm:t>
        <a:bodyPr/>
        <a:lstStyle/>
        <a:p>
          <a:endParaRPr lang="de-DE"/>
        </a:p>
      </dgm:t>
    </dgm:pt>
    <dgm:pt modelId="{FC6DDCC3-6186-B646-926A-E90722F8EA42}" type="sibTrans" cxnId="{67B046B6-442B-134F-A455-504622ECDD64}">
      <dgm:prSet/>
      <dgm:spPr/>
      <dgm:t>
        <a:bodyPr/>
        <a:lstStyle/>
        <a:p>
          <a:endParaRPr lang="de-DE"/>
        </a:p>
      </dgm:t>
    </dgm:pt>
    <dgm:pt modelId="{F1BD0042-FF4F-4C4A-BC21-05B0EE535DCE}">
      <dgm:prSet custT="1"/>
      <dgm:spPr>
        <a:solidFill>
          <a:schemeClr val="accent1">
            <a:lumMod val="75000"/>
          </a:schemeClr>
        </a:solidFill>
      </dgm:spPr>
      <dgm:t>
        <a:bodyPr/>
        <a:lstStyle/>
        <a:p>
          <a:r>
            <a:rPr lang="de-DE" sz="1600" b="1" dirty="0">
              <a:latin typeface="Calibri" panose="020F0502020204030204" pitchFamily="34" charset="0"/>
              <a:cs typeface="Calibri" panose="020F0502020204030204" pitchFamily="34" charset="0"/>
            </a:rPr>
            <a:t>...fühlt:</a:t>
          </a:r>
        </a:p>
      </dgm:t>
    </dgm:pt>
    <dgm:pt modelId="{74D4957D-268E-5C4F-B847-A9B628EE4D4E}" type="parTrans" cxnId="{7676CD85-C6A1-BE49-B6A3-C297F8B9D96D}">
      <dgm:prSet/>
      <dgm:spPr/>
      <dgm:t>
        <a:bodyPr/>
        <a:lstStyle/>
        <a:p>
          <a:endParaRPr lang="de-DE"/>
        </a:p>
      </dgm:t>
    </dgm:pt>
    <dgm:pt modelId="{E2B1F785-EB3C-AA42-80FD-242B3A656890}" type="sibTrans" cxnId="{7676CD85-C6A1-BE49-B6A3-C297F8B9D96D}">
      <dgm:prSet/>
      <dgm:spPr/>
      <dgm:t>
        <a:bodyPr/>
        <a:lstStyle/>
        <a:p>
          <a:endParaRPr lang="de-DE"/>
        </a:p>
      </dgm:t>
    </dgm:pt>
    <dgm:pt modelId="{19E54100-0368-914A-AA9E-D8BD4D458BC5}">
      <dgm:prSet custT="1"/>
      <dgm:spPr>
        <a:solidFill>
          <a:schemeClr val="accent1">
            <a:lumMod val="75000"/>
          </a:schemeClr>
        </a:solidFill>
      </dgm:spPr>
      <dgm:t>
        <a:bodyPr/>
        <a:lstStyle/>
        <a:p>
          <a:r>
            <a:rPr lang="de-DE" sz="1600" b="1" dirty="0">
              <a:latin typeface="Calibri" panose="020F0502020204030204" pitchFamily="34" charset="0"/>
              <a:cs typeface="Calibri" panose="020F0502020204030204" pitchFamily="34" charset="0"/>
            </a:rPr>
            <a:t>...taucht ab:</a:t>
          </a:r>
        </a:p>
      </dgm:t>
    </dgm:pt>
    <dgm:pt modelId="{64F75889-A61F-8941-B5F2-4A822A919892}" type="parTrans" cxnId="{7361FA5E-208E-8548-A88E-2E7339C98AE8}">
      <dgm:prSet/>
      <dgm:spPr/>
      <dgm:t>
        <a:bodyPr/>
        <a:lstStyle/>
        <a:p>
          <a:endParaRPr lang="de-DE"/>
        </a:p>
      </dgm:t>
    </dgm:pt>
    <dgm:pt modelId="{BEA67F86-5241-7740-8F23-5AEA02625923}" type="sibTrans" cxnId="{7361FA5E-208E-8548-A88E-2E7339C98AE8}">
      <dgm:prSet/>
      <dgm:spPr/>
      <dgm:t>
        <a:bodyPr/>
        <a:lstStyle/>
        <a:p>
          <a:endParaRPr lang="de-DE"/>
        </a:p>
      </dgm:t>
    </dgm:pt>
    <dgm:pt modelId="{794FB711-8D47-C34F-BD4B-06726B633B65}">
      <dgm:prSet custT="1"/>
      <dgm:spPr>
        <a:solidFill>
          <a:schemeClr val="accent1">
            <a:lumMod val="75000"/>
          </a:schemeClr>
        </a:solidFill>
      </dgm:spPr>
      <dgm:t>
        <a:bodyPr/>
        <a:lstStyle/>
        <a:p>
          <a:r>
            <a:rPr lang="de-DE" sz="1600" b="1" dirty="0">
              <a:latin typeface="Calibri" panose="020F0502020204030204" pitchFamily="34" charset="0"/>
              <a:cs typeface="Calibri" panose="020F0502020204030204" pitchFamily="34" charset="0"/>
            </a:rPr>
            <a:t>....lernt Geduld:</a:t>
          </a:r>
        </a:p>
      </dgm:t>
    </dgm:pt>
    <dgm:pt modelId="{B9F51F6F-C9C5-6444-AD29-17D8A3E1A8CA}" type="parTrans" cxnId="{A83BC14C-C5B9-2A40-900F-7511A1D290D7}">
      <dgm:prSet/>
      <dgm:spPr/>
      <dgm:t>
        <a:bodyPr/>
        <a:lstStyle/>
        <a:p>
          <a:endParaRPr lang="de-DE"/>
        </a:p>
      </dgm:t>
    </dgm:pt>
    <dgm:pt modelId="{025F7962-6607-DA4C-8174-8D03D160B8DC}" type="sibTrans" cxnId="{A83BC14C-C5B9-2A40-900F-7511A1D290D7}">
      <dgm:prSet/>
      <dgm:spPr/>
      <dgm:t>
        <a:bodyPr/>
        <a:lstStyle/>
        <a:p>
          <a:endParaRPr lang="de-DE"/>
        </a:p>
      </dgm:t>
    </dgm:pt>
    <dgm:pt modelId="{228A13D1-78C6-4142-9522-766E6C940596}">
      <dgm:prSet custT="1"/>
      <dgm:spPr>
        <a:solidFill>
          <a:schemeClr val="accent1">
            <a:lumMod val="75000"/>
          </a:schemeClr>
        </a:solidFill>
      </dgm:spPr>
      <dgm:t>
        <a:bodyPr/>
        <a:lstStyle/>
        <a:p>
          <a:r>
            <a:rPr lang="de-DE" sz="1600" b="1" dirty="0">
              <a:latin typeface="Calibri" panose="020F0502020204030204" pitchFamily="34" charset="0"/>
              <a:cs typeface="Calibri" panose="020F0502020204030204" pitchFamily="34" charset="0"/>
            </a:rPr>
            <a:t>... hat Mut:</a:t>
          </a:r>
        </a:p>
      </dgm:t>
    </dgm:pt>
    <dgm:pt modelId="{95610BB4-41D1-F945-ABCA-6C044377ED74}" type="parTrans" cxnId="{3EA257A0-17CE-EF4D-85F0-2BF52364294C}">
      <dgm:prSet/>
      <dgm:spPr/>
      <dgm:t>
        <a:bodyPr/>
        <a:lstStyle/>
        <a:p>
          <a:endParaRPr lang="de-DE"/>
        </a:p>
      </dgm:t>
    </dgm:pt>
    <dgm:pt modelId="{7D63E24C-1B09-6F4D-9E8E-86EB8EA89892}" type="sibTrans" cxnId="{3EA257A0-17CE-EF4D-85F0-2BF52364294C}">
      <dgm:prSet/>
      <dgm:spPr/>
      <dgm:t>
        <a:bodyPr/>
        <a:lstStyle/>
        <a:p>
          <a:endParaRPr lang="de-DE"/>
        </a:p>
      </dgm:t>
    </dgm:pt>
    <dgm:pt modelId="{7F13CD48-5BB5-4844-9937-0E6D99FE5BD8}">
      <dgm:prSet custT="1"/>
      <dgm:spPr>
        <a:solidFill>
          <a:schemeClr val="accent1">
            <a:lumMod val="75000"/>
          </a:schemeClr>
        </a:solidFill>
      </dgm:spPr>
      <dgm:t>
        <a:bodyPr/>
        <a:lstStyle/>
        <a:p>
          <a:r>
            <a:rPr lang="de-DE" sz="1600" b="1" dirty="0">
              <a:latin typeface="Calibri" panose="020F0502020204030204" pitchFamily="34" charset="0"/>
              <a:cs typeface="Calibri" panose="020F0502020204030204" pitchFamily="34" charset="0"/>
            </a:rPr>
            <a:t>...spricht:</a:t>
          </a:r>
        </a:p>
      </dgm:t>
    </dgm:pt>
    <dgm:pt modelId="{488F2457-6136-AC41-9B67-C0D1895A79C0}" type="parTrans" cxnId="{FBF1E5A5-8D99-904E-B7ED-ED5C340A8C4B}">
      <dgm:prSet/>
      <dgm:spPr/>
      <dgm:t>
        <a:bodyPr/>
        <a:lstStyle/>
        <a:p>
          <a:endParaRPr lang="de-DE"/>
        </a:p>
      </dgm:t>
    </dgm:pt>
    <dgm:pt modelId="{0EB2C852-21BE-2E44-938B-F87EA2251EF8}" type="sibTrans" cxnId="{FBF1E5A5-8D99-904E-B7ED-ED5C340A8C4B}">
      <dgm:prSet/>
      <dgm:spPr/>
      <dgm:t>
        <a:bodyPr/>
        <a:lstStyle/>
        <a:p>
          <a:endParaRPr lang="de-DE"/>
        </a:p>
      </dgm:t>
    </dgm:pt>
    <dgm:pt modelId="{0D4546AF-7CA4-B148-8FED-A678D5F35E40}">
      <dgm:prSet custT="1"/>
      <dgm:spPr>
        <a:solidFill>
          <a:srgbClr val="92D050">
            <a:alpha val="90000"/>
          </a:srgbClr>
        </a:solidFill>
      </dgm:spPr>
      <dgm:t>
        <a:bodyPr/>
        <a:lstStyle/>
        <a:p>
          <a:pPr>
            <a:buClrTx/>
            <a:buSzTx/>
            <a:buFontTx/>
            <a:buNone/>
          </a:pPr>
          <a:r>
            <a:rPr kumimoji="0" lang="de-DE" sz="16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Der Ausgang des Spiels ist am Anfang nicht vorhersehbar. Das Ausprobieren der Kinder im zeitlich begrenzten Rahmen wird gefördert.</a:t>
          </a:r>
          <a:endParaRPr lang="de-DE" sz="1600" dirty="0">
            <a:latin typeface="Calibri" panose="020F0502020204030204" pitchFamily="34" charset="0"/>
            <a:cs typeface="Calibri" panose="020F0502020204030204" pitchFamily="34" charset="0"/>
          </a:endParaRPr>
        </a:p>
      </dgm:t>
    </dgm:pt>
    <dgm:pt modelId="{79F9C738-F1E6-1D40-A162-B4627EF1C06B}" type="parTrans" cxnId="{86F977CA-B539-6545-8CA1-4B7009B67FE6}">
      <dgm:prSet/>
      <dgm:spPr/>
      <dgm:t>
        <a:bodyPr/>
        <a:lstStyle/>
        <a:p>
          <a:endParaRPr lang="de-DE"/>
        </a:p>
      </dgm:t>
    </dgm:pt>
    <dgm:pt modelId="{8636DDF7-C2C5-4649-9203-17F39B4CC10C}" type="sibTrans" cxnId="{86F977CA-B539-6545-8CA1-4B7009B67FE6}">
      <dgm:prSet/>
      <dgm:spPr/>
      <dgm:t>
        <a:bodyPr/>
        <a:lstStyle/>
        <a:p>
          <a:endParaRPr lang="de-DE"/>
        </a:p>
      </dgm:t>
    </dgm:pt>
    <dgm:pt modelId="{B5778E18-B8A6-CF43-AB25-B8E8F8342DE5}">
      <dgm:prSet custT="1"/>
      <dgm:spPr>
        <a:solidFill>
          <a:srgbClr val="92D050">
            <a:alpha val="90000"/>
          </a:srgbClr>
        </a:solidFill>
      </dgm:spPr>
      <dgm:t>
        <a:bodyPr/>
        <a:lstStyle/>
        <a:p>
          <a:pPr>
            <a:buClrTx/>
            <a:buSzTx/>
            <a:buFontTx/>
            <a:buNone/>
          </a:pPr>
          <a:r>
            <a:rPr kumimoji="0" lang="de-DE" sz="16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Das Kommunizieren vor, während und nach dem Spiel fördert die sprachlichen und „diplomatischen“ Fähigkeiten.</a:t>
          </a:r>
          <a:endParaRPr lang="de-DE" sz="1600" dirty="0">
            <a:latin typeface="Calibri" panose="020F0502020204030204" pitchFamily="34" charset="0"/>
            <a:cs typeface="Calibri" panose="020F0502020204030204" pitchFamily="34" charset="0"/>
          </a:endParaRPr>
        </a:p>
      </dgm:t>
    </dgm:pt>
    <dgm:pt modelId="{C086627F-71EF-5E41-8D8F-483D74CD173D}" type="parTrans" cxnId="{54EC8415-A9D2-AB46-93AF-74969835AB68}">
      <dgm:prSet/>
      <dgm:spPr/>
      <dgm:t>
        <a:bodyPr/>
        <a:lstStyle/>
        <a:p>
          <a:endParaRPr lang="de-DE"/>
        </a:p>
      </dgm:t>
    </dgm:pt>
    <dgm:pt modelId="{EAC463A4-6D84-064D-A690-C4C630919EC0}" type="sibTrans" cxnId="{54EC8415-A9D2-AB46-93AF-74969835AB68}">
      <dgm:prSet/>
      <dgm:spPr/>
      <dgm:t>
        <a:bodyPr/>
        <a:lstStyle/>
        <a:p>
          <a:endParaRPr lang="de-DE"/>
        </a:p>
      </dgm:t>
    </dgm:pt>
    <dgm:pt modelId="{2D84824E-CAC4-084E-AEF2-AC0F9C41D3C6}">
      <dgm:prSet custT="1"/>
      <dgm:spPr>
        <a:solidFill>
          <a:srgbClr val="92D050">
            <a:alpha val="90000"/>
          </a:srgbClr>
        </a:solidFill>
      </dgm:spPr>
      <dgm:t>
        <a:bodyPr/>
        <a:lstStyle/>
        <a:p>
          <a:pPr>
            <a:buFontTx/>
            <a:buNone/>
          </a:pPr>
          <a:r>
            <a:rPr kumimoji="0" lang="de-DE" sz="16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 andere Rollen zu schlüpfen und fremde Welten zu entdecken wecken das Interesse des Kindes</a:t>
          </a:r>
          <a:endParaRPr lang="de-DE" sz="1600" dirty="0">
            <a:latin typeface="Calibri" panose="020F0502020204030204" pitchFamily="34" charset="0"/>
            <a:cs typeface="Calibri" panose="020F0502020204030204" pitchFamily="34" charset="0"/>
          </a:endParaRPr>
        </a:p>
      </dgm:t>
    </dgm:pt>
    <dgm:pt modelId="{CADBA4EC-EBAB-A744-85AC-86ACA92E2B0E}" type="parTrans" cxnId="{BCC41126-A2D4-5A48-A201-8DA4B9C0F1D5}">
      <dgm:prSet/>
      <dgm:spPr/>
      <dgm:t>
        <a:bodyPr/>
        <a:lstStyle/>
        <a:p>
          <a:endParaRPr lang="de-DE"/>
        </a:p>
      </dgm:t>
    </dgm:pt>
    <dgm:pt modelId="{DE6B360B-EA91-6945-A334-B7A37EA4995E}" type="sibTrans" cxnId="{BCC41126-A2D4-5A48-A201-8DA4B9C0F1D5}">
      <dgm:prSet/>
      <dgm:spPr/>
      <dgm:t>
        <a:bodyPr/>
        <a:lstStyle/>
        <a:p>
          <a:endParaRPr lang="de-DE"/>
        </a:p>
      </dgm:t>
    </dgm:pt>
    <dgm:pt modelId="{23EA3586-CA90-E043-B045-C9D17EBFEB0E}">
      <dgm:prSet custT="1"/>
      <dgm:spPr>
        <a:solidFill>
          <a:srgbClr val="92D050">
            <a:alpha val="90000"/>
          </a:srgbClr>
        </a:solidFill>
      </dgm:spPr>
      <dgm:t>
        <a:bodyPr/>
        <a:lstStyle/>
        <a:p>
          <a:pPr>
            <a:buFontTx/>
            <a:buNone/>
          </a:pPr>
          <a:r>
            <a:rPr kumimoji="0" lang="de-DE" sz="16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Damit die Spielfreude aufrecht gehalten wird, müssen alle Kinder Ausdauer und Konzentration zeigen</a:t>
          </a:r>
          <a:endParaRPr lang="de-DE" sz="1600" dirty="0">
            <a:latin typeface="Calibri" panose="020F0502020204030204" pitchFamily="34" charset="0"/>
            <a:cs typeface="Calibri" panose="020F0502020204030204" pitchFamily="34" charset="0"/>
          </a:endParaRPr>
        </a:p>
      </dgm:t>
    </dgm:pt>
    <dgm:pt modelId="{CAB51761-B8E5-B34C-BD06-D9F6FB281A51}" type="parTrans" cxnId="{5AC6EDBA-D40E-8443-99E2-0D9D910BFD2F}">
      <dgm:prSet/>
      <dgm:spPr/>
      <dgm:t>
        <a:bodyPr/>
        <a:lstStyle/>
        <a:p>
          <a:endParaRPr lang="de-DE"/>
        </a:p>
      </dgm:t>
    </dgm:pt>
    <dgm:pt modelId="{FEA07206-2A45-E446-AD1C-4ABACD719C10}" type="sibTrans" cxnId="{5AC6EDBA-D40E-8443-99E2-0D9D910BFD2F}">
      <dgm:prSet/>
      <dgm:spPr/>
      <dgm:t>
        <a:bodyPr/>
        <a:lstStyle/>
        <a:p>
          <a:endParaRPr lang="de-DE"/>
        </a:p>
      </dgm:t>
    </dgm:pt>
    <dgm:pt modelId="{903876D3-85D4-6742-BC4C-22C99FA7B9A0}" type="pres">
      <dgm:prSet presAssocID="{6B58D757-E488-6940-B880-DFD045887227}" presName="Name0" presStyleCnt="0">
        <dgm:presLayoutVars>
          <dgm:dir/>
          <dgm:animLvl val="lvl"/>
          <dgm:resizeHandles/>
        </dgm:presLayoutVars>
      </dgm:prSet>
      <dgm:spPr/>
    </dgm:pt>
    <dgm:pt modelId="{77AB704B-6944-5041-B0B5-ECCC5B1B361E}" type="pres">
      <dgm:prSet presAssocID="{838E073D-38D5-E24A-B496-854B8E4B563C}" presName="linNode" presStyleCnt="0"/>
      <dgm:spPr/>
    </dgm:pt>
    <dgm:pt modelId="{62C2A9D0-5B69-BF42-A7D0-78621E5C2C1A}" type="pres">
      <dgm:prSet presAssocID="{838E073D-38D5-E24A-B496-854B8E4B563C}" presName="parentShp" presStyleLbl="node1" presStyleIdx="0" presStyleCnt="7">
        <dgm:presLayoutVars>
          <dgm:bulletEnabled val="1"/>
        </dgm:presLayoutVars>
      </dgm:prSet>
      <dgm:spPr/>
    </dgm:pt>
    <dgm:pt modelId="{A1256177-8A0F-B548-8D68-E6758EFD7E46}" type="pres">
      <dgm:prSet presAssocID="{838E073D-38D5-E24A-B496-854B8E4B563C}" presName="childShp" presStyleLbl="bgAccFollowNode1" presStyleIdx="0" presStyleCnt="7">
        <dgm:presLayoutVars>
          <dgm:bulletEnabled val="1"/>
        </dgm:presLayoutVars>
      </dgm:prSet>
      <dgm:spPr/>
    </dgm:pt>
    <dgm:pt modelId="{A434BB75-2B76-4940-99C9-CB05EEB3689B}" type="pres">
      <dgm:prSet presAssocID="{293C927C-1DD8-CE4A-92BF-E915E4FCE188}" presName="spacing" presStyleCnt="0"/>
      <dgm:spPr/>
    </dgm:pt>
    <dgm:pt modelId="{D96D9D7A-781D-5140-A3B6-5D30BE3B2F91}" type="pres">
      <dgm:prSet presAssocID="{228A13D1-78C6-4142-9522-766E6C940596}" presName="linNode" presStyleCnt="0"/>
      <dgm:spPr/>
    </dgm:pt>
    <dgm:pt modelId="{F90CBDC0-FA68-D043-AD4E-014501602E43}" type="pres">
      <dgm:prSet presAssocID="{228A13D1-78C6-4142-9522-766E6C940596}" presName="parentShp" presStyleLbl="node1" presStyleIdx="1" presStyleCnt="7">
        <dgm:presLayoutVars>
          <dgm:bulletEnabled val="1"/>
        </dgm:presLayoutVars>
      </dgm:prSet>
      <dgm:spPr/>
    </dgm:pt>
    <dgm:pt modelId="{CC778F26-88F8-1D46-B6D8-5110C22AE0A9}" type="pres">
      <dgm:prSet presAssocID="{228A13D1-78C6-4142-9522-766E6C940596}" presName="childShp" presStyleLbl="bgAccFollowNode1" presStyleIdx="1" presStyleCnt="7">
        <dgm:presLayoutVars>
          <dgm:bulletEnabled val="1"/>
        </dgm:presLayoutVars>
      </dgm:prSet>
      <dgm:spPr/>
    </dgm:pt>
    <dgm:pt modelId="{420C1E50-53EE-8F47-A88C-327327298C18}" type="pres">
      <dgm:prSet presAssocID="{7D63E24C-1B09-6F4D-9E8E-86EB8EA89892}" presName="spacing" presStyleCnt="0"/>
      <dgm:spPr/>
    </dgm:pt>
    <dgm:pt modelId="{7586C054-C0D4-4840-AFEB-3EFDE5313020}" type="pres">
      <dgm:prSet presAssocID="{7F13CD48-5BB5-4844-9937-0E6D99FE5BD8}" presName="linNode" presStyleCnt="0"/>
      <dgm:spPr/>
    </dgm:pt>
    <dgm:pt modelId="{1E8FCA9C-B22F-0343-9225-C418097436A7}" type="pres">
      <dgm:prSet presAssocID="{7F13CD48-5BB5-4844-9937-0E6D99FE5BD8}" presName="parentShp" presStyleLbl="node1" presStyleIdx="2" presStyleCnt="7">
        <dgm:presLayoutVars>
          <dgm:bulletEnabled val="1"/>
        </dgm:presLayoutVars>
      </dgm:prSet>
      <dgm:spPr/>
    </dgm:pt>
    <dgm:pt modelId="{1DD88E2D-2C05-704E-89BE-145ED970364A}" type="pres">
      <dgm:prSet presAssocID="{7F13CD48-5BB5-4844-9937-0E6D99FE5BD8}" presName="childShp" presStyleLbl="bgAccFollowNode1" presStyleIdx="2" presStyleCnt="7">
        <dgm:presLayoutVars>
          <dgm:bulletEnabled val="1"/>
        </dgm:presLayoutVars>
      </dgm:prSet>
      <dgm:spPr/>
    </dgm:pt>
    <dgm:pt modelId="{ABC3FE21-ED32-F741-9F0C-09F4C9D59E3F}" type="pres">
      <dgm:prSet presAssocID="{0EB2C852-21BE-2E44-938B-F87EA2251EF8}" presName="spacing" presStyleCnt="0"/>
      <dgm:spPr/>
    </dgm:pt>
    <dgm:pt modelId="{AEE5B348-A121-B84E-922E-5ED9A1B30927}" type="pres">
      <dgm:prSet presAssocID="{586D163F-BDBF-7040-BA6C-0B903EB79ADB}" presName="linNode" presStyleCnt="0"/>
      <dgm:spPr/>
    </dgm:pt>
    <dgm:pt modelId="{A382B183-64EC-A947-A1F1-E0E7F19EBE04}" type="pres">
      <dgm:prSet presAssocID="{586D163F-BDBF-7040-BA6C-0B903EB79ADB}" presName="parentShp" presStyleLbl="node1" presStyleIdx="3" presStyleCnt="7">
        <dgm:presLayoutVars>
          <dgm:bulletEnabled val="1"/>
        </dgm:presLayoutVars>
      </dgm:prSet>
      <dgm:spPr/>
    </dgm:pt>
    <dgm:pt modelId="{FB3E1F48-A971-6443-AD5D-C1EC527E5D41}" type="pres">
      <dgm:prSet presAssocID="{586D163F-BDBF-7040-BA6C-0B903EB79ADB}" presName="childShp" presStyleLbl="bgAccFollowNode1" presStyleIdx="3" presStyleCnt="7">
        <dgm:presLayoutVars>
          <dgm:bulletEnabled val="1"/>
        </dgm:presLayoutVars>
      </dgm:prSet>
      <dgm:spPr/>
    </dgm:pt>
    <dgm:pt modelId="{5D1E3CA8-F51C-AA47-B250-5087D28B1C3A}" type="pres">
      <dgm:prSet presAssocID="{C1BE46B9-F638-9645-94F6-5CCE02012B2C}" presName="spacing" presStyleCnt="0"/>
      <dgm:spPr/>
    </dgm:pt>
    <dgm:pt modelId="{F8E38243-610F-2945-BDD8-93667A252A59}" type="pres">
      <dgm:prSet presAssocID="{F1BD0042-FF4F-4C4A-BC21-05B0EE535DCE}" presName="linNode" presStyleCnt="0"/>
      <dgm:spPr/>
    </dgm:pt>
    <dgm:pt modelId="{90611815-BEB7-7A49-976E-3626F5A4A31E}" type="pres">
      <dgm:prSet presAssocID="{F1BD0042-FF4F-4C4A-BC21-05B0EE535DCE}" presName="parentShp" presStyleLbl="node1" presStyleIdx="4" presStyleCnt="7">
        <dgm:presLayoutVars>
          <dgm:bulletEnabled val="1"/>
        </dgm:presLayoutVars>
      </dgm:prSet>
      <dgm:spPr/>
    </dgm:pt>
    <dgm:pt modelId="{E6870DCD-951E-4D49-B291-8C80D3512D5D}" type="pres">
      <dgm:prSet presAssocID="{F1BD0042-FF4F-4C4A-BC21-05B0EE535DCE}" presName="childShp" presStyleLbl="bgAccFollowNode1" presStyleIdx="4" presStyleCnt="7">
        <dgm:presLayoutVars>
          <dgm:bulletEnabled val="1"/>
        </dgm:presLayoutVars>
      </dgm:prSet>
      <dgm:spPr/>
    </dgm:pt>
    <dgm:pt modelId="{2F782F52-DA13-B24E-95AB-91528F690FD7}" type="pres">
      <dgm:prSet presAssocID="{E2B1F785-EB3C-AA42-80FD-242B3A656890}" presName="spacing" presStyleCnt="0"/>
      <dgm:spPr/>
    </dgm:pt>
    <dgm:pt modelId="{1132C51B-E99A-704D-BD28-7F9085886B14}" type="pres">
      <dgm:prSet presAssocID="{19E54100-0368-914A-AA9E-D8BD4D458BC5}" presName="linNode" presStyleCnt="0"/>
      <dgm:spPr/>
    </dgm:pt>
    <dgm:pt modelId="{CAC48918-1C94-5F43-8695-A262D3FFFF0F}" type="pres">
      <dgm:prSet presAssocID="{19E54100-0368-914A-AA9E-D8BD4D458BC5}" presName="parentShp" presStyleLbl="node1" presStyleIdx="5" presStyleCnt="7">
        <dgm:presLayoutVars>
          <dgm:bulletEnabled val="1"/>
        </dgm:presLayoutVars>
      </dgm:prSet>
      <dgm:spPr/>
    </dgm:pt>
    <dgm:pt modelId="{91E1E00D-2688-F24D-9539-6326A736F56B}" type="pres">
      <dgm:prSet presAssocID="{19E54100-0368-914A-AA9E-D8BD4D458BC5}" presName="childShp" presStyleLbl="bgAccFollowNode1" presStyleIdx="5" presStyleCnt="7">
        <dgm:presLayoutVars>
          <dgm:bulletEnabled val="1"/>
        </dgm:presLayoutVars>
      </dgm:prSet>
      <dgm:spPr/>
    </dgm:pt>
    <dgm:pt modelId="{4A8870A0-4258-BC42-8691-3287855833D4}" type="pres">
      <dgm:prSet presAssocID="{BEA67F86-5241-7740-8F23-5AEA02625923}" presName="spacing" presStyleCnt="0"/>
      <dgm:spPr/>
    </dgm:pt>
    <dgm:pt modelId="{B0F66DFA-6553-7B42-A5B9-2E6D8BCF4AC8}" type="pres">
      <dgm:prSet presAssocID="{794FB711-8D47-C34F-BD4B-06726B633B65}" presName="linNode" presStyleCnt="0"/>
      <dgm:spPr/>
    </dgm:pt>
    <dgm:pt modelId="{E072C2DD-CB80-0541-AA12-7671270AF080}" type="pres">
      <dgm:prSet presAssocID="{794FB711-8D47-C34F-BD4B-06726B633B65}" presName="parentShp" presStyleLbl="node1" presStyleIdx="6" presStyleCnt="7">
        <dgm:presLayoutVars>
          <dgm:bulletEnabled val="1"/>
        </dgm:presLayoutVars>
      </dgm:prSet>
      <dgm:spPr/>
    </dgm:pt>
    <dgm:pt modelId="{D94BE9BA-9BE0-A44F-ABB7-4324798A96DF}" type="pres">
      <dgm:prSet presAssocID="{794FB711-8D47-C34F-BD4B-06726B633B65}" presName="childShp" presStyleLbl="bgAccFollowNode1" presStyleIdx="6" presStyleCnt="7">
        <dgm:presLayoutVars>
          <dgm:bulletEnabled val="1"/>
        </dgm:presLayoutVars>
      </dgm:prSet>
      <dgm:spPr/>
    </dgm:pt>
  </dgm:ptLst>
  <dgm:cxnLst>
    <dgm:cxn modelId="{305AAB08-7153-E442-885C-1C018794594F}" srcId="{838E073D-38D5-E24A-B496-854B8E4B563C}" destId="{113B15FD-47BE-9D42-9492-607ADBC3AE28}" srcOrd="0" destOrd="0" parTransId="{6D3ACB85-5561-ED4B-AAB6-67A1B8D5A019}" sibTransId="{03B52B8A-D0ED-DF4A-8482-07DD133EAC15}"/>
    <dgm:cxn modelId="{54EC8415-A9D2-AB46-93AF-74969835AB68}" srcId="{7F13CD48-5BB5-4844-9937-0E6D99FE5BD8}" destId="{B5778E18-B8A6-CF43-AB25-B8E8F8342DE5}" srcOrd="0" destOrd="0" parTransId="{C086627F-71EF-5E41-8D8F-483D74CD173D}" sibTransId="{EAC463A4-6D84-064D-A690-C4C630919EC0}"/>
    <dgm:cxn modelId="{C4768519-3F07-2841-9228-DCADD33D5778}" type="presOf" srcId="{23EA3586-CA90-E043-B045-C9D17EBFEB0E}" destId="{D94BE9BA-9BE0-A44F-ABB7-4324798A96DF}" srcOrd="0" destOrd="0" presId="urn:microsoft.com/office/officeart/2005/8/layout/vList6"/>
    <dgm:cxn modelId="{BCC41126-A2D4-5A48-A201-8DA4B9C0F1D5}" srcId="{19E54100-0368-914A-AA9E-D8BD4D458BC5}" destId="{2D84824E-CAC4-084E-AEF2-AC0F9C41D3C6}" srcOrd="0" destOrd="0" parTransId="{CADBA4EC-EBAB-A744-85AC-86ACA92E2B0E}" sibTransId="{DE6B360B-EA91-6945-A334-B7A37EA4995E}"/>
    <dgm:cxn modelId="{0AAC8B2E-E6D1-C54E-A964-1923B3D82499}" type="presOf" srcId="{838E073D-38D5-E24A-B496-854B8E4B563C}" destId="{62C2A9D0-5B69-BF42-A7D0-78621E5C2C1A}" srcOrd="0" destOrd="0" presId="urn:microsoft.com/office/officeart/2005/8/layout/vList6"/>
    <dgm:cxn modelId="{00378336-6CC3-3B49-A99F-4ED5F0814F0A}" type="presOf" srcId="{0D4546AF-7CA4-B148-8FED-A678D5F35E40}" destId="{CC778F26-88F8-1D46-B6D8-5110C22AE0A9}" srcOrd="0" destOrd="0" presId="urn:microsoft.com/office/officeart/2005/8/layout/vList6"/>
    <dgm:cxn modelId="{8922F140-82BA-7841-BDBB-FA360C2DBEF1}" type="presOf" srcId="{7F13CD48-5BB5-4844-9937-0E6D99FE5BD8}" destId="{1E8FCA9C-B22F-0343-9225-C418097436A7}" srcOrd="0" destOrd="0" presId="urn:microsoft.com/office/officeart/2005/8/layout/vList6"/>
    <dgm:cxn modelId="{370ED044-6D5A-DF47-B392-C6DF50E03171}" type="presOf" srcId="{228A13D1-78C6-4142-9522-766E6C940596}" destId="{F90CBDC0-FA68-D043-AD4E-014501602E43}" srcOrd="0" destOrd="0" presId="urn:microsoft.com/office/officeart/2005/8/layout/vList6"/>
    <dgm:cxn modelId="{1941C448-146A-2343-AA19-8637367B41CD}" srcId="{6B58D757-E488-6940-B880-DFD045887227}" destId="{586D163F-BDBF-7040-BA6C-0B903EB79ADB}" srcOrd="3" destOrd="0" parTransId="{762F8E8D-FB9D-FA4B-BECF-8DE23898B033}" sibTransId="{C1BE46B9-F638-9645-94F6-5CCE02012B2C}"/>
    <dgm:cxn modelId="{A83BC14C-C5B9-2A40-900F-7511A1D290D7}" srcId="{6B58D757-E488-6940-B880-DFD045887227}" destId="{794FB711-8D47-C34F-BD4B-06726B633B65}" srcOrd="6" destOrd="0" parTransId="{B9F51F6F-C9C5-6444-AD29-17D8A3E1A8CA}" sibTransId="{025F7962-6607-DA4C-8174-8D03D160B8DC}"/>
    <dgm:cxn modelId="{BB7ECE58-2D44-DC46-B367-1D100BD99CBC}" srcId="{6B58D757-E488-6940-B880-DFD045887227}" destId="{838E073D-38D5-E24A-B496-854B8E4B563C}" srcOrd="0" destOrd="0" parTransId="{CB25C262-7E59-5D48-B5A7-D8509C214DA4}" sibTransId="{293C927C-1DD8-CE4A-92BF-E915E4FCE188}"/>
    <dgm:cxn modelId="{7361FA5E-208E-8548-A88E-2E7339C98AE8}" srcId="{6B58D757-E488-6940-B880-DFD045887227}" destId="{19E54100-0368-914A-AA9E-D8BD4D458BC5}" srcOrd="5" destOrd="0" parTransId="{64F75889-A61F-8941-B5F2-4A822A919892}" sibTransId="{BEA67F86-5241-7740-8F23-5AEA02625923}"/>
    <dgm:cxn modelId="{CAE95065-2144-CB4E-BDA9-CD721140A5EE}" srcId="{586D163F-BDBF-7040-BA6C-0B903EB79ADB}" destId="{BDF4B51D-E7F8-1645-9F22-084F07B26F21}" srcOrd="0" destOrd="0" parTransId="{1C0E5E6E-8A50-CC43-A5EB-7DC746B192CC}" sibTransId="{59B3D2BA-04E6-3147-9C1F-EA38B739D150}"/>
    <dgm:cxn modelId="{197B896A-64E8-7A4A-82B5-B939AFD54DF0}" type="presOf" srcId="{B5778E18-B8A6-CF43-AB25-B8E8F8342DE5}" destId="{1DD88E2D-2C05-704E-89BE-145ED970364A}" srcOrd="0" destOrd="0" presId="urn:microsoft.com/office/officeart/2005/8/layout/vList6"/>
    <dgm:cxn modelId="{4D36736F-83BA-9F4B-8822-2D9198CD7264}" type="presOf" srcId="{586D163F-BDBF-7040-BA6C-0B903EB79ADB}" destId="{A382B183-64EC-A947-A1F1-E0E7F19EBE04}" srcOrd="0" destOrd="0" presId="urn:microsoft.com/office/officeart/2005/8/layout/vList6"/>
    <dgm:cxn modelId="{CAB13F70-1DD5-764B-864F-30BDA6C57068}" type="presOf" srcId="{16104FA4-542B-874F-8B93-3A4CA6E1A318}" destId="{E6870DCD-951E-4D49-B291-8C80D3512D5D}" srcOrd="0" destOrd="0" presId="urn:microsoft.com/office/officeart/2005/8/layout/vList6"/>
    <dgm:cxn modelId="{8B231579-0D83-A24E-B8BD-DACF22E13E8F}" type="presOf" srcId="{113B15FD-47BE-9D42-9492-607ADBC3AE28}" destId="{A1256177-8A0F-B548-8D68-E6758EFD7E46}" srcOrd="0" destOrd="0" presId="urn:microsoft.com/office/officeart/2005/8/layout/vList6"/>
    <dgm:cxn modelId="{7676CD85-C6A1-BE49-B6A3-C297F8B9D96D}" srcId="{6B58D757-E488-6940-B880-DFD045887227}" destId="{F1BD0042-FF4F-4C4A-BC21-05B0EE535DCE}" srcOrd="4" destOrd="0" parTransId="{74D4957D-268E-5C4F-B847-A9B628EE4D4E}" sibTransId="{E2B1F785-EB3C-AA42-80FD-242B3A656890}"/>
    <dgm:cxn modelId="{3EA257A0-17CE-EF4D-85F0-2BF52364294C}" srcId="{6B58D757-E488-6940-B880-DFD045887227}" destId="{228A13D1-78C6-4142-9522-766E6C940596}" srcOrd="1" destOrd="0" parTransId="{95610BB4-41D1-F945-ABCA-6C044377ED74}" sibTransId="{7D63E24C-1B09-6F4D-9E8E-86EB8EA89892}"/>
    <dgm:cxn modelId="{FBF1E5A5-8D99-904E-B7ED-ED5C340A8C4B}" srcId="{6B58D757-E488-6940-B880-DFD045887227}" destId="{7F13CD48-5BB5-4844-9937-0E6D99FE5BD8}" srcOrd="2" destOrd="0" parTransId="{488F2457-6136-AC41-9B67-C0D1895A79C0}" sibTransId="{0EB2C852-21BE-2E44-938B-F87EA2251EF8}"/>
    <dgm:cxn modelId="{C22402AA-D31F-B34D-9276-F59AB730B473}" type="presOf" srcId="{BDF4B51D-E7F8-1645-9F22-084F07B26F21}" destId="{FB3E1F48-A971-6443-AD5D-C1EC527E5D41}" srcOrd="0" destOrd="0" presId="urn:microsoft.com/office/officeart/2005/8/layout/vList6"/>
    <dgm:cxn modelId="{67B046B6-442B-134F-A455-504622ECDD64}" srcId="{F1BD0042-FF4F-4C4A-BC21-05B0EE535DCE}" destId="{16104FA4-542B-874F-8B93-3A4CA6E1A318}" srcOrd="0" destOrd="0" parTransId="{F57BE82F-57A6-FD49-A4E8-271CB9F706F5}" sibTransId="{FC6DDCC3-6186-B646-926A-E90722F8EA42}"/>
    <dgm:cxn modelId="{5AC6EDBA-D40E-8443-99E2-0D9D910BFD2F}" srcId="{794FB711-8D47-C34F-BD4B-06726B633B65}" destId="{23EA3586-CA90-E043-B045-C9D17EBFEB0E}" srcOrd="0" destOrd="0" parTransId="{CAB51761-B8E5-B34C-BD06-D9F6FB281A51}" sibTransId="{FEA07206-2A45-E446-AD1C-4ABACD719C10}"/>
    <dgm:cxn modelId="{00578FC7-0B05-C447-A789-8943F063EB92}" type="presOf" srcId="{6B58D757-E488-6940-B880-DFD045887227}" destId="{903876D3-85D4-6742-BC4C-22C99FA7B9A0}" srcOrd="0" destOrd="0" presId="urn:microsoft.com/office/officeart/2005/8/layout/vList6"/>
    <dgm:cxn modelId="{0A71FDC7-597D-474C-8B9A-09E3A590C330}" type="presOf" srcId="{2D84824E-CAC4-084E-AEF2-AC0F9C41D3C6}" destId="{91E1E00D-2688-F24D-9539-6326A736F56B}" srcOrd="0" destOrd="0" presId="urn:microsoft.com/office/officeart/2005/8/layout/vList6"/>
    <dgm:cxn modelId="{86F977CA-B539-6545-8CA1-4B7009B67FE6}" srcId="{228A13D1-78C6-4142-9522-766E6C940596}" destId="{0D4546AF-7CA4-B148-8FED-A678D5F35E40}" srcOrd="0" destOrd="0" parTransId="{79F9C738-F1E6-1D40-A162-B4627EF1C06B}" sibTransId="{8636DDF7-C2C5-4649-9203-17F39B4CC10C}"/>
    <dgm:cxn modelId="{666FE9CA-D3ED-0543-88EB-D180910CBD47}" type="presOf" srcId="{19E54100-0368-914A-AA9E-D8BD4D458BC5}" destId="{CAC48918-1C94-5F43-8695-A262D3FFFF0F}" srcOrd="0" destOrd="0" presId="urn:microsoft.com/office/officeart/2005/8/layout/vList6"/>
    <dgm:cxn modelId="{25B5A1E5-D18E-3843-B0FA-9B4B6E6351D2}" type="presOf" srcId="{F1BD0042-FF4F-4C4A-BC21-05B0EE535DCE}" destId="{90611815-BEB7-7A49-976E-3626F5A4A31E}" srcOrd="0" destOrd="0" presId="urn:microsoft.com/office/officeart/2005/8/layout/vList6"/>
    <dgm:cxn modelId="{546B92FE-2021-8B47-8BBF-D368C8984E59}" type="presOf" srcId="{794FB711-8D47-C34F-BD4B-06726B633B65}" destId="{E072C2DD-CB80-0541-AA12-7671270AF080}" srcOrd="0" destOrd="0" presId="urn:microsoft.com/office/officeart/2005/8/layout/vList6"/>
    <dgm:cxn modelId="{B582166E-2AD1-324B-BFB7-0FD642A772CE}" type="presParOf" srcId="{903876D3-85D4-6742-BC4C-22C99FA7B9A0}" destId="{77AB704B-6944-5041-B0B5-ECCC5B1B361E}" srcOrd="0" destOrd="0" presId="urn:microsoft.com/office/officeart/2005/8/layout/vList6"/>
    <dgm:cxn modelId="{F9E3944F-46A6-404F-9ED5-308F96735872}" type="presParOf" srcId="{77AB704B-6944-5041-B0B5-ECCC5B1B361E}" destId="{62C2A9D0-5B69-BF42-A7D0-78621E5C2C1A}" srcOrd="0" destOrd="0" presId="urn:microsoft.com/office/officeart/2005/8/layout/vList6"/>
    <dgm:cxn modelId="{33319C8F-13AA-674D-80DD-FDB3EBE58A70}" type="presParOf" srcId="{77AB704B-6944-5041-B0B5-ECCC5B1B361E}" destId="{A1256177-8A0F-B548-8D68-E6758EFD7E46}" srcOrd="1" destOrd="0" presId="urn:microsoft.com/office/officeart/2005/8/layout/vList6"/>
    <dgm:cxn modelId="{A4DB405F-17BA-1944-9ABA-9BDADAA8A691}" type="presParOf" srcId="{903876D3-85D4-6742-BC4C-22C99FA7B9A0}" destId="{A434BB75-2B76-4940-99C9-CB05EEB3689B}" srcOrd="1" destOrd="0" presId="urn:microsoft.com/office/officeart/2005/8/layout/vList6"/>
    <dgm:cxn modelId="{B253A2BC-9892-9847-B812-848F8F733D25}" type="presParOf" srcId="{903876D3-85D4-6742-BC4C-22C99FA7B9A0}" destId="{D96D9D7A-781D-5140-A3B6-5D30BE3B2F91}" srcOrd="2" destOrd="0" presId="urn:microsoft.com/office/officeart/2005/8/layout/vList6"/>
    <dgm:cxn modelId="{EDE697E4-B649-1047-B3C4-1CE428D0EE8F}" type="presParOf" srcId="{D96D9D7A-781D-5140-A3B6-5D30BE3B2F91}" destId="{F90CBDC0-FA68-D043-AD4E-014501602E43}" srcOrd="0" destOrd="0" presId="urn:microsoft.com/office/officeart/2005/8/layout/vList6"/>
    <dgm:cxn modelId="{6090B2E7-0C14-F745-9A2B-B0DBAA95EF3B}" type="presParOf" srcId="{D96D9D7A-781D-5140-A3B6-5D30BE3B2F91}" destId="{CC778F26-88F8-1D46-B6D8-5110C22AE0A9}" srcOrd="1" destOrd="0" presId="urn:microsoft.com/office/officeart/2005/8/layout/vList6"/>
    <dgm:cxn modelId="{D73B56FC-105B-0944-8F31-54E1833781DD}" type="presParOf" srcId="{903876D3-85D4-6742-BC4C-22C99FA7B9A0}" destId="{420C1E50-53EE-8F47-A88C-327327298C18}" srcOrd="3" destOrd="0" presId="urn:microsoft.com/office/officeart/2005/8/layout/vList6"/>
    <dgm:cxn modelId="{C7432917-B6C9-914B-8048-CF09018A9F85}" type="presParOf" srcId="{903876D3-85D4-6742-BC4C-22C99FA7B9A0}" destId="{7586C054-C0D4-4840-AFEB-3EFDE5313020}" srcOrd="4" destOrd="0" presId="urn:microsoft.com/office/officeart/2005/8/layout/vList6"/>
    <dgm:cxn modelId="{0070C428-F7B3-7D45-9E17-0E0AF5735FF0}" type="presParOf" srcId="{7586C054-C0D4-4840-AFEB-3EFDE5313020}" destId="{1E8FCA9C-B22F-0343-9225-C418097436A7}" srcOrd="0" destOrd="0" presId="urn:microsoft.com/office/officeart/2005/8/layout/vList6"/>
    <dgm:cxn modelId="{065BD093-D613-4E43-91D2-5471BD6B7E6A}" type="presParOf" srcId="{7586C054-C0D4-4840-AFEB-3EFDE5313020}" destId="{1DD88E2D-2C05-704E-89BE-145ED970364A}" srcOrd="1" destOrd="0" presId="urn:microsoft.com/office/officeart/2005/8/layout/vList6"/>
    <dgm:cxn modelId="{209B36A0-4AE5-A247-98F2-99EBFA356E86}" type="presParOf" srcId="{903876D3-85D4-6742-BC4C-22C99FA7B9A0}" destId="{ABC3FE21-ED32-F741-9F0C-09F4C9D59E3F}" srcOrd="5" destOrd="0" presId="urn:microsoft.com/office/officeart/2005/8/layout/vList6"/>
    <dgm:cxn modelId="{0E8BEBDA-2B84-4049-90AF-7C8DC4E5884C}" type="presParOf" srcId="{903876D3-85D4-6742-BC4C-22C99FA7B9A0}" destId="{AEE5B348-A121-B84E-922E-5ED9A1B30927}" srcOrd="6" destOrd="0" presId="urn:microsoft.com/office/officeart/2005/8/layout/vList6"/>
    <dgm:cxn modelId="{2B33BBCA-68C5-0545-8270-289EC88B3795}" type="presParOf" srcId="{AEE5B348-A121-B84E-922E-5ED9A1B30927}" destId="{A382B183-64EC-A947-A1F1-E0E7F19EBE04}" srcOrd="0" destOrd="0" presId="urn:microsoft.com/office/officeart/2005/8/layout/vList6"/>
    <dgm:cxn modelId="{80E78621-C888-FA47-81C0-866EBE096114}" type="presParOf" srcId="{AEE5B348-A121-B84E-922E-5ED9A1B30927}" destId="{FB3E1F48-A971-6443-AD5D-C1EC527E5D41}" srcOrd="1" destOrd="0" presId="urn:microsoft.com/office/officeart/2005/8/layout/vList6"/>
    <dgm:cxn modelId="{DC0D7329-440D-6440-85A2-7B5303F84785}" type="presParOf" srcId="{903876D3-85D4-6742-BC4C-22C99FA7B9A0}" destId="{5D1E3CA8-F51C-AA47-B250-5087D28B1C3A}" srcOrd="7" destOrd="0" presId="urn:microsoft.com/office/officeart/2005/8/layout/vList6"/>
    <dgm:cxn modelId="{7EA96122-9B65-FD40-8EA7-FE5DB02FDF58}" type="presParOf" srcId="{903876D3-85D4-6742-BC4C-22C99FA7B9A0}" destId="{F8E38243-610F-2945-BDD8-93667A252A59}" srcOrd="8" destOrd="0" presId="urn:microsoft.com/office/officeart/2005/8/layout/vList6"/>
    <dgm:cxn modelId="{12E883EE-5BE5-EB41-9B24-CDEB7812A1C6}" type="presParOf" srcId="{F8E38243-610F-2945-BDD8-93667A252A59}" destId="{90611815-BEB7-7A49-976E-3626F5A4A31E}" srcOrd="0" destOrd="0" presId="urn:microsoft.com/office/officeart/2005/8/layout/vList6"/>
    <dgm:cxn modelId="{193F49CC-72F3-AA49-8B17-DF9E38AD20F0}" type="presParOf" srcId="{F8E38243-610F-2945-BDD8-93667A252A59}" destId="{E6870DCD-951E-4D49-B291-8C80D3512D5D}" srcOrd="1" destOrd="0" presId="urn:microsoft.com/office/officeart/2005/8/layout/vList6"/>
    <dgm:cxn modelId="{5C9052AD-238D-9942-AEDD-36D181508552}" type="presParOf" srcId="{903876D3-85D4-6742-BC4C-22C99FA7B9A0}" destId="{2F782F52-DA13-B24E-95AB-91528F690FD7}" srcOrd="9" destOrd="0" presId="urn:microsoft.com/office/officeart/2005/8/layout/vList6"/>
    <dgm:cxn modelId="{1BF3378D-F237-EC40-8CFA-AC06B39D7F63}" type="presParOf" srcId="{903876D3-85D4-6742-BC4C-22C99FA7B9A0}" destId="{1132C51B-E99A-704D-BD28-7F9085886B14}" srcOrd="10" destOrd="0" presId="urn:microsoft.com/office/officeart/2005/8/layout/vList6"/>
    <dgm:cxn modelId="{161433C4-E8BE-034D-955F-8CDBB2C4DD04}" type="presParOf" srcId="{1132C51B-E99A-704D-BD28-7F9085886B14}" destId="{CAC48918-1C94-5F43-8695-A262D3FFFF0F}" srcOrd="0" destOrd="0" presId="urn:microsoft.com/office/officeart/2005/8/layout/vList6"/>
    <dgm:cxn modelId="{D19EE209-0E21-F940-802D-4043B0CCEB48}" type="presParOf" srcId="{1132C51B-E99A-704D-BD28-7F9085886B14}" destId="{91E1E00D-2688-F24D-9539-6326A736F56B}" srcOrd="1" destOrd="0" presId="urn:microsoft.com/office/officeart/2005/8/layout/vList6"/>
    <dgm:cxn modelId="{778338E4-721D-8B42-99FC-51CD8DE2E944}" type="presParOf" srcId="{903876D3-85D4-6742-BC4C-22C99FA7B9A0}" destId="{4A8870A0-4258-BC42-8691-3287855833D4}" srcOrd="11" destOrd="0" presId="urn:microsoft.com/office/officeart/2005/8/layout/vList6"/>
    <dgm:cxn modelId="{03B904A6-4CEC-854A-8B62-C8F7186E9821}" type="presParOf" srcId="{903876D3-85D4-6742-BC4C-22C99FA7B9A0}" destId="{B0F66DFA-6553-7B42-A5B9-2E6D8BCF4AC8}" srcOrd="12" destOrd="0" presId="urn:microsoft.com/office/officeart/2005/8/layout/vList6"/>
    <dgm:cxn modelId="{E66847BC-B0C8-1A42-A196-4B261FB1F484}" type="presParOf" srcId="{B0F66DFA-6553-7B42-A5B9-2E6D8BCF4AC8}" destId="{E072C2DD-CB80-0541-AA12-7671270AF080}" srcOrd="0" destOrd="0" presId="urn:microsoft.com/office/officeart/2005/8/layout/vList6"/>
    <dgm:cxn modelId="{83142FA1-FEBB-A94D-8FFF-05FC953E7C2F}" type="presParOf" srcId="{B0F66DFA-6553-7B42-A5B9-2E6D8BCF4AC8}" destId="{D94BE9BA-9BE0-A44F-ABB7-4324798A96D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77AAE1-6D81-FA4D-9C74-F07B2B6E8392}"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de-DE"/>
        </a:p>
      </dgm:t>
    </dgm:pt>
    <dgm:pt modelId="{6B5BDA67-0E6A-9845-BD91-E7973D28B110}">
      <dgm:prSet phldrT="[Text]" custT="1"/>
      <dgm:spPr>
        <a:solidFill>
          <a:srgbClr val="92D050">
            <a:alpha val="80000"/>
          </a:srgbClr>
        </a:solidFill>
      </dgm:spPr>
      <dgm:t>
        <a:bodyPr/>
        <a:lstStyle/>
        <a:p>
          <a:pPr algn="l"/>
          <a:r>
            <a:rPr lang="de-DE" sz="2000" b="1" dirty="0">
              <a:latin typeface="Calibri" panose="020F0502020204030204" pitchFamily="34" charset="0"/>
              <a:cs typeface="Calibri" panose="020F0502020204030204" pitchFamily="34" charset="0"/>
            </a:rPr>
            <a:t>       Im Bereich der sozialen</a:t>
          </a:r>
        </a:p>
        <a:p>
          <a:pPr algn="ctr"/>
          <a:r>
            <a:rPr lang="de-DE" sz="2000" b="1" dirty="0">
              <a:latin typeface="Calibri" panose="020F0502020204030204" pitchFamily="34" charset="0"/>
              <a:cs typeface="Calibri" panose="020F0502020204030204" pitchFamily="34" charset="0"/>
            </a:rPr>
            <a:t> und personalen Entwicklung</a:t>
          </a:r>
        </a:p>
      </dgm:t>
    </dgm:pt>
    <dgm:pt modelId="{4ADD0C02-C318-B849-A389-83E3D3204BDD}" type="parTrans" cxnId="{67A7C3CF-393A-8E49-804F-6A8AF0529C1A}">
      <dgm:prSet/>
      <dgm:spPr/>
      <dgm:t>
        <a:bodyPr/>
        <a:lstStyle/>
        <a:p>
          <a:endParaRPr lang="de-DE"/>
        </a:p>
      </dgm:t>
    </dgm:pt>
    <dgm:pt modelId="{C8E28DDC-2E67-AA43-8CE4-D7D7D1BDD826}" type="sibTrans" cxnId="{67A7C3CF-393A-8E49-804F-6A8AF0529C1A}">
      <dgm:prSet/>
      <dgm:spPr/>
      <dgm:t>
        <a:bodyPr/>
        <a:lstStyle/>
        <a:p>
          <a:endParaRPr lang="de-DE"/>
        </a:p>
      </dgm:t>
    </dgm:pt>
    <dgm:pt modelId="{1F226763-4D1C-B94D-88A5-A9DC199CAA64}">
      <dgm:prSet phldrT="[Text]" custT="1"/>
      <dgm:spPr>
        <a:solidFill>
          <a:srgbClr val="4E8F00"/>
        </a:solidFill>
      </dgm:spPr>
      <dgm:t>
        <a:bodyPr/>
        <a:lstStyle/>
        <a:p>
          <a:pPr>
            <a:buFont typeface="Arial" panose="020B0604020202020204" pitchFamily="34" charset="0"/>
            <a:buChar char="•"/>
          </a:pPr>
          <a:r>
            <a:rPr lang="de-DE" sz="1600" dirty="0">
              <a:latin typeface="Trebuchet MS" panose="020B0703020202090204" pitchFamily="34" charset="0"/>
            </a:rPr>
            <a:t>Durchhaltevermögen/Geduld</a:t>
          </a:r>
          <a:endParaRPr lang="de-DE" sz="1600" dirty="0">
            <a:latin typeface="Calibri" panose="020F0502020204030204" pitchFamily="34" charset="0"/>
            <a:cs typeface="Calibri" panose="020F0502020204030204" pitchFamily="34" charset="0"/>
          </a:endParaRPr>
        </a:p>
      </dgm:t>
    </dgm:pt>
    <dgm:pt modelId="{34C0F83B-58BD-904C-9AF7-10C9AB967279}" type="parTrans" cxnId="{8AF1DE76-CFFD-8D4D-9776-D3A8F376968E}">
      <dgm:prSet/>
      <dgm:spPr/>
      <dgm:t>
        <a:bodyPr/>
        <a:lstStyle/>
        <a:p>
          <a:endParaRPr lang="de-DE"/>
        </a:p>
      </dgm:t>
    </dgm:pt>
    <dgm:pt modelId="{D8196CE1-07BF-EE43-A0D0-CAC85822880B}" type="sibTrans" cxnId="{8AF1DE76-CFFD-8D4D-9776-D3A8F376968E}">
      <dgm:prSet/>
      <dgm:spPr/>
      <dgm:t>
        <a:bodyPr/>
        <a:lstStyle/>
        <a:p>
          <a:endParaRPr lang="de-DE"/>
        </a:p>
      </dgm:t>
    </dgm:pt>
    <dgm:pt modelId="{5581FDA4-BC7D-844B-8C5A-BC893DB31AF7}">
      <dgm:prSet phldrT="[Text]" custT="1"/>
      <dgm:spPr>
        <a:solidFill>
          <a:srgbClr val="92D050">
            <a:alpha val="80000"/>
          </a:srgbClr>
        </a:solidFill>
      </dgm:spPr>
      <dgm:t>
        <a:bodyPr/>
        <a:lstStyle/>
        <a:p>
          <a:r>
            <a:rPr lang="de-DE" sz="2000" b="1" dirty="0">
              <a:latin typeface="Calibri" panose="020F0502020204030204" pitchFamily="34" charset="0"/>
              <a:cs typeface="Calibri" panose="020F0502020204030204" pitchFamily="34" charset="0"/>
            </a:rPr>
            <a:t>Im Bereich der </a:t>
          </a:r>
        </a:p>
        <a:p>
          <a:r>
            <a:rPr lang="de-DE" sz="2000" b="1" dirty="0">
              <a:latin typeface="Calibri" panose="020F0502020204030204" pitchFamily="34" charset="0"/>
              <a:cs typeface="Calibri" panose="020F0502020204030204" pitchFamily="34" charset="0"/>
            </a:rPr>
            <a:t>kognitiven Entwicklung</a:t>
          </a:r>
        </a:p>
      </dgm:t>
    </dgm:pt>
    <dgm:pt modelId="{38913425-A9C1-E549-8FAD-6E756F4FD270}" type="parTrans" cxnId="{F447F192-3F1F-664E-BBA6-9D7C7EDE3002}">
      <dgm:prSet/>
      <dgm:spPr/>
      <dgm:t>
        <a:bodyPr/>
        <a:lstStyle/>
        <a:p>
          <a:endParaRPr lang="de-DE"/>
        </a:p>
      </dgm:t>
    </dgm:pt>
    <dgm:pt modelId="{07CF8C9D-7CAA-0A41-8BD9-96E470E3FE2A}" type="sibTrans" cxnId="{F447F192-3F1F-664E-BBA6-9D7C7EDE3002}">
      <dgm:prSet/>
      <dgm:spPr/>
      <dgm:t>
        <a:bodyPr/>
        <a:lstStyle/>
        <a:p>
          <a:endParaRPr lang="de-DE"/>
        </a:p>
      </dgm:t>
    </dgm:pt>
    <dgm:pt modelId="{91349C50-D445-484E-89C0-80461EF6DB06}">
      <dgm:prSet phldrT="[Text]" custT="1"/>
      <dgm:spPr>
        <a:solidFill>
          <a:srgbClr val="4E8F00"/>
        </a:solidFill>
      </dgm:spPr>
      <dgm:t>
        <a:bodyPr/>
        <a:lstStyle/>
        <a:p>
          <a:pPr>
            <a:buFont typeface="Arial" panose="020B0604020202020204" pitchFamily="34" charset="0"/>
            <a:buChar char="•"/>
          </a:pPr>
          <a:r>
            <a:rPr lang="de-DE" sz="1600" dirty="0">
              <a:latin typeface="Trebuchet MS" panose="020B0703020202090204" pitchFamily="34" charset="0"/>
            </a:rPr>
            <a:t>Aufmerksamkeit/Konzentration</a:t>
          </a:r>
          <a:endParaRPr lang="de-DE" sz="1600" dirty="0">
            <a:latin typeface="Calibri" panose="020F0502020204030204" pitchFamily="34" charset="0"/>
            <a:cs typeface="Calibri" panose="020F0502020204030204" pitchFamily="34" charset="0"/>
          </a:endParaRPr>
        </a:p>
      </dgm:t>
    </dgm:pt>
    <dgm:pt modelId="{6E209CF9-48D4-A64F-A660-9E645D49F864}" type="parTrans" cxnId="{9EED1CCC-77A8-824B-ADD3-A510C6C1AE23}">
      <dgm:prSet/>
      <dgm:spPr/>
      <dgm:t>
        <a:bodyPr/>
        <a:lstStyle/>
        <a:p>
          <a:endParaRPr lang="de-DE"/>
        </a:p>
      </dgm:t>
    </dgm:pt>
    <dgm:pt modelId="{58142B4A-0108-114D-8F9D-55355BD2EEF8}" type="sibTrans" cxnId="{9EED1CCC-77A8-824B-ADD3-A510C6C1AE23}">
      <dgm:prSet/>
      <dgm:spPr/>
      <dgm:t>
        <a:bodyPr/>
        <a:lstStyle/>
        <a:p>
          <a:endParaRPr lang="de-DE"/>
        </a:p>
      </dgm:t>
    </dgm:pt>
    <dgm:pt modelId="{5C5B03BA-B5A4-CC4B-9ED1-52364997D224}">
      <dgm:prSet phldrT="[Text]" custT="1"/>
      <dgm:spPr>
        <a:solidFill>
          <a:srgbClr val="4E8F00"/>
        </a:solidFill>
      </dgm:spPr>
      <dgm:t>
        <a:bodyPr/>
        <a:lstStyle/>
        <a:p>
          <a:pPr>
            <a:buFont typeface="Arial" panose="020B0604020202020204" pitchFamily="34" charset="0"/>
            <a:buChar char="•"/>
          </a:pPr>
          <a:r>
            <a:rPr lang="de-DE" sz="1600" dirty="0">
              <a:latin typeface="Trebuchet MS" panose="020B0703020202090204" pitchFamily="34" charset="0"/>
            </a:rPr>
            <a:t>Strategisches Denken</a:t>
          </a:r>
          <a:endParaRPr lang="de-DE" sz="1600" dirty="0">
            <a:latin typeface="Calibri" panose="020F0502020204030204" pitchFamily="34" charset="0"/>
            <a:cs typeface="Calibri" panose="020F0502020204030204" pitchFamily="34" charset="0"/>
          </a:endParaRPr>
        </a:p>
      </dgm:t>
    </dgm:pt>
    <dgm:pt modelId="{A332DE25-6EDA-CE49-8C3C-9607DD3D2E3F}" type="parTrans" cxnId="{07837F4D-0597-0743-8057-673DA142541F}">
      <dgm:prSet/>
      <dgm:spPr/>
      <dgm:t>
        <a:bodyPr/>
        <a:lstStyle/>
        <a:p>
          <a:endParaRPr lang="de-DE"/>
        </a:p>
      </dgm:t>
    </dgm:pt>
    <dgm:pt modelId="{D328844E-03F0-7049-803E-C9DE32A74B11}" type="sibTrans" cxnId="{07837F4D-0597-0743-8057-673DA142541F}">
      <dgm:prSet/>
      <dgm:spPr/>
      <dgm:t>
        <a:bodyPr/>
        <a:lstStyle/>
        <a:p>
          <a:endParaRPr lang="de-DE"/>
        </a:p>
      </dgm:t>
    </dgm:pt>
    <dgm:pt modelId="{1AB08361-C94E-F843-9064-B995A47941F9}">
      <dgm:prSet phldrT="[Text]" custT="1"/>
      <dgm:spPr>
        <a:solidFill>
          <a:srgbClr val="92D050">
            <a:alpha val="80000"/>
          </a:srgbClr>
        </a:solidFill>
      </dgm:spPr>
      <dgm:t>
        <a:bodyPr/>
        <a:lstStyle/>
        <a:p>
          <a:r>
            <a:rPr lang="de-DE" sz="2000" b="1" dirty="0">
              <a:latin typeface="Calibri" panose="020F0502020204030204" pitchFamily="34" charset="0"/>
              <a:cs typeface="Calibri" panose="020F0502020204030204" pitchFamily="34" charset="0"/>
            </a:rPr>
            <a:t>Im Bereich der </a:t>
          </a:r>
        </a:p>
        <a:p>
          <a:r>
            <a:rPr lang="de-DE" sz="2000" b="1" dirty="0">
              <a:latin typeface="Calibri" panose="020F0502020204030204" pitchFamily="34" charset="0"/>
              <a:cs typeface="Calibri" panose="020F0502020204030204" pitchFamily="34" charset="0"/>
            </a:rPr>
            <a:t>motorischen Entwicklung</a:t>
          </a:r>
        </a:p>
      </dgm:t>
    </dgm:pt>
    <dgm:pt modelId="{001BDB9C-262D-E640-AD05-13C8C84A5BF3}" type="parTrans" cxnId="{0130A77B-56D5-494D-A459-FA2E0C8EA65E}">
      <dgm:prSet/>
      <dgm:spPr/>
      <dgm:t>
        <a:bodyPr/>
        <a:lstStyle/>
        <a:p>
          <a:endParaRPr lang="de-DE"/>
        </a:p>
      </dgm:t>
    </dgm:pt>
    <dgm:pt modelId="{C138359D-AED3-D848-B79A-4A306599D94F}" type="sibTrans" cxnId="{0130A77B-56D5-494D-A459-FA2E0C8EA65E}">
      <dgm:prSet/>
      <dgm:spPr/>
      <dgm:t>
        <a:bodyPr/>
        <a:lstStyle/>
        <a:p>
          <a:endParaRPr lang="de-DE"/>
        </a:p>
      </dgm:t>
    </dgm:pt>
    <dgm:pt modelId="{F08CF593-A761-1941-823D-D75405EFB08C}">
      <dgm:prSet phldrT="[Text]" custT="1"/>
      <dgm:spPr>
        <a:solidFill>
          <a:srgbClr val="4E8F00"/>
        </a:solidFill>
      </dgm:spPr>
      <dgm:t>
        <a:bodyPr/>
        <a:lstStyle/>
        <a:p>
          <a:pPr>
            <a:buFont typeface="Arial" panose="020B0604020202020204" pitchFamily="34" charset="0"/>
            <a:buChar char="•"/>
          </a:pPr>
          <a:r>
            <a:rPr lang="de-DE" sz="1600" dirty="0">
              <a:latin typeface="Calibri" panose="020F0502020204030204" pitchFamily="34" charset="0"/>
              <a:cs typeface="Calibri" panose="020F0502020204030204" pitchFamily="34" charset="0"/>
            </a:rPr>
            <a:t>Auge-Hand-Koordination</a:t>
          </a:r>
        </a:p>
      </dgm:t>
    </dgm:pt>
    <dgm:pt modelId="{ECA29F16-7DD3-8342-A310-6DEEECB37872}" type="parTrans" cxnId="{050A9293-1678-894B-86DA-4D2116E8EB08}">
      <dgm:prSet/>
      <dgm:spPr/>
      <dgm:t>
        <a:bodyPr/>
        <a:lstStyle/>
        <a:p>
          <a:endParaRPr lang="de-DE"/>
        </a:p>
      </dgm:t>
    </dgm:pt>
    <dgm:pt modelId="{382660DD-B743-C44E-94B7-BD198BAC2A33}" type="sibTrans" cxnId="{050A9293-1678-894B-86DA-4D2116E8EB08}">
      <dgm:prSet/>
      <dgm:spPr/>
      <dgm:t>
        <a:bodyPr/>
        <a:lstStyle/>
        <a:p>
          <a:endParaRPr lang="de-DE"/>
        </a:p>
      </dgm:t>
    </dgm:pt>
    <dgm:pt modelId="{617C0105-2FB7-8046-A5DC-B30578D42D38}">
      <dgm:prSet custT="1"/>
      <dgm:spPr>
        <a:solidFill>
          <a:srgbClr val="4E8F00"/>
        </a:solidFill>
      </dgm:spPr>
      <dgm:t>
        <a:bodyPr/>
        <a:lstStyle/>
        <a:p>
          <a:r>
            <a:rPr lang="de-DE" sz="1600" dirty="0">
              <a:latin typeface="Trebuchet MS" panose="020B0703020202090204" pitchFamily="34" charset="0"/>
            </a:rPr>
            <a:t>Selbstvertrauen</a:t>
          </a:r>
        </a:p>
      </dgm:t>
    </dgm:pt>
    <dgm:pt modelId="{535FAAF1-1333-9C4F-8047-948F7DC808E0}" type="parTrans" cxnId="{B2518E9B-067C-7041-8CC0-7CC95E69D4AA}">
      <dgm:prSet/>
      <dgm:spPr/>
      <dgm:t>
        <a:bodyPr/>
        <a:lstStyle/>
        <a:p>
          <a:endParaRPr lang="de-DE"/>
        </a:p>
      </dgm:t>
    </dgm:pt>
    <dgm:pt modelId="{1FD9D8D7-F61D-8642-BF85-780ABBD94483}" type="sibTrans" cxnId="{B2518E9B-067C-7041-8CC0-7CC95E69D4AA}">
      <dgm:prSet/>
      <dgm:spPr/>
      <dgm:t>
        <a:bodyPr/>
        <a:lstStyle/>
        <a:p>
          <a:endParaRPr lang="de-DE"/>
        </a:p>
      </dgm:t>
    </dgm:pt>
    <dgm:pt modelId="{DF0B10D7-2CDC-004B-9E3D-F50CFB6DBBBC}">
      <dgm:prSet custT="1"/>
      <dgm:spPr>
        <a:solidFill>
          <a:srgbClr val="4E8F00"/>
        </a:solidFill>
      </dgm:spPr>
      <dgm:t>
        <a:bodyPr/>
        <a:lstStyle/>
        <a:p>
          <a:r>
            <a:rPr lang="de-DE" sz="1600" dirty="0">
              <a:latin typeface="Trebuchet MS" panose="020B0703020202090204" pitchFamily="34" charset="0"/>
            </a:rPr>
            <a:t>Umgang mit eigenen Emotionen</a:t>
          </a:r>
        </a:p>
      </dgm:t>
    </dgm:pt>
    <dgm:pt modelId="{D5698EEB-ED37-A442-A7DD-E9E09AB66081}" type="parTrans" cxnId="{6CA15B1C-1D90-C145-AEA7-5042B9DB01C6}">
      <dgm:prSet/>
      <dgm:spPr/>
      <dgm:t>
        <a:bodyPr/>
        <a:lstStyle/>
        <a:p>
          <a:endParaRPr lang="de-DE"/>
        </a:p>
      </dgm:t>
    </dgm:pt>
    <dgm:pt modelId="{921D5A3D-EDB9-DF43-AA52-C29F75D1E726}" type="sibTrans" cxnId="{6CA15B1C-1D90-C145-AEA7-5042B9DB01C6}">
      <dgm:prSet/>
      <dgm:spPr/>
      <dgm:t>
        <a:bodyPr/>
        <a:lstStyle/>
        <a:p>
          <a:endParaRPr lang="de-DE"/>
        </a:p>
      </dgm:t>
    </dgm:pt>
    <dgm:pt modelId="{5AACD052-4DC1-FF47-9D76-4C1447F97C55}">
      <dgm:prSet custT="1"/>
      <dgm:spPr>
        <a:solidFill>
          <a:srgbClr val="4E8F00"/>
        </a:solidFill>
      </dgm:spPr>
      <dgm:t>
        <a:bodyPr/>
        <a:lstStyle/>
        <a:p>
          <a:r>
            <a:rPr lang="de-DE" sz="1600" dirty="0">
              <a:latin typeface="Trebuchet MS" panose="020B0703020202090204" pitchFamily="34" charset="0"/>
            </a:rPr>
            <a:t>Umgang mit Emotionen anderer</a:t>
          </a:r>
        </a:p>
      </dgm:t>
    </dgm:pt>
    <dgm:pt modelId="{4B75E0A1-C525-B446-B4F1-CEBB6D6C3386}" type="parTrans" cxnId="{FC09700B-FE06-3E4E-85E1-97E8A576B17C}">
      <dgm:prSet/>
      <dgm:spPr/>
      <dgm:t>
        <a:bodyPr/>
        <a:lstStyle/>
        <a:p>
          <a:endParaRPr lang="de-DE"/>
        </a:p>
      </dgm:t>
    </dgm:pt>
    <dgm:pt modelId="{336F8599-FF3D-9941-9C51-21C92BA16E0D}" type="sibTrans" cxnId="{FC09700B-FE06-3E4E-85E1-97E8A576B17C}">
      <dgm:prSet/>
      <dgm:spPr/>
      <dgm:t>
        <a:bodyPr/>
        <a:lstStyle/>
        <a:p>
          <a:endParaRPr lang="de-DE"/>
        </a:p>
      </dgm:t>
    </dgm:pt>
    <dgm:pt modelId="{07CEE1C7-91C5-C545-A3CA-CC8F53550E45}">
      <dgm:prSet custT="1"/>
      <dgm:spPr>
        <a:solidFill>
          <a:srgbClr val="4E8F00"/>
        </a:solidFill>
      </dgm:spPr>
      <dgm:t>
        <a:bodyPr/>
        <a:lstStyle/>
        <a:p>
          <a:r>
            <a:rPr lang="de-DE" sz="1600" dirty="0">
              <a:latin typeface="Trebuchet MS" panose="020B0703020202090204" pitchFamily="34" charset="0"/>
            </a:rPr>
            <a:t>Kritikfähigkeit </a:t>
          </a:r>
        </a:p>
      </dgm:t>
    </dgm:pt>
    <dgm:pt modelId="{3226CFC2-240F-034E-8872-5C98A1D7EC02}" type="parTrans" cxnId="{D73EEE62-3AF0-F146-B535-03732B73ABC2}">
      <dgm:prSet/>
      <dgm:spPr/>
      <dgm:t>
        <a:bodyPr/>
        <a:lstStyle/>
        <a:p>
          <a:endParaRPr lang="de-DE"/>
        </a:p>
      </dgm:t>
    </dgm:pt>
    <dgm:pt modelId="{A7986D02-8EF6-0F43-89FA-6EB4853E7BDE}" type="sibTrans" cxnId="{D73EEE62-3AF0-F146-B535-03732B73ABC2}">
      <dgm:prSet/>
      <dgm:spPr/>
      <dgm:t>
        <a:bodyPr/>
        <a:lstStyle/>
        <a:p>
          <a:endParaRPr lang="de-DE"/>
        </a:p>
      </dgm:t>
    </dgm:pt>
    <dgm:pt modelId="{DEEF09E0-DBFB-A440-B06F-8FF0812712DD}">
      <dgm:prSet custT="1"/>
      <dgm:spPr>
        <a:solidFill>
          <a:srgbClr val="4E8F00"/>
        </a:solidFill>
      </dgm:spPr>
      <dgm:t>
        <a:bodyPr/>
        <a:lstStyle/>
        <a:p>
          <a:r>
            <a:rPr lang="de-DE" sz="1600" dirty="0">
              <a:latin typeface="Trebuchet MS" panose="020B0703020202090204" pitchFamily="34" charset="0"/>
            </a:rPr>
            <a:t>Regelakzeptanz</a:t>
          </a:r>
        </a:p>
      </dgm:t>
    </dgm:pt>
    <dgm:pt modelId="{88319C23-4AA4-4E4A-AFD1-01600CBD1E93}" type="parTrans" cxnId="{3DD619FC-1F0D-3343-A1E1-9587683BC1A1}">
      <dgm:prSet/>
      <dgm:spPr/>
      <dgm:t>
        <a:bodyPr/>
        <a:lstStyle/>
        <a:p>
          <a:endParaRPr lang="de-DE"/>
        </a:p>
      </dgm:t>
    </dgm:pt>
    <dgm:pt modelId="{923C8096-D8B9-1844-8BB3-64C8CB7BCB80}" type="sibTrans" cxnId="{3DD619FC-1F0D-3343-A1E1-9587683BC1A1}">
      <dgm:prSet/>
      <dgm:spPr/>
      <dgm:t>
        <a:bodyPr/>
        <a:lstStyle/>
        <a:p>
          <a:endParaRPr lang="de-DE"/>
        </a:p>
      </dgm:t>
    </dgm:pt>
    <dgm:pt modelId="{2099F1E2-8BAE-EA4F-A602-E75F421CD7F1}">
      <dgm:prSet custT="1"/>
      <dgm:spPr>
        <a:solidFill>
          <a:srgbClr val="4E8F00"/>
        </a:solidFill>
      </dgm:spPr>
      <dgm:t>
        <a:bodyPr/>
        <a:lstStyle/>
        <a:p>
          <a:r>
            <a:rPr lang="de-DE" sz="1600" dirty="0">
              <a:latin typeface="Trebuchet MS" panose="020B0703020202090204" pitchFamily="34" charset="0"/>
            </a:rPr>
            <a:t>Fantasie </a:t>
          </a:r>
        </a:p>
      </dgm:t>
    </dgm:pt>
    <dgm:pt modelId="{02ACC1E4-3D0D-DB4D-9420-BE3D9AF38FC0}" type="parTrans" cxnId="{1CAEB1B2-7586-C548-B9D4-2F91D13C806E}">
      <dgm:prSet/>
      <dgm:spPr/>
      <dgm:t>
        <a:bodyPr/>
        <a:lstStyle/>
        <a:p>
          <a:endParaRPr lang="de-DE"/>
        </a:p>
      </dgm:t>
    </dgm:pt>
    <dgm:pt modelId="{E80F206A-266A-6445-AE7A-B5ED7F434236}" type="sibTrans" cxnId="{1CAEB1B2-7586-C548-B9D4-2F91D13C806E}">
      <dgm:prSet/>
      <dgm:spPr/>
      <dgm:t>
        <a:bodyPr/>
        <a:lstStyle/>
        <a:p>
          <a:endParaRPr lang="de-DE"/>
        </a:p>
      </dgm:t>
    </dgm:pt>
    <dgm:pt modelId="{C5EC794B-2963-3440-95AC-13C12F92B146}">
      <dgm:prSet custT="1"/>
      <dgm:spPr>
        <a:solidFill>
          <a:srgbClr val="4E8F00"/>
        </a:solidFill>
      </dgm:spPr>
      <dgm:t>
        <a:bodyPr/>
        <a:lstStyle/>
        <a:p>
          <a:r>
            <a:rPr lang="de-DE" sz="1600" dirty="0">
              <a:latin typeface="Trebuchet MS" panose="020B0703020202090204" pitchFamily="34" charset="0"/>
            </a:rPr>
            <a:t>Kommunikationsfähigkeit </a:t>
          </a:r>
        </a:p>
      </dgm:t>
    </dgm:pt>
    <dgm:pt modelId="{905CF1F9-9E5A-654B-B75D-6C111A7E9CA7}" type="parTrans" cxnId="{A5CF8974-039A-914B-85DA-121DFBE3502B}">
      <dgm:prSet/>
      <dgm:spPr/>
      <dgm:t>
        <a:bodyPr/>
        <a:lstStyle/>
        <a:p>
          <a:endParaRPr lang="de-DE"/>
        </a:p>
      </dgm:t>
    </dgm:pt>
    <dgm:pt modelId="{EAFEA239-5E20-3841-95A8-B27EACE4086C}" type="sibTrans" cxnId="{A5CF8974-039A-914B-85DA-121DFBE3502B}">
      <dgm:prSet/>
      <dgm:spPr/>
      <dgm:t>
        <a:bodyPr/>
        <a:lstStyle/>
        <a:p>
          <a:endParaRPr lang="de-DE"/>
        </a:p>
      </dgm:t>
    </dgm:pt>
    <dgm:pt modelId="{B01FF750-1829-134D-91E9-E52C2490CBF6}">
      <dgm:prSet custT="1"/>
      <dgm:spPr>
        <a:solidFill>
          <a:srgbClr val="4E8F00"/>
        </a:solidFill>
      </dgm:spPr>
      <dgm:t>
        <a:bodyPr/>
        <a:lstStyle/>
        <a:p>
          <a:r>
            <a:rPr lang="de-DE" sz="1600" dirty="0">
              <a:latin typeface="Trebuchet MS" panose="020B0703020202090204" pitchFamily="34" charset="0"/>
            </a:rPr>
            <a:t>Umgang mit Stress</a:t>
          </a:r>
        </a:p>
      </dgm:t>
    </dgm:pt>
    <dgm:pt modelId="{955C62C6-B130-5F4B-BF4E-5883B4629380}" type="parTrans" cxnId="{61D7D198-F9F4-9347-B337-C037CFBE9568}">
      <dgm:prSet/>
      <dgm:spPr/>
      <dgm:t>
        <a:bodyPr/>
        <a:lstStyle/>
        <a:p>
          <a:endParaRPr lang="de-DE"/>
        </a:p>
      </dgm:t>
    </dgm:pt>
    <dgm:pt modelId="{621C81B9-0130-554D-BF6F-688CD6021ED2}" type="sibTrans" cxnId="{61D7D198-F9F4-9347-B337-C037CFBE9568}">
      <dgm:prSet/>
      <dgm:spPr/>
      <dgm:t>
        <a:bodyPr/>
        <a:lstStyle/>
        <a:p>
          <a:endParaRPr lang="de-DE"/>
        </a:p>
      </dgm:t>
    </dgm:pt>
    <dgm:pt modelId="{6D555322-AECC-A941-BF84-21DEE9329608}">
      <dgm:prSet custT="1"/>
      <dgm:spPr>
        <a:solidFill>
          <a:srgbClr val="4E8F00"/>
        </a:solidFill>
      </dgm:spPr>
      <dgm:t>
        <a:bodyPr/>
        <a:lstStyle/>
        <a:p>
          <a:r>
            <a:rPr lang="de-DE" sz="1600" dirty="0">
              <a:latin typeface="Trebuchet MS" panose="020B0703020202090204" pitchFamily="34" charset="0"/>
            </a:rPr>
            <a:t>Planungsfähigkeit </a:t>
          </a:r>
        </a:p>
      </dgm:t>
    </dgm:pt>
    <dgm:pt modelId="{64735683-8824-634E-9BD9-1C41A62FEE56}" type="parTrans" cxnId="{AB178866-8ECF-1647-A709-31E489FD2C2F}">
      <dgm:prSet/>
      <dgm:spPr/>
      <dgm:t>
        <a:bodyPr/>
        <a:lstStyle/>
        <a:p>
          <a:endParaRPr lang="de-DE"/>
        </a:p>
      </dgm:t>
    </dgm:pt>
    <dgm:pt modelId="{6F347932-CF36-1C4C-AE4E-72A4C6C1742F}" type="sibTrans" cxnId="{AB178866-8ECF-1647-A709-31E489FD2C2F}">
      <dgm:prSet/>
      <dgm:spPr/>
      <dgm:t>
        <a:bodyPr/>
        <a:lstStyle/>
        <a:p>
          <a:endParaRPr lang="de-DE"/>
        </a:p>
      </dgm:t>
    </dgm:pt>
    <dgm:pt modelId="{C66CD7A1-7AAC-9446-B88C-89E6A2832C76}">
      <dgm:prSet custT="1"/>
      <dgm:spPr>
        <a:solidFill>
          <a:srgbClr val="4E8F00"/>
        </a:solidFill>
      </dgm:spPr>
      <dgm:t>
        <a:bodyPr/>
        <a:lstStyle/>
        <a:p>
          <a:r>
            <a:rPr lang="de-DE" sz="1600" dirty="0">
              <a:latin typeface="Trebuchet MS" panose="020B0703020202090204" pitchFamily="34" charset="0"/>
            </a:rPr>
            <a:t>Logisches Denken </a:t>
          </a:r>
          <a:endParaRPr lang="de-DE" sz="1600" dirty="0"/>
        </a:p>
      </dgm:t>
    </dgm:pt>
    <dgm:pt modelId="{ACF5623E-19E2-D44D-A560-1FFEA85584EF}" type="parTrans" cxnId="{848EC5E9-09A9-624A-B246-E74E006102C7}">
      <dgm:prSet/>
      <dgm:spPr/>
      <dgm:t>
        <a:bodyPr/>
        <a:lstStyle/>
        <a:p>
          <a:endParaRPr lang="de-DE"/>
        </a:p>
      </dgm:t>
    </dgm:pt>
    <dgm:pt modelId="{028D736A-9F1D-9F45-B1F1-1066DF3C04BE}" type="sibTrans" cxnId="{848EC5E9-09A9-624A-B246-E74E006102C7}">
      <dgm:prSet/>
      <dgm:spPr/>
      <dgm:t>
        <a:bodyPr/>
        <a:lstStyle/>
        <a:p>
          <a:endParaRPr lang="de-DE"/>
        </a:p>
      </dgm:t>
    </dgm:pt>
    <dgm:pt modelId="{B4B73E7F-9477-7F40-9391-BEFC28422F44}">
      <dgm:prSet custT="1"/>
      <dgm:spPr>
        <a:solidFill>
          <a:srgbClr val="4E8F00"/>
        </a:solidFill>
      </dgm:spPr>
      <dgm:t>
        <a:bodyPr/>
        <a:lstStyle/>
        <a:p>
          <a:r>
            <a:rPr lang="de-DE" sz="1600" dirty="0">
              <a:latin typeface="Trebuchet MS" panose="020B0703020202090204" pitchFamily="34" charset="0"/>
            </a:rPr>
            <a:t>Kreativität</a:t>
          </a:r>
        </a:p>
      </dgm:t>
    </dgm:pt>
    <dgm:pt modelId="{7ED0583D-E71E-C741-B473-F0A6ACFE17C9}" type="parTrans" cxnId="{DE6B1D30-8F2D-EC4E-A663-D8994C1EB396}">
      <dgm:prSet/>
      <dgm:spPr/>
      <dgm:t>
        <a:bodyPr/>
        <a:lstStyle/>
        <a:p>
          <a:endParaRPr lang="de-DE"/>
        </a:p>
      </dgm:t>
    </dgm:pt>
    <dgm:pt modelId="{BC514F07-257D-4244-B576-7451540BB42F}" type="sibTrans" cxnId="{DE6B1D30-8F2D-EC4E-A663-D8994C1EB396}">
      <dgm:prSet/>
      <dgm:spPr/>
      <dgm:t>
        <a:bodyPr/>
        <a:lstStyle/>
        <a:p>
          <a:endParaRPr lang="de-DE"/>
        </a:p>
      </dgm:t>
    </dgm:pt>
    <dgm:pt modelId="{D3303178-CB44-CD4D-98A2-09DDCB4978F4}">
      <dgm:prSet custT="1"/>
      <dgm:spPr>
        <a:solidFill>
          <a:srgbClr val="4E8F00"/>
        </a:solidFill>
      </dgm:spPr>
      <dgm:t>
        <a:bodyPr/>
        <a:lstStyle/>
        <a:p>
          <a:r>
            <a:rPr lang="de-DE" sz="1600" dirty="0">
              <a:latin typeface="Trebuchet MS" panose="020B0703020202090204" pitchFamily="34" charset="0"/>
            </a:rPr>
            <a:t>Wortschatz</a:t>
          </a:r>
        </a:p>
      </dgm:t>
    </dgm:pt>
    <dgm:pt modelId="{FDAC369C-73EB-8644-88D3-FDCC9A90A252}" type="parTrans" cxnId="{795BD8EF-9E55-C549-892F-A95CB5494A97}">
      <dgm:prSet/>
      <dgm:spPr/>
      <dgm:t>
        <a:bodyPr/>
        <a:lstStyle/>
        <a:p>
          <a:endParaRPr lang="de-DE"/>
        </a:p>
      </dgm:t>
    </dgm:pt>
    <dgm:pt modelId="{9DE7A463-80CE-B349-A482-AF2D935AA25A}" type="sibTrans" cxnId="{795BD8EF-9E55-C549-892F-A95CB5494A97}">
      <dgm:prSet/>
      <dgm:spPr/>
      <dgm:t>
        <a:bodyPr/>
        <a:lstStyle/>
        <a:p>
          <a:endParaRPr lang="de-DE"/>
        </a:p>
      </dgm:t>
    </dgm:pt>
    <dgm:pt modelId="{A4798739-9E06-CB4C-83AC-6EEC67F6A416}">
      <dgm:prSet custT="1"/>
      <dgm:spPr>
        <a:solidFill>
          <a:srgbClr val="4E8F00"/>
        </a:solidFill>
      </dgm:spPr>
      <dgm:t>
        <a:bodyPr/>
        <a:lstStyle/>
        <a:p>
          <a:r>
            <a:rPr lang="de-DE" sz="1600" dirty="0">
              <a:latin typeface="Trebuchet MS" panose="020B0703020202090204" pitchFamily="34" charset="0"/>
            </a:rPr>
            <a:t>Grammatik</a:t>
          </a:r>
          <a:endParaRPr lang="de-DE" sz="1600" dirty="0"/>
        </a:p>
      </dgm:t>
    </dgm:pt>
    <dgm:pt modelId="{E6D90D7B-1D89-2E44-9846-5C9235734539}" type="parTrans" cxnId="{B0C95397-856F-C94F-9E02-57BCC57BBD49}">
      <dgm:prSet/>
      <dgm:spPr/>
      <dgm:t>
        <a:bodyPr/>
        <a:lstStyle/>
        <a:p>
          <a:endParaRPr lang="de-DE"/>
        </a:p>
      </dgm:t>
    </dgm:pt>
    <dgm:pt modelId="{CF3BA5D8-E856-1340-97BF-6BBDFEDD8CA0}" type="sibTrans" cxnId="{B0C95397-856F-C94F-9E02-57BCC57BBD49}">
      <dgm:prSet/>
      <dgm:spPr/>
      <dgm:t>
        <a:bodyPr/>
        <a:lstStyle/>
        <a:p>
          <a:endParaRPr lang="de-DE"/>
        </a:p>
      </dgm:t>
    </dgm:pt>
    <dgm:pt modelId="{5F805107-0E39-AB48-84DE-542E71F35FD3}">
      <dgm:prSet custT="1"/>
      <dgm:spPr>
        <a:solidFill>
          <a:srgbClr val="4E8F00">
            <a:alpha val="99000"/>
          </a:srgbClr>
        </a:solidFill>
      </dgm:spPr>
      <dgm:t>
        <a:bodyPr/>
        <a:lstStyle/>
        <a:p>
          <a:r>
            <a:rPr lang="de-DE" sz="1600" dirty="0">
              <a:latin typeface="Trebuchet MS" panose="020B0703020202090204" pitchFamily="34" charset="0"/>
            </a:rPr>
            <a:t>Reaktionsschnelligkeit</a:t>
          </a:r>
        </a:p>
      </dgm:t>
    </dgm:pt>
    <dgm:pt modelId="{4FF78ADE-F2CA-2641-8D37-91C46ADB3400}" type="parTrans" cxnId="{24418B51-D570-1240-BB5D-49A6DE94AD32}">
      <dgm:prSet/>
      <dgm:spPr/>
      <dgm:t>
        <a:bodyPr/>
        <a:lstStyle/>
        <a:p>
          <a:endParaRPr lang="de-DE"/>
        </a:p>
      </dgm:t>
    </dgm:pt>
    <dgm:pt modelId="{0A0B32D2-8F25-0B4D-85D5-C2B946F9CD41}" type="sibTrans" cxnId="{24418B51-D570-1240-BB5D-49A6DE94AD32}">
      <dgm:prSet/>
      <dgm:spPr/>
      <dgm:t>
        <a:bodyPr/>
        <a:lstStyle/>
        <a:p>
          <a:endParaRPr lang="de-DE"/>
        </a:p>
      </dgm:t>
    </dgm:pt>
    <dgm:pt modelId="{19891487-7D50-5D4B-B67A-D35525746D6F}">
      <dgm:prSet custT="1"/>
      <dgm:spPr>
        <a:solidFill>
          <a:srgbClr val="4E8F00"/>
        </a:solidFill>
      </dgm:spPr>
      <dgm:t>
        <a:bodyPr/>
        <a:lstStyle/>
        <a:p>
          <a:r>
            <a:rPr lang="de-DE" sz="1600" dirty="0">
              <a:latin typeface="Calibri" panose="020F0502020204030204" pitchFamily="34" charset="0"/>
              <a:cs typeface="Calibri" panose="020F0502020204030204" pitchFamily="34" charset="0"/>
            </a:rPr>
            <a:t>Körper-Koordination</a:t>
          </a:r>
        </a:p>
      </dgm:t>
    </dgm:pt>
    <dgm:pt modelId="{F43DCE14-DD84-F143-A695-AC9CC99C1828}" type="parTrans" cxnId="{8E68AEB6-BFA3-FE4D-B16B-B170B5FC3930}">
      <dgm:prSet/>
      <dgm:spPr/>
      <dgm:t>
        <a:bodyPr/>
        <a:lstStyle/>
        <a:p>
          <a:endParaRPr lang="de-DE"/>
        </a:p>
      </dgm:t>
    </dgm:pt>
    <dgm:pt modelId="{77B6CAB8-52DA-5440-9A1C-D1C9BB118931}" type="sibTrans" cxnId="{8E68AEB6-BFA3-FE4D-B16B-B170B5FC3930}">
      <dgm:prSet/>
      <dgm:spPr/>
      <dgm:t>
        <a:bodyPr/>
        <a:lstStyle/>
        <a:p>
          <a:endParaRPr lang="de-DE"/>
        </a:p>
      </dgm:t>
    </dgm:pt>
    <dgm:pt modelId="{40B0E691-59E7-F744-9C9C-2A3C1391F95D}">
      <dgm:prSet custT="1"/>
      <dgm:spPr>
        <a:solidFill>
          <a:srgbClr val="4E8F00"/>
        </a:solidFill>
      </dgm:spPr>
      <dgm:t>
        <a:bodyPr/>
        <a:lstStyle/>
        <a:p>
          <a:r>
            <a:rPr lang="de-DE" sz="1600" dirty="0">
              <a:latin typeface="Calibri" panose="020F0502020204030204" pitchFamily="34" charset="0"/>
              <a:cs typeface="Calibri" panose="020F0502020204030204" pitchFamily="34" charset="0"/>
            </a:rPr>
            <a:t>Feinmotorik</a:t>
          </a:r>
        </a:p>
      </dgm:t>
    </dgm:pt>
    <dgm:pt modelId="{2E304A8B-8A2D-8041-83FB-C190C1152483}" type="parTrans" cxnId="{1ACC479E-19F8-684B-9C26-E2931DBCF3CD}">
      <dgm:prSet/>
      <dgm:spPr/>
      <dgm:t>
        <a:bodyPr/>
        <a:lstStyle/>
        <a:p>
          <a:endParaRPr lang="de-DE"/>
        </a:p>
      </dgm:t>
    </dgm:pt>
    <dgm:pt modelId="{1C1866F1-06FC-8A40-B1D1-2941CE0F3DAE}" type="sibTrans" cxnId="{1ACC479E-19F8-684B-9C26-E2931DBCF3CD}">
      <dgm:prSet/>
      <dgm:spPr/>
      <dgm:t>
        <a:bodyPr/>
        <a:lstStyle/>
        <a:p>
          <a:endParaRPr lang="de-DE"/>
        </a:p>
      </dgm:t>
    </dgm:pt>
    <dgm:pt modelId="{8AC2C798-4F82-F744-87D7-FE6440B7E2C8}">
      <dgm:prSet custT="1"/>
      <dgm:spPr>
        <a:solidFill>
          <a:srgbClr val="4E8F00"/>
        </a:solidFill>
      </dgm:spPr>
      <dgm:t>
        <a:bodyPr/>
        <a:lstStyle/>
        <a:p>
          <a:r>
            <a:rPr lang="de-DE" sz="1600" dirty="0">
              <a:latin typeface="Calibri" panose="020F0502020204030204" pitchFamily="34" charset="0"/>
              <a:cs typeface="Calibri" panose="020F0502020204030204" pitchFamily="34" charset="0"/>
            </a:rPr>
            <a:t>Grobmotorik</a:t>
          </a:r>
        </a:p>
      </dgm:t>
    </dgm:pt>
    <dgm:pt modelId="{096640F5-5786-5041-A7AD-A1185A41AE16}" type="parTrans" cxnId="{362E92F5-1FE0-4F4A-A64A-3B7FB80C0C51}">
      <dgm:prSet/>
      <dgm:spPr/>
      <dgm:t>
        <a:bodyPr/>
        <a:lstStyle/>
        <a:p>
          <a:endParaRPr lang="de-DE"/>
        </a:p>
      </dgm:t>
    </dgm:pt>
    <dgm:pt modelId="{159EF85D-20C8-654B-8287-9860CFC294DA}" type="sibTrans" cxnId="{362E92F5-1FE0-4F4A-A64A-3B7FB80C0C51}">
      <dgm:prSet/>
      <dgm:spPr/>
      <dgm:t>
        <a:bodyPr/>
        <a:lstStyle/>
        <a:p>
          <a:endParaRPr lang="de-DE"/>
        </a:p>
      </dgm:t>
    </dgm:pt>
    <dgm:pt modelId="{270B9E73-5CB3-854A-B1B6-BC1AFE38122F}">
      <dgm:prSet/>
      <dgm:spPr>
        <a:solidFill>
          <a:srgbClr val="4E8F00"/>
        </a:solidFill>
      </dgm:spPr>
      <dgm:t>
        <a:bodyPr/>
        <a:lstStyle/>
        <a:p>
          <a:r>
            <a:rPr lang="de-DE" dirty="0">
              <a:latin typeface="Trebuchet MS" panose="020B0703020202090204" pitchFamily="34" charset="0"/>
            </a:rPr>
            <a:t>Mathematisches Verständnis</a:t>
          </a:r>
          <a:endParaRPr lang="de-DE" dirty="0"/>
        </a:p>
      </dgm:t>
    </dgm:pt>
    <dgm:pt modelId="{0D08C482-5EBF-CC42-826C-F0DCCFA3A670}" type="parTrans" cxnId="{A959FDE9-93EE-624D-9827-A3254EB1CDDE}">
      <dgm:prSet/>
      <dgm:spPr/>
      <dgm:t>
        <a:bodyPr/>
        <a:lstStyle/>
        <a:p>
          <a:endParaRPr lang="de-DE"/>
        </a:p>
      </dgm:t>
    </dgm:pt>
    <dgm:pt modelId="{48A2A8FC-8407-A849-8AF7-65F59A8EF6FF}" type="sibTrans" cxnId="{A959FDE9-93EE-624D-9827-A3254EB1CDDE}">
      <dgm:prSet/>
      <dgm:spPr/>
      <dgm:t>
        <a:bodyPr/>
        <a:lstStyle/>
        <a:p>
          <a:endParaRPr lang="de-DE"/>
        </a:p>
      </dgm:t>
    </dgm:pt>
    <dgm:pt modelId="{AEA8F60B-89ED-7C46-848F-1968C371A330}" type="pres">
      <dgm:prSet presAssocID="{D277AAE1-6D81-FA4D-9C74-F07B2B6E8392}" presName="theList" presStyleCnt="0">
        <dgm:presLayoutVars>
          <dgm:dir/>
          <dgm:animLvl val="lvl"/>
          <dgm:resizeHandles val="exact"/>
        </dgm:presLayoutVars>
      </dgm:prSet>
      <dgm:spPr/>
    </dgm:pt>
    <dgm:pt modelId="{39352B50-1FD5-7942-8292-D88DE90076E7}" type="pres">
      <dgm:prSet presAssocID="{6B5BDA67-0E6A-9845-BD91-E7973D28B110}" presName="compNode" presStyleCnt="0"/>
      <dgm:spPr/>
    </dgm:pt>
    <dgm:pt modelId="{CA615AC0-8303-8E44-B6DF-87B739DEC902}" type="pres">
      <dgm:prSet presAssocID="{6B5BDA67-0E6A-9845-BD91-E7973D28B110}" presName="aNode" presStyleLbl="bgShp" presStyleIdx="0" presStyleCnt="3" custLinFactNeighborX="-10184"/>
      <dgm:spPr/>
    </dgm:pt>
    <dgm:pt modelId="{4F8544C6-5256-EC49-B338-BF5BA2203E69}" type="pres">
      <dgm:prSet presAssocID="{6B5BDA67-0E6A-9845-BD91-E7973D28B110}" presName="textNode" presStyleLbl="bgShp" presStyleIdx="0" presStyleCnt="3"/>
      <dgm:spPr/>
    </dgm:pt>
    <dgm:pt modelId="{15B75B55-37F3-2C4D-8242-3FBBA189FA92}" type="pres">
      <dgm:prSet presAssocID="{6B5BDA67-0E6A-9845-BD91-E7973D28B110}" presName="compChildNode" presStyleCnt="0"/>
      <dgm:spPr/>
    </dgm:pt>
    <dgm:pt modelId="{643A5040-B933-0E4E-8FA3-70D1D2922230}" type="pres">
      <dgm:prSet presAssocID="{6B5BDA67-0E6A-9845-BD91-E7973D28B110}" presName="theInnerList" presStyleCnt="0"/>
      <dgm:spPr/>
    </dgm:pt>
    <dgm:pt modelId="{15E2A385-D3A3-A848-A782-E53B728FEDD6}" type="pres">
      <dgm:prSet presAssocID="{1F226763-4D1C-B94D-88A5-A9DC199CAA64}" presName="childNode" presStyleLbl="node1" presStyleIdx="0" presStyleCnt="22">
        <dgm:presLayoutVars>
          <dgm:bulletEnabled val="1"/>
        </dgm:presLayoutVars>
      </dgm:prSet>
      <dgm:spPr/>
    </dgm:pt>
    <dgm:pt modelId="{C7405C8C-B654-7840-B071-DA6AA3D2D24C}" type="pres">
      <dgm:prSet presAssocID="{1F226763-4D1C-B94D-88A5-A9DC199CAA64}" presName="aSpace2" presStyleCnt="0"/>
      <dgm:spPr/>
    </dgm:pt>
    <dgm:pt modelId="{7FA532EF-35DF-F84C-A74D-29B745B51771}" type="pres">
      <dgm:prSet presAssocID="{617C0105-2FB7-8046-A5DC-B30578D42D38}" presName="childNode" presStyleLbl="node1" presStyleIdx="1" presStyleCnt="22">
        <dgm:presLayoutVars>
          <dgm:bulletEnabled val="1"/>
        </dgm:presLayoutVars>
      </dgm:prSet>
      <dgm:spPr/>
    </dgm:pt>
    <dgm:pt modelId="{170241BF-014B-5D4A-809F-1F72DCC703A6}" type="pres">
      <dgm:prSet presAssocID="{617C0105-2FB7-8046-A5DC-B30578D42D38}" presName="aSpace2" presStyleCnt="0"/>
      <dgm:spPr/>
    </dgm:pt>
    <dgm:pt modelId="{31766FC3-97DF-FF4D-BEFD-CCEC88FFC9ED}" type="pres">
      <dgm:prSet presAssocID="{DF0B10D7-2CDC-004B-9E3D-F50CFB6DBBBC}" presName="childNode" presStyleLbl="node1" presStyleIdx="2" presStyleCnt="22">
        <dgm:presLayoutVars>
          <dgm:bulletEnabled val="1"/>
        </dgm:presLayoutVars>
      </dgm:prSet>
      <dgm:spPr/>
    </dgm:pt>
    <dgm:pt modelId="{358985B0-3E77-794F-B7E8-1422D25E9B58}" type="pres">
      <dgm:prSet presAssocID="{DF0B10D7-2CDC-004B-9E3D-F50CFB6DBBBC}" presName="aSpace2" presStyleCnt="0"/>
      <dgm:spPr/>
    </dgm:pt>
    <dgm:pt modelId="{DBA162BD-AEEC-0F45-AF26-6DFF1A76FA52}" type="pres">
      <dgm:prSet presAssocID="{5AACD052-4DC1-FF47-9D76-4C1447F97C55}" presName="childNode" presStyleLbl="node1" presStyleIdx="3" presStyleCnt="22">
        <dgm:presLayoutVars>
          <dgm:bulletEnabled val="1"/>
        </dgm:presLayoutVars>
      </dgm:prSet>
      <dgm:spPr/>
    </dgm:pt>
    <dgm:pt modelId="{B6D1FD93-EA9F-9149-96FA-B5D6FABD90E5}" type="pres">
      <dgm:prSet presAssocID="{5AACD052-4DC1-FF47-9D76-4C1447F97C55}" presName="aSpace2" presStyleCnt="0"/>
      <dgm:spPr/>
    </dgm:pt>
    <dgm:pt modelId="{B6065BFD-4C1A-144D-A009-DA829D42F35A}" type="pres">
      <dgm:prSet presAssocID="{07CEE1C7-91C5-C545-A3CA-CC8F53550E45}" presName="childNode" presStyleLbl="node1" presStyleIdx="4" presStyleCnt="22">
        <dgm:presLayoutVars>
          <dgm:bulletEnabled val="1"/>
        </dgm:presLayoutVars>
      </dgm:prSet>
      <dgm:spPr/>
    </dgm:pt>
    <dgm:pt modelId="{82BD1A6B-891A-134B-8263-C701E4A24D5B}" type="pres">
      <dgm:prSet presAssocID="{07CEE1C7-91C5-C545-A3CA-CC8F53550E45}" presName="aSpace2" presStyleCnt="0"/>
      <dgm:spPr/>
    </dgm:pt>
    <dgm:pt modelId="{F45E1D88-5622-A54B-8CD1-6F001BE17F9C}" type="pres">
      <dgm:prSet presAssocID="{DEEF09E0-DBFB-A440-B06F-8FF0812712DD}" presName="childNode" presStyleLbl="node1" presStyleIdx="5" presStyleCnt="22">
        <dgm:presLayoutVars>
          <dgm:bulletEnabled val="1"/>
        </dgm:presLayoutVars>
      </dgm:prSet>
      <dgm:spPr/>
    </dgm:pt>
    <dgm:pt modelId="{BE92606A-FFFF-B94B-98CC-8A3C73AAFCD7}" type="pres">
      <dgm:prSet presAssocID="{DEEF09E0-DBFB-A440-B06F-8FF0812712DD}" presName="aSpace2" presStyleCnt="0"/>
      <dgm:spPr/>
    </dgm:pt>
    <dgm:pt modelId="{FD747C39-DF3C-F94E-A745-CBB8E02C3CB7}" type="pres">
      <dgm:prSet presAssocID="{2099F1E2-8BAE-EA4F-A602-E75F421CD7F1}" presName="childNode" presStyleLbl="node1" presStyleIdx="6" presStyleCnt="22">
        <dgm:presLayoutVars>
          <dgm:bulletEnabled val="1"/>
        </dgm:presLayoutVars>
      </dgm:prSet>
      <dgm:spPr/>
    </dgm:pt>
    <dgm:pt modelId="{E04D61E7-4234-0A49-9D8E-739CE736282A}" type="pres">
      <dgm:prSet presAssocID="{2099F1E2-8BAE-EA4F-A602-E75F421CD7F1}" presName="aSpace2" presStyleCnt="0"/>
      <dgm:spPr/>
    </dgm:pt>
    <dgm:pt modelId="{0B30B062-2ED8-1147-9AAA-0BF008B23FD1}" type="pres">
      <dgm:prSet presAssocID="{C5EC794B-2963-3440-95AC-13C12F92B146}" presName="childNode" presStyleLbl="node1" presStyleIdx="7" presStyleCnt="22">
        <dgm:presLayoutVars>
          <dgm:bulletEnabled val="1"/>
        </dgm:presLayoutVars>
      </dgm:prSet>
      <dgm:spPr/>
    </dgm:pt>
    <dgm:pt modelId="{5A3A6381-E559-8743-AD98-A4E5120C207B}" type="pres">
      <dgm:prSet presAssocID="{C5EC794B-2963-3440-95AC-13C12F92B146}" presName="aSpace2" presStyleCnt="0"/>
      <dgm:spPr/>
    </dgm:pt>
    <dgm:pt modelId="{407135B8-80A0-4C4D-9CAB-04B7A57259C9}" type="pres">
      <dgm:prSet presAssocID="{B01FF750-1829-134D-91E9-E52C2490CBF6}" presName="childNode" presStyleLbl="node1" presStyleIdx="8" presStyleCnt="22">
        <dgm:presLayoutVars>
          <dgm:bulletEnabled val="1"/>
        </dgm:presLayoutVars>
      </dgm:prSet>
      <dgm:spPr/>
    </dgm:pt>
    <dgm:pt modelId="{A5916F30-F881-5E48-AAEB-775D3C5A4477}" type="pres">
      <dgm:prSet presAssocID="{6B5BDA67-0E6A-9845-BD91-E7973D28B110}" presName="aSpace" presStyleCnt="0"/>
      <dgm:spPr/>
    </dgm:pt>
    <dgm:pt modelId="{080CE70F-F43B-B64C-9BF3-46E42A33847C}" type="pres">
      <dgm:prSet presAssocID="{5581FDA4-BC7D-844B-8C5A-BC893DB31AF7}" presName="compNode" presStyleCnt="0"/>
      <dgm:spPr/>
    </dgm:pt>
    <dgm:pt modelId="{BB3D82A2-F0FC-2647-A30A-35A2A9F260A9}" type="pres">
      <dgm:prSet presAssocID="{5581FDA4-BC7D-844B-8C5A-BC893DB31AF7}" presName="aNode" presStyleLbl="bgShp" presStyleIdx="1" presStyleCnt="3"/>
      <dgm:spPr/>
    </dgm:pt>
    <dgm:pt modelId="{8F8D8414-35EA-2E4C-9355-B5CB0F94A9E0}" type="pres">
      <dgm:prSet presAssocID="{5581FDA4-BC7D-844B-8C5A-BC893DB31AF7}" presName="textNode" presStyleLbl="bgShp" presStyleIdx="1" presStyleCnt="3"/>
      <dgm:spPr/>
    </dgm:pt>
    <dgm:pt modelId="{05F8A3ED-9357-BC4A-8341-36C2A4E3D17D}" type="pres">
      <dgm:prSet presAssocID="{5581FDA4-BC7D-844B-8C5A-BC893DB31AF7}" presName="compChildNode" presStyleCnt="0"/>
      <dgm:spPr/>
    </dgm:pt>
    <dgm:pt modelId="{629F8B84-C389-7B46-87F7-91CA6C50AD3A}" type="pres">
      <dgm:prSet presAssocID="{5581FDA4-BC7D-844B-8C5A-BC893DB31AF7}" presName="theInnerList" presStyleCnt="0"/>
      <dgm:spPr/>
    </dgm:pt>
    <dgm:pt modelId="{F672BF4C-6BD8-C643-BD2B-11B1A8378564}" type="pres">
      <dgm:prSet presAssocID="{91349C50-D445-484E-89C0-80461EF6DB06}" presName="childNode" presStyleLbl="node1" presStyleIdx="9" presStyleCnt="22">
        <dgm:presLayoutVars>
          <dgm:bulletEnabled val="1"/>
        </dgm:presLayoutVars>
      </dgm:prSet>
      <dgm:spPr/>
    </dgm:pt>
    <dgm:pt modelId="{A6373D23-DF45-0E47-90CB-C52A1ED1E715}" type="pres">
      <dgm:prSet presAssocID="{91349C50-D445-484E-89C0-80461EF6DB06}" presName="aSpace2" presStyleCnt="0"/>
      <dgm:spPr/>
    </dgm:pt>
    <dgm:pt modelId="{0F9741A4-E02E-8541-8AFA-70C098A17725}" type="pres">
      <dgm:prSet presAssocID="{6D555322-AECC-A941-BF84-21DEE9329608}" presName="childNode" presStyleLbl="node1" presStyleIdx="10" presStyleCnt="22">
        <dgm:presLayoutVars>
          <dgm:bulletEnabled val="1"/>
        </dgm:presLayoutVars>
      </dgm:prSet>
      <dgm:spPr/>
    </dgm:pt>
    <dgm:pt modelId="{8A6471F2-807C-7348-956A-887C2165B739}" type="pres">
      <dgm:prSet presAssocID="{6D555322-AECC-A941-BF84-21DEE9329608}" presName="aSpace2" presStyleCnt="0"/>
      <dgm:spPr/>
    </dgm:pt>
    <dgm:pt modelId="{6297988C-C37C-F040-9C15-C542F6375F79}" type="pres">
      <dgm:prSet presAssocID="{C66CD7A1-7AAC-9446-B88C-89E6A2832C76}" presName="childNode" presStyleLbl="node1" presStyleIdx="11" presStyleCnt="22">
        <dgm:presLayoutVars>
          <dgm:bulletEnabled val="1"/>
        </dgm:presLayoutVars>
      </dgm:prSet>
      <dgm:spPr/>
    </dgm:pt>
    <dgm:pt modelId="{5E9EAD6B-6C5F-E24B-9AA8-E5F7C6587EE9}" type="pres">
      <dgm:prSet presAssocID="{C66CD7A1-7AAC-9446-B88C-89E6A2832C76}" presName="aSpace2" presStyleCnt="0"/>
      <dgm:spPr/>
    </dgm:pt>
    <dgm:pt modelId="{D389814C-B1AF-164C-8FCE-F487B05691FB}" type="pres">
      <dgm:prSet presAssocID="{5C5B03BA-B5A4-CC4B-9ED1-52364997D224}" presName="childNode" presStyleLbl="node1" presStyleIdx="12" presStyleCnt="22">
        <dgm:presLayoutVars>
          <dgm:bulletEnabled val="1"/>
        </dgm:presLayoutVars>
      </dgm:prSet>
      <dgm:spPr/>
    </dgm:pt>
    <dgm:pt modelId="{82EBF423-8DFE-F449-834A-BE00F410D787}" type="pres">
      <dgm:prSet presAssocID="{5C5B03BA-B5A4-CC4B-9ED1-52364997D224}" presName="aSpace2" presStyleCnt="0"/>
      <dgm:spPr/>
    </dgm:pt>
    <dgm:pt modelId="{A4DE2283-A794-6044-A16C-56BA94CA373F}" type="pres">
      <dgm:prSet presAssocID="{B4B73E7F-9477-7F40-9391-BEFC28422F44}" presName="childNode" presStyleLbl="node1" presStyleIdx="13" presStyleCnt="22">
        <dgm:presLayoutVars>
          <dgm:bulletEnabled val="1"/>
        </dgm:presLayoutVars>
      </dgm:prSet>
      <dgm:spPr/>
    </dgm:pt>
    <dgm:pt modelId="{92BD8352-7CB4-1E4B-A66D-03DEA91B50E8}" type="pres">
      <dgm:prSet presAssocID="{B4B73E7F-9477-7F40-9391-BEFC28422F44}" presName="aSpace2" presStyleCnt="0"/>
      <dgm:spPr/>
    </dgm:pt>
    <dgm:pt modelId="{762B935C-31BF-4249-8593-F36BB2A9BC94}" type="pres">
      <dgm:prSet presAssocID="{D3303178-CB44-CD4D-98A2-09DDCB4978F4}" presName="childNode" presStyleLbl="node1" presStyleIdx="14" presStyleCnt="22">
        <dgm:presLayoutVars>
          <dgm:bulletEnabled val="1"/>
        </dgm:presLayoutVars>
      </dgm:prSet>
      <dgm:spPr/>
    </dgm:pt>
    <dgm:pt modelId="{221FB106-F4C5-FC4D-AD9F-07BB958B2B18}" type="pres">
      <dgm:prSet presAssocID="{D3303178-CB44-CD4D-98A2-09DDCB4978F4}" presName="aSpace2" presStyleCnt="0"/>
      <dgm:spPr/>
    </dgm:pt>
    <dgm:pt modelId="{C8616505-8096-AD40-95A0-0368D934ADA0}" type="pres">
      <dgm:prSet presAssocID="{A4798739-9E06-CB4C-83AC-6EEC67F6A416}" presName="childNode" presStyleLbl="node1" presStyleIdx="15" presStyleCnt="22">
        <dgm:presLayoutVars>
          <dgm:bulletEnabled val="1"/>
        </dgm:presLayoutVars>
      </dgm:prSet>
      <dgm:spPr/>
    </dgm:pt>
    <dgm:pt modelId="{6358AC3B-46CA-E046-9654-98A77BA8EE7C}" type="pres">
      <dgm:prSet presAssocID="{A4798739-9E06-CB4C-83AC-6EEC67F6A416}" presName="aSpace2" presStyleCnt="0"/>
      <dgm:spPr/>
    </dgm:pt>
    <dgm:pt modelId="{058AA0BE-8013-1C4C-A341-76347CDD9105}" type="pres">
      <dgm:prSet presAssocID="{270B9E73-5CB3-854A-B1B6-BC1AFE38122F}" presName="childNode" presStyleLbl="node1" presStyleIdx="16" presStyleCnt="22">
        <dgm:presLayoutVars>
          <dgm:bulletEnabled val="1"/>
        </dgm:presLayoutVars>
      </dgm:prSet>
      <dgm:spPr/>
    </dgm:pt>
    <dgm:pt modelId="{FA96E995-9E9E-3245-BD3D-F10FAADA5410}" type="pres">
      <dgm:prSet presAssocID="{270B9E73-5CB3-854A-B1B6-BC1AFE38122F}" presName="aSpace2" presStyleCnt="0"/>
      <dgm:spPr/>
    </dgm:pt>
    <dgm:pt modelId="{0252AED1-3238-4341-9C93-CEFB99DA3E0F}" type="pres">
      <dgm:prSet presAssocID="{5F805107-0E39-AB48-84DE-542E71F35FD3}" presName="childNode" presStyleLbl="node1" presStyleIdx="17" presStyleCnt="22">
        <dgm:presLayoutVars>
          <dgm:bulletEnabled val="1"/>
        </dgm:presLayoutVars>
      </dgm:prSet>
      <dgm:spPr/>
    </dgm:pt>
    <dgm:pt modelId="{B3F51B2B-4D9B-284A-AA30-F4FA4BAA56A2}" type="pres">
      <dgm:prSet presAssocID="{5581FDA4-BC7D-844B-8C5A-BC893DB31AF7}" presName="aSpace" presStyleCnt="0"/>
      <dgm:spPr/>
    </dgm:pt>
    <dgm:pt modelId="{EF35F3CE-C996-9240-BBD5-6DEC6E4C1C6A}" type="pres">
      <dgm:prSet presAssocID="{1AB08361-C94E-F843-9064-B995A47941F9}" presName="compNode" presStyleCnt="0"/>
      <dgm:spPr/>
    </dgm:pt>
    <dgm:pt modelId="{80CB2685-B4F6-8542-8DEF-F16AB5575A56}" type="pres">
      <dgm:prSet presAssocID="{1AB08361-C94E-F843-9064-B995A47941F9}" presName="aNode" presStyleLbl="bgShp" presStyleIdx="2" presStyleCnt="3"/>
      <dgm:spPr/>
    </dgm:pt>
    <dgm:pt modelId="{48E92601-95DD-9041-8E77-3637F1865B19}" type="pres">
      <dgm:prSet presAssocID="{1AB08361-C94E-F843-9064-B995A47941F9}" presName="textNode" presStyleLbl="bgShp" presStyleIdx="2" presStyleCnt="3"/>
      <dgm:spPr/>
    </dgm:pt>
    <dgm:pt modelId="{C9F7096E-B747-AF46-BEC8-715467363F35}" type="pres">
      <dgm:prSet presAssocID="{1AB08361-C94E-F843-9064-B995A47941F9}" presName="compChildNode" presStyleCnt="0"/>
      <dgm:spPr/>
    </dgm:pt>
    <dgm:pt modelId="{92B6A708-E7BC-C14B-A626-E9382DC7C9AC}" type="pres">
      <dgm:prSet presAssocID="{1AB08361-C94E-F843-9064-B995A47941F9}" presName="theInnerList" presStyleCnt="0"/>
      <dgm:spPr/>
    </dgm:pt>
    <dgm:pt modelId="{8A6FB3B3-AE2C-AC4B-9A23-0BDB17F9509B}" type="pres">
      <dgm:prSet presAssocID="{F08CF593-A761-1941-823D-D75405EFB08C}" presName="childNode" presStyleLbl="node1" presStyleIdx="18" presStyleCnt="22">
        <dgm:presLayoutVars>
          <dgm:bulletEnabled val="1"/>
        </dgm:presLayoutVars>
      </dgm:prSet>
      <dgm:spPr/>
    </dgm:pt>
    <dgm:pt modelId="{7ABA169F-84BB-AD45-A4C3-603633BF58C9}" type="pres">
      <dgm:prSet presAssocID="{F08CF593-A761-1941-823D-D75405EFB08C}" presName="aSpace2" presStyleCnt="0"/>
      <dgm:spPr/>
    </dgm:pt>
    <dgm:pt modelId="{3B3CAEA6-D4D7-7A4E-ACDE-68731BD0CA95}" type="pres">
      <dgm:prSet presAssocID="{19891487-7D50-5D4B-B67A-D35525746D6F}" presName="childNode" presStyleLbl="node1" presStyleIdx="19" presStyleCnt="22">
        <dgm:presLayoutVars>
          <dgm:bulletEnabled val="1"/>
        </dgm:presLayoutVars>
      </dgm:prSet>
      <dgm:spPr/>
    </dgm:pt>
    <dgm:pt modelId="{07123A33-7F7C-BB4B-BEF2-D0B2A54232AC}" type="pres">
      <dgm:prSet presAssocID="{19891487-7D50-5D4B-B67A-D35525746D6F}" presName="aSpace2" presStyleCnt="0"/>
      <dgm:spPr/>
    </dgm:pt>
    <dgm:pt modelId="{0C7CD956-84C3-D045-AF7D-D3B39113DFBD}" type="pres">
      <dgm:prSet presAssocID="{40B0E691-59E7-F744-9C9C-2A3C1391F95D}" presName="childNode" presStyleLbl="node1" presStyleIdx="20" presStyleCnt="22">
        <dgm:presLayoutVars>
          <dgm:bulletEnabled val="1"/>
        </dgm:presLayoutVars>
      </dgm:prSet>
      <dgm:spPr/>
    </dgm:pt>
    <dgm:pt modelId="{1D9B30ED-B52D-A348-9A01-6EEBE928983F}" type="pres">
      <dgm:prSet presAssocID="{40B0E691-59E7-F744-9C9C-2A3C1391F95D}" presName="aSpace2" presStyleCnt="0"/>
      <dgm:spPr/>
    </dgm:pt>
    <dgm:pt modelId="{D34645D8-73DD-594A-AD9C-33FDC84AFB15}" type="pres">
      <dgm:prSet presAssocID="{8AC2C798-4F82-F744-87D7-FE6440B7E2C8}" presName="childNode" presStyleLbl="node1" presStyleIdx="21" presStyleCnt="22">
        <dgm:presLayoutVars>
          <dgm:bulletEnabled val="1"/>
        </dgm:presLayoutVars>
      </dgm:prSet>
      <dgm:spPr/>
    </dgm:pt>
  </dgm:ptLst>
  <dgm:cxnLst>
    <dgm:cxn modelId="{FA2F8608-E37B-9742-A0CF-055942F57796}" type="presOf" srcId="{5AACD052-4DC1-FF47-9D76-4C1447F97C55}" destId="{DBA162BD-AEEC-0F45-AF26-6DFF1A76FA52}" srcOrd="0" destOrd="0" presId="urn:microsoft.com/office/officeart/2005/8/layout/lProcess2"/>
    <dgm:cxn modelId="{FC09700B-FE06-3E4E-85E1-97E8A576B17C}" srcId="{6B5BDA67-0E6A-9845-BD91-E7973D28B110}" destId="{5AACD052-4DC1-FF47-9D76-4C1447F97C55}" srcOrd="3" destOrd="0" parTransId="{4B75E0A1-C525-B446-B4F1-CEBB6D6C3386}" sibTransId="{336F8599-FF3D-9941-9C51-21C92BA16E0D}"/>
    <dgm:cxn modelId="{9244740D-6326-9940-9693-AEEA1FB2C382}" type="presOf" srcId="{6D555322-AECC-A941-BF84-21DEE9329608}" destId="{0F9741A4-E02E-8541-8AFA-70C098A17725}" srcOrd="0" destOrd="0" presId="urn:microsoft.com/office/officeart/2005/8/layout/lProcess2"/>
    <dgm:cxn modelId="{20E0280F-CB4C-1D40-8295-EBBB0D288E6B}" type="presOf" srcId="{C66CD7A1-7AAC-9446-B88C-89E6A2832C76}" destId="{6297988C-C37C-F040-9C15-C542F6375F79}" srcOrd="0" destOrd="0" presId="urn:microsoft.com/office/officeart/2005/8/layout/lProcess2"/>
    <dgm:cxn modelId="{47FC1312-D293-0A4F-819C-F4EF385AF1D3}" type="presOf" srcId="{40B0E691-59E7-F744-9C9C-2A3C1391F95D}" destId="{0C7CD956-84C3-D045-AF7D-D3B39113DFBD}" srcOrd="0" destOrd="0" presId="urn:microsoft.com/office/officeart/2005/8/layout/lProcess2"/>
    <dgm:cxn modelId="{A63E0015-B044-8C41-A738-C4EA4FCD9C75}" type="presOf" srcId="{5F805107-0E39-AB48-84DE-542E71F35FD3}" destId="{0252AED1-3238-4341-9C93-CEFB99DA3E0F}" srcOrd="0" destOrd="0" presId="urn:microsoft.com/office/officeart/2005/8/layout/lProcess2"/>
    <dgm:cxn modelId="{F6430215-7AB5-EC43-B2DE-CDEE3B1DEA41}" type="presOf" srcId="{B01FF750-1829-134D-91E9-E52C2490CBF6}" destId="{407135B8-80A0-4C4D-9CAB-04B7A57259C9}" srcOrd="0" destOrd="0" presId="urn:microsoft.com/office/officeart/2005/8/layout/lProcess2"/>
    <dgm:cxn modelId="{9927F816-AB29-5249-A2FC-3BD38D6B1A87}" type="presOf" srcId="{D277AAE1-6D81-FA4D-9C74-F07B2B6E8392}" destId="{AEA8F60B-89ED-7C46-848F-1968C371A330}" srcOrd="0" destOrd="0" presId="urn:microsoft.com/office/officeart/2005/8/layout/lProcess2"/>
    <dgm:cxn modelId="{2853011B-7797-744C-9A1A-C427EE0A31B7}" type="presOf" srcId="{C5EC794B-2963-3440-95AC-13C12F92B146}" destId="{0B30B062-2ED8-1147-9AAA-0BF008B23FD1}" srcOrd="0" destOrd="0" presId="urn:microsoft.com/office/officeart/2005/8/layout/lProcess2"/>
    <dgm:cxn modelId="{6CA15B1C-1D90-C145-AEA7-5042B9DB01C6}" srcId="{6B5BDA67-0E6A-9845-BD91-E7973D28B110}" destId="{DF0B10D7-2CDC-004B-9E3D-F50CFB6DBBBC}" srcOrd="2" destOrd="0" parTransId="{D5698EEB-ED37-A442-A7DD-E9E09AB66081}" sibTransId="{921D5A3D-EDB9-DF43-AA52-C29F75D1E726}"/>
    <dgm:cxn modelId="{99647C21-2355-F24B-B5B1-C10827A20E19}" type="presOf" srcId="{D3303178-CB44-CD4D-98A2-09DDCB4978F4}" destId="{762B935C-31BF-4249-8593-F36BB2A9BC94}" srcOrd="0" destOrd="0" presId="urn:microsoft.com/office/officeart/2005/8/layout/lProcess2"/>
    <dgm:cxn modelId="{2B498429-7374-7940-BE6B-4C111E2C513B}" type="presOf" srcId="{617C0105-2FB7-8046-A5DC-B30578D42D38}" destId="{7FA532EF-35DF-F84C-A74D-29B745B51771}" srcOrd="0" destOrd="0" presId="urn:microsoft.com/office/officeart/2005/8/layout/lProcess2"/>
    <dgm:cxn modelId="{84D7692C-AD5F-B141-867A-7D750120A919}" type="presOf" srcId="{8AC2C798-4F82-F744-87D7-FE6440B7E2C8}" destId="{D34645D8-73DD-594A-AD9C-33FDC84AFB15}" srcOrd="0" destOrd="0" presId="urn:microsoft.com/office/officeart/2005/8/layout/lProcess2"/>
    <dgm:cxn modelId="{DE6B1D30-8F2D-EC4E-A663-D8994C1EB396}" srcId="{5581FDA4-BC7D-844B-8C5A-BC893DB31AF7}" destId="{B4B73E7F-9477-7F40-9391-BEFC28422F44}" srcOrd="4" destOrd="0" parTransId="{7ED0583D-E71E-C741-B473-F0A6ACFE17C9}" sibTransId="{BC514F07-257D-4244-B576-7451540BB42F}"/>
    <dgm:cxn modelId="{11A05D38-286C-264F-B1CB-CB729D8EA1FD}" type="presOf" srcId="{2099F1E2-8BAE-EA4F-A602-E75F421CD7F1}" destId="{FD747C39-DF3C-F94E-A745-CBB8E02C3CB7}" srcOrd="0" destOrd="0" presId="urn:microsoft.com/office/officeart/2005/8/layout/lProcess2"/>
    <dgm:cxn modelId="{EE9B2547-64FB-A74E-98AE-ABCF58C76F43}" type="presOf" srcId="{1AB08361-C94E-F843-9064-B995A47941F9}" destId="{48E92601-95DD-9041-8E77-3637F1865B19}" srcOrd="1" destOrd="0" presId="urn:microsoft.com/office/officeart/2005/8/layout/lProcess2"/>
    <dgm:cxn modelId="{B015754C-DBA2-6647-9FA9-86DE23BC2201}" type="presOf" srcId="{F08CF593-A761-1941-823D-D75405EFB08C}" destId="{8A6FB3B3-AE2C-AC4B-9A23-0BDB17F9509B}" srcOrd="0" destOrd="0" presId="urn:microsoft.com/office/officeart/2005/8/layout/lProcess2"/>
    <dgm:cxn modelId="{07837F4D-0597-0743-8057-673DA142541F}" srcId="{5581FDA4-BC7D-844B-8C5A-BC893DB31AF7}" destId="{5C5B03BA-B5A4-CC4B-9ED1-52364997D224}" srcOrd="3" destOrd="0" parTransId="{A332DE25-6EDA-CE49-8C3C-9607DD3D2E3F}" sibTransId="{D328844E-03F0-7049-803E-C9DE32A74B11}"/>
    <dgm:cxn modelId="{24418B51-D570-1240-BB5D-49A6DE94AD32}" srcId="{5581FDA4-BC7D-844B-8C5A-BC893DB31AF7}" destId="{5F805107-0E39-AB48-84DE-542E71F35FD3}" srcOrd="8" destOrd="0" parTransId="{4FF78ADE-F2CA-2641-8D37-91C46ADB3400}" sibTransId="{0A0B32D2-8F25-0B4D-85D5-C2B946F9CD41}"/>
    <dgm:cxn modelId="{12EBC25A-C316-7247-A253-2CA45C476E40}" type="presOf" srcId="{6B5BDA67-0E6A-9845-BD91-E7973D28B110}" destId="{4F8544C6-5256-EC49-B338-BF5BA2203E69}" srcOrd="1" destOrd="0" presId="urn:microsoft.com/office/officeart/2005/8/layout/lProcess2"/>
    <dgm:cxn modelId="{D73EEE62-3AF0-F146-B535-03732B73ABC2}" srcId="{6B5BDA67-0E6A-9845-BD91-E7973D28B110}" destId="{07CEE1C7-91C5-C545-A3CA-CC8F53550E45}" srcOrd="4" destOrd="0" parTransId="{3226CFC2-240F-034E-8872-5C98A1D7EC02}" sibTransId="{A7986D02-8EF6-0F43-89FA-6EB4853E7BDE}"/>
    <dgm:cxn modelId="{B6E50B63-E9CA-BE4A-8686-672639075D00}" type="presOf" srcId="{1AB08361-C94E-F843-9064-B995A47941F9}" destId="{80CB2685-B4F6-8542-8DEF-F16AB5575A56}" srcOrd="0" destOrd="0" presId="urn:microsoft.com/office/officeart/2005/8/layout/lProcess2"/>
    <dgm:cxn modelId="{AB178866-8ECF-1647-A709-31E489FD2C2F}" srcId="{5581FDA4-BC7D-844B-8C5A-BC893DB31AF7}" destId="{6D555322-AECC-A941-BF84-21DEE9329608}" srcOrd="1" destOrd="0" parTransId="{64735683-8824-634E-9BD9-1C41A62FEE56}" sibTransId="{6F347932-CF36-1C4C-AE4E-72A4C6C1742F}"/>
    <dgm:cxn modelId="{A5CF8974-039A-914B-85DA-121DFBE3502B}" srcId="{6B5BDA67-0E6A-9845-BD91-E7973D28B110}" destId="{C5EC794B-2963-3440-95AC-13C12F92B146}" srcOrd="7" destOrd="0" parTransId="{905CF1F9-9E5A-654B-B75D-6C111A7E9CA7}" sibTransId="{EAFEA239-5E20-3841-95A8-B27EACE4086C}"/>
    <dgm:cxn modelId="{8AF1DE76-CFFD-8D4D-9776-D3A8F376968E}" srcId="{6B5BDA67-0E6A-9845-BD91-E7973D28B110}" destId="{1F226763-4D1C-B94D-88A5-A9DC199CAA64}" srcOrd="0" destOrd="0" parTransId="{34C0F83B-58BD-904C-9AF7-10C9AB967279}" sibTransId="{D8196CE1-07BF-EE43-A0D0-CAC85822880B}"/>
    <dgm:cxn modelId="{0130A77B-56D5-494D-A459-FA2E0C8EA65E}" srcId="{D277AAE1-6D81-FA4D-9C74-F07B2B6E8392}" destId="{1AB08361-C94E-F843-9064-B995A47941F9}" srcOrd="2" destOrd="0" parTransId="{001BDB9C-262D-E640-AD05-13C8C84A5BF3}" sibTransId="{C138359D-AED3-D848-B79A-4A306599D94F}"/>
    <dgm:cxn modelId="{82FA718C-858F-E34C-80D0-5A7F190F5609}" type="presOf" srcId="{19891487-7D50-5D4B-B67A-D35525746D6F}" destId="{3B3CAEA6-D4D7-7A4E-ACDE-68731BD0CA95}" srcOrd="0" destOrd="0" presId="urn:microsoft.com/office/officeart/2005/8/layout/lProcess2"/>
    <dgm:cxn modelId="{CF0BB48D-2ED5-1F48-A3D8-D40DF98FACD2}" type="presOf" srcId="{DEEF09E0-DBFB-A440-B06F-8FF0812712DD}" destId="{F45E1D88-5622-A54B-8CD1-6F001BE17F9C}" srcOrd="0" destOrd="0" presId="urn:microsoft.com/office/officeart/2005/8/layout/lProcess2"/>
    <dgm:cxn modelId="{F447F192-3F1F-664E-BBA6-9D7C7EDE3002}" srcId="{D277AAE1-6D81-FA4D-9C74-F07B2B6E8392}" destId="{5581FDA4-BC7D-844B-8C5A-BC893DB31AF7}" srcOrd="1" destOrd="0" parTransId="{38913425-A9C1-E549-8FAD-6E756F4FD270}" sibTransId="{07CF8C9D-7CAA-0A41-8BD9-96E470E3FE2A}"/>
    <dgm:cxn modelId="{050A9293-1678-894B-86DA-4D2116E8EB08}" srcId="{1AB08361-C94E-F843-9064-B995A47941F9}" destId="{F08CF593-A761-1941-823D-D75405EFB08C}" srcOrd="0" destOrd="0" parTransId="{ECA29F16-7DD3-8342-A310-6DEEECB37872}" sibTransId="{382660DD-B743-C44E-94B7-BD198BAC2A33}"/>
    <dgm:cxn modelId="{B0C95397-856F-C94F-9E02-57BCC57BBD49}" srcId="{5581FDA4-BC7D-844B-8C5A-BC893DB31AF7}" destId="{A4798739-9E06-CB4C-83AC-6EEC67F6A416}" srcOrd="6" destOrd="0" parTransId="{E6D90D7B-1D89-2E44-9846-5C9235734539}" sibTransId="{CF3BA5D8-E856-1340-97BF-6BBDFEDD8CA0}"/>
    <dgm:cxn modelId="{61D7D198-F9F4-9347-B337-C037CFBE9568}" srcId="{6B5BDA67-0E6A-9845-BD91-E7973D28B110}" destId="{B01FF750-1829-134D-91E9-E52C2490CBF6}" srcOrd="8" destOrd="0" parTransId="{955C62C6-B130-5F4B-BF4E-5883B4629380}" sibTransId="{621C81B9-0130-554D-BF6F-688CD6021ED2}"/>
    <dgm:cxn modelId="{B2518E9B-067C-7041-8CC0-7CC95E69D4AA}" srcId="{6B5BDA67-0E6A-9845-BD91-E7973D28B110}" destId="{617C0105-2FB7-8046-A5DC-B30578D42D38}" srcOrd="1" destOrd="0" parTransId="{535FAAF1-1333-9C4F-8047-948F7DC808E0}" sibTransId="{1FD9D8D7-F61D-8642-BF85-780ABBD94483}"/>
    <dgm:cxn modelId="{1ACC479E-19F8-684B-9C26-E2931DBCF3CD}" srcId="{1AB08361-C94E-F843-9064-B995A47941F9}" destId="{40B0E691-59E7-F744-9C9C-2A3C1391F95D}" srcOrd="2" destOrd="0" parTransId="{2E304A8B-8A2D-8041-83FB-C190C1152483}" sibTransId="{1C1866F1-06FC-8A40-B1D1-2941CE0F3DAE}"/>
    <dgm:cxn modelId="{383BD0A8-AD9B-0D49-B8BC-DDE2E04693F5}" type="presOf" srcId="{5581FDA4-BC7D-844B-8C5A-BC893DB31AF7}" destId="{8F8D8414-35EA-2E4C-9355-B5CB0F94A9E0}" srcOrd="1" destOrd="0" presId="urn:microsoft.com/office/officeart/2005/8/layout/lProcess2"/>
    <dgm:cxn modelId="{1CAEB1B2-7586-C548-B9D4-2F91D13C806E}" srcId="{6B5BDA67-0E6A-9845-BD91-E7973D28B110}" destId="{2099F1E2-8BAE-EA4F-A602-E75F421CD7F1}" srcOrd="6" destOrd="0" parTransId="{02ACC1E4-3D0D-DB4D-9420-BE3D9AF38FC0}" sibTransId="{E80F206A-266A-6445-AE7A-B5ED7F434236}"/>
    <dgm:cxn modelId="{8E68AEB6-BFA3-FE4D-B16B-B170B5FC3930}" srcId="{1AB08361-C94E-F843-9064-B995A47941F9}" destId="{19891487-7D50-5D4B-B67A-D35525746D6F}" srcOrd="1" destOrd="0" parTransId="{F43DCE14-DD84-F143-A695-AC9CC99C1828}" sibTransId="{77B6CAB8-52DA-5440-9A1C-D1C9BB118931}"/>
    <dgm:cxn modelId="{9B76DBC4-370E-5C44-8C01-FED975A953D9}" type="presOf" srcId="{270B9E73-5CB3-854A-B1B6-BC1AFE38122F}" destId="{058AA0BE-8013-1C4C-A341-76347CDD9105}" srcOrd="0" destOrd="0" presId="urn:microsoft.com/office/officeart/2005/8/layout/lProcess2"/>
    <dgm:cxn modelId="{9EED1CCC-77A8-824B-ADD3-A510C6C1AE23}" srcId="{5581FDA4-BC7D-844B-8C5A-BC893DB31AF7}" destId="{91349C50-D445-484E-89C0-80461EF6DB06}" srcOrd="0" destOrd="0" parTransId="{6E209CF9-48D4-A64F-A660-9E645D49F864}" sibTransId="{58142B4A-0108-114D-8F9D-55355BD2EEF8}"/>
    <dgm:cxn modelId="{67A7C3CF-393A-8E49-804F-6A8AF0529C1A}" srcId="{D277AAE1-6D81-FA4D-9C74-F07B2B6E8392}" destId="{6B5BDA67-0E6A-9845-BD91-E7973D28B110}" srcOrd="0" destOrd="0" parTransId="{4ADD0C02-C318-B849-A389-83E3D3204BDD}" sibTransId="{C8E28DDC-2E67-AA43-8CE4-D7D7D1BDD826}"/>
    <dgm:cxn modelId="{7A2BA8D0-CE8F-3147-83E3-02417100A09B}" type="presOf" srcId="{DF0B10D7-2CDC-004B-9E3D-F50CFB6DBBBC}" destId="{31766FC3-97DF-FF4D-BEFD-CCEC88FFC9ED}" srcOrd="0" destOrd="0" presId="urn:microsoft.com/office/officeart/2005/8/layout/lProcess2"/>
    <dgm:cxn modelId="{32C1F6D0-20E8-0046-99F3-435EDC44B940}" type="presOf" srcId="{1F226763-4D1C-B94D-88A5-A9DC199CAA64}" destId="{15E2A385-D3A3-A848-A782-E53B728FEDD6}" srcOrd="0" destOrd="0" presId="urn:microsoft.com/office/officeart/2005/8/layout/lProcess2"/>
    <dgm:cxn modelId="{5DB100DF-D314-C445-9823-7F59229BC484}" type="presOf" srcId="{91349C50-D445-484E-89C0-80461EF6DB06}" destId="{F672BF4C-6BD8-C643-BD2B-11B1A8378564}" srcOrd="0" destOrd="0" presId="urn:microsoft.com/office/officeart/2005/8/layout/lProcess2"/>
    <dgm:cxn modelId="{71D575E1-49F5-724F-ABC8-DD59A61773D7}" type="presOf" srcId="{5C5B03BA-B5A4-CC4B-9ED1-52364997D224}" destId="{D389814C-B1AF-164C-8FCE-F487B05691FB}" srcOrd="0" destOrd="0" presId="urn:microsoft.com/office/officeart/2005/8/layout/lProcess2"/>
    <dgm:cxn modelId="{848EC5E9-09A9-624A-B246-E74E006102C7}" srcId="{5581FDA4-BC7D-844B-8C5A-BC893DB31AF7}" destId="{C66CD7A1-7AAC-9446-B88C-89E6A2832C76}" srcOrd="2" destOrd="0" parTransId="{ACF5623E-19E2-D44D-A560-1FFEA85584EF}" sibTransId="{028D736A-9F1D-9F45-B1F1-1066DF3C04BE}"/>
    <dgm:cxn modelId="{A959FDE9-93EE-624D-9827-A3254EB1CDDE}" srcId="{5581FDA4-BC7D-844B-8C5A-BC893DB31AF7}" destId="{270B9E73-5CB3-854A-B1B6-BC1AFE38122F}" srcOrd="7" destOrd="0" parTransId="{0D08C482-5EBF-CC42-826C-F0DCCFA3A670}" sibTransId="{48A2A8FC-8407-A849-8AF7-65F59A8EF6FF}"/>
    <dgm:cxn modelId="{4596FEE9-A553-9D4C-A32A-37A285645863}" type="presOf" srcId="{B4B73E7F-9477-7F40-9391-BEFC28422F44}" destId="{A4DE2283-A794-6044-A16C-56BA94CA373F}" srcOrd="0" destOrd="0" presId="urn:microsoft.com/office/officeart/2005/8/layout/lProcess2"/>
    <dgm:cxn modelId="{795BD8EF-9E55-C549-892F-A95CB5494A97}" srcId="{5581FDA4-BC7D-844B-8C5A-BC893DB31AF7}" destId="{D3303178-CB44-CD4D-98A2-09DDCB4978F4}" srcOrd="5" destOrd="0" parTransId="{FDAC369C-73EB-8644-88D3-FDCC9A90A252}" sibTransId="{9DE7A463-80CE-B349-A482-AF2D935AA25A}"/>
    <dgm:cxn modelId="{5A417BF1-2BAD-9B4E-85B8-4D789FA820C6}" type="presOf" srcId="{A4798739-9E06-CB4C-83AC-6EEC67F6A416}" destId="{C8616505-8096-AD40-95A0-0368D934ADA0}" srcOrd="0" destOrd="0" presId="urn:microsoft.com/office/officeart/2005/8/layout/lProcess2"/>
    <dgm:cxn modelId="{E4DA24F2-0A4A-6B46-A557-53B0FAFD2A59}" type="presOf" srcId="{6B5BDA67-0E6A-9845-BD91-E7973D28B110}" destId="{CA615AC0-8303-8E44-B6DF-87B739DEC902}" srcOrd="0" destOrd="0" presId="urn:microsoft.com/office/officeart/2005/8/layout/lProcess2"/>
    <dgm:cxn modelId="{362E92F5-1FE0-4F4A-A64A-3B7FB80C0C51}" srcId="{1AB08361-C94E-F843-9064-B995A47941F9}" destId="{8AC2C798-4F82-F744-87D7-FE6440B7E2C8}" srcOrd="3" destOrd="0" parTransId="{096640F5-5786-5041-A7AD-A1185A41AE16}" sibTransId="{159EF85D-20C8-654B-8287-9860CFC294DA}"/>
    <dgm:cxn modelId="{572CBBF8-07A8-AE4E-BD51-95E41FC67996}" type="presOf" srcId="{5581FDA4-BC7D-844B-8C5A-BC893DB31AF7}" destId="{BB3D82A2-F0FC-2647-A30A-35A2A9F260A9}" srcOrd="0" destOrd="0" presId="urn:microsoft.com/office/officeart/2005/8/layout/lProcess2"/>
    <dgm:cxn modelId="{3DD619FC-1F0D-3343-A1E1-9587683BC1A1}" srcId="{6B5BDA67-0E6A-9845-BD91-E7973D28B110}" destId="{DEEF09E0-DBFB-A440-B06F-8FF0812712DD}" srcOrd="5" destOrd="0" parTransId="{88319C23-4AA4-4E4A-AFD1-01600CBD1E93}" sibTransId="{923C8096-D8B9-1844-8BB3-64C8CB7BCB80}"/>
    <dgm:cxn modelId="{802A69FC-0AFC-DF4E-8E41-DD13CC79B022}" type="presOf" srcId="{07CEE1C7-91C5-C545-A3CA-CC8F53550E45}" destId="{B6065BFD-4C1A-144D-A009-DA829D42F35A}" srcOrd="0" destOrd="0" presId="urn:microsoft.com/office/officeart/2005/8/layout/lProcess2"/>
    <dgm:cxn modelId="{743C6AF6-FADF-5D4C-984E-ECC32B43C182}" type="presParOf" srcId="{AEA8F60B-89ED-7C46-848F-1968C371A330}" destId="{39352B50-1FD5-7942-8292-D88DE90076E7}" srcOrd="0" destOrd="0" presId="urn:microsoft.com/office/officeart/2005/8/layout/lProcess2"/>
    <dgm:cxn modelId="{183F68F0-C1CD-FD4B-B730-5155907227D3}" type="presParOf" srcId="{39352B50-1FD5-7942-8292-D88DE90076E7}" destId="{CA615AC0-8303-8E44-B6DF-87B739DEC902}" srcOrd="0" destOrd="0" presId="urn:microsoft.com/office/officeart/2005/8/layout/lProcess2"/>
    <dgm:cxn modelId="{C2A51832-3702-F94B-A6A8-1FA9F3F4F659}" type="presParOf" srcId="{39352B50-1FD5-7942-8292-D88DE90076E7}" destId="{4F8544C6-5256-EC49-B338-BF5BA2203E69}" srcOrd="1" destOrd="0" presId="urn:microsoft.com/office/officeart/2005/8/layout/lProcess2"/>
    <dgm:cxn modelId="{6D9A85B3-BAEE-6046-B8B9-E5423BAF36E8}" type="presParOf" srcId="{39352B50-1FD5-7942-8292-D88DE90076E7}" destId="{15B75B55-37F3-2C4D-8242-3FBBA189FA92}" srcOrd="2" destOrd="0" presId="urn:microsoft.com/office/officeart/2005/8/layout/lProcess2"/>
    <dgm:cxn modelId="{2E48405F-A93E-3F47-BBBF-73BFC1D902A4}" type="presParOf" srcId="{15B75B55-37F3-2C4D-8242-3FBBA189FA92}" destId="{643A5040-B933-0E4E-8FA3-70D1D2922230}" srcOrd="0" destOrd="0" presId="urn:microsoft.com/office/officeart/2005/8/layout/lProcess2"/>
    <dgm:cxn modelId="{90B33A58-3500-C143-BB99-8A1206FB6D9B}" type="presParOf" srcId="{643A5040-B933-0E4E-8FA3-70D1D2922230}" destId="{15E2A385-D3A3-A848-A782-E53B728FEDD6}" srcOrd="0" destOrd="0" presId="urn:microsoft.com/office/officeart/2005/8/layout/lProcess2"/>
    <dgm:cxn modelId="{9149D5AE-BE09-AD40-B0A9-8BDC56D47532}" type="presParOf" srcId="{643A5040-B933-0E4E-8FA3-70D1D2922230}" destId="{C7405C8C-B654-7840-B071-DA6AA3D2D24C}" srcOrd="1" destOrd="0" presId="urn:microsoft.com/office/officeart/2005/8/layout/lProcess2"/>
    <dgm:cxn modelId="{BD221A92-2CAD-1444-9B85-1DF3851C2177}" type="presParOf" srcId="{643A5040-B933-0E4E-8FA3-70D1D2922230}" destId="{7FA532EF-35DF-F84C-A74D-29B745B51771}" srcOrd="2" destOrd="0" presId="urn:microsoft.com/office/officeart/2005/8/layout/lProcess2"/>
    <dgm:cxn modelId="{14B0FE1F-A5CF-1746-82A5-EFAFE85727BF}" type="presParOf" srcId="{643A5040-B933-0E4E-8FA3-70D1D2922230}" destId="{170241BF-014B-5D4A-809F-1F72DCC703A6}" srcOrd="3" destOrd="0" presId="urn:microsoft.com/office/officeart/2005/8/layout/lProcess2"/>
    <dgm:cxn modelId="{5EA4F3F3-3D92-654E-A07A-488979702DF8}" type="presParOf" srcId="{643A5040-B933-0E4E-8FA3-70D1D2922230}" destId="{31766FC3-97DF-FF4D-BEFD-CCEC88FFC9ED}" srcOrd="4" destOrd="0" presId="urn:microsoft.com/office/officeart/2005/8/layout/lProcess2"/>
    <dgm:cxn modelId="{2C8B7F79-B3BD-C048-9275-B8467DE9973D}" type="presParOf" srcId="{643A5040-B933-0E4E-8FA3-70D1D2922230}" destId="{358985B0-3E77-794F-B7E8-1422D25E9B58}" srcOrd="5" destOrd="0" presId="urn:microsoft.com/office/officeart/2005/8/layout/lProcess2"/>
    <dgm:cxn modelId="{C47ABEDF-BF24-0C4B-9364-17E3F93F0D5C}" type="presParOf" srcId="{643A5040-B933-0E4E-8FA3-70D1D2922230}" destId="{DBA162BD-AEEC-0F45-AF26-6DFF1A76FA52}" srcOrd="6" destOrd="0" presId="urn:microsoft.com/office/officeart/2005/8/layout/lProcess2"/>
    <dgm:cxn modelId="{9F6E730C-E213-504C-8247-E9F81CCBD8AC}" type="presParOf" srcId="{643A5040-B933-0E4E-8FA3-70D1D2922230}" destId="{B6D1FD93-EA9F-9149-96FA-B5D6FABD90E5}" srcOrd="7" destOrd="0" presId="urn:microsoft.com/office/officeart/2005/8/layout/lProcess2"/>
    <dgm:cxn modelId="{65058482-75C3-CE4C-85B1-9C9F2ADCEFD3}" type="presParOf" srcId="{643A5040-B933-0E4E-8FA3-70D1D2922230}" destId="{B6065BFD-4C1A-144D-A009-DA829D42F35A}" srcOrd="8" destOrd="0" presId="urn:microsoft.com/office/officeart/2005/8/layout/lProcess2"/>
    <dgm:cxn modelId="{45C8C7B0-817D-AA47-994C-EBAC022A23D8}" type="presParOf" srcId="{643A5040-B933-0E4E-8FA3-70D1D2922230}" destId="{82BD1A6B-891A-134B-8263-C701E4A24D5B}" srcOrd="9" destOrd="0" presId="urn:microsoft.com/office/officeart/2005/8/layout/lProcess2"/>
    <dgm:cxn modelId="{C2D92C7C-2916-094D-9F41-DD9AF68C02C3}" type="presParOf" srcId="{643A5040-B933-0E4E-8FA3-70D1D2922230}" destId="{F45E1D88-5622-A54B-8CD1-6F001BE17F9C}" srcOrd="10" destOrd="0" presId="urn:microsoft.com/office/officeart/2005/8/layout/lProcess2"/>
    <dgm:cxn modelId="{C151AE58-2800-0942-9AD2-7059AC6DE441}" type="presParOf" srcId="{643A5040-B933-0E4E-8FA3-70D1D2922230}" destId="{BE92606A-FFFF-B94B-98CC-8A3C73AAFCD7}" srcOrd="11" destOrd="0" presId="urn:microsoft.com/office/officeart/2005/8/layout/lProcess2"/>
    <dgm:cxn modelId="{70A211F5-E1A1-4F4B-A604-408F6B42FCD5}" type="presParOf" srcId="{643A5040-B933-0E4E-8FA3-70D1D2922230}" destId="{FD747C39-DF3C-F94E-A745-CBB8E02C3CB7}" srcOrd="12" destOrd="0" presId="urn:microsoft.com/office/officeart/2005/8/layout/lProcess2"/>
    <dgm:cxn modelId="{FFE5A8A1-1B5B-F549-AD0D-AC5378C668C3}" type="presParOf" srcId="{643A5040-B933-0E4E-8FA3-70D1D2922230}" destId="{E04D61E7-4234-0A49-9D8E-739CE736282A}" srcOrd="13" destOrd="0" presId="urn:microsoft.com/office/officeart/2005/8/layout/lProcess2"/>
    <dgm:cxn modelId="{2ED3A973-2B81-054D-B521-92486266AA1B}" type="presParOf" srcId="{643A5040-B933-0E4E-8FA3-70D1D2922230}" destId="{0B30B062-2ED8-1147-9AAA-0BF008B23FD1}" srcOrd="14" destOrd="0" presId="urn:microsoft.com/office/officeart/2005/8/layout/lProcess2"/>
    <dgm:cxn modelId="{4F093A2D-9C60-A842-97A4-F4FCF451EF85}" type="presParOf" srcId="{643A5040-B933-0E4E-8FA3-70D1D2922230}" destId="{5A3A6381-E559-8743-AD98-A4E5120C207B}" srcOrd="15" destOrd="0" presId="urn:microsoft.com/office/officeart/2005/8/layout/lProcess2"/>
    <dgm:cxn modelId="{6BACF688-EE1F-9A41-AE86-8ED09280A300}" type="presParOf" srcId="{643A5040-B933-0E4E-8FA3-70D1D2922230}" destId="{407135B8-80A0-4C4D-9CAB-04B7A57259C9}" srcOrd="16" destOrd="0" presId="urn:microsoft.com/office/officeart/2005/8/layout/lProcess2"/>
    <dgm:cxn modelId="{AE05A013-C722-F944-BA3E-DF88A6387849}" type="presParOf" srcId="{AEA8F60B-89ED-7C46-848F-1968C371A330}" destId="{A5916F30-F881-5E48-AAEB-775D3C5A4477}" srcOrd="1" destOrd="0" presId="urn:microsoft.com/office/officeart/2005/8/layout/lProcess2"/>
    <dgm:cxn modelId="{D61BA395-C855-5341-ACD3-F519A30D7404}" type="presParOf" srcId="{AEA8F60B-89ED-7C46-848F-1968C371A330}" destId="{080CE70F-F43B-B64C-9BF3-46E42A33847C}" srcOrd="2" destOrd="0" presId="urn:microsoft.com/office/officeart/2005/8/layout/lProcess2"/>
    <dgm:cxn modelId="{4F681A1E-6F91-A84D-BE4B-A3CADAB53560}" type="presParOf" srcId="{080CE70F-F43B-B64C-9BF3-46E42A33847C}" destId="{BB3D82A2-F0FC-2647-A30A-35A2A9F260A9}" srcOrd="0" destOrd="0" presId="urn:microsoft.com/office/officeart/2005/8/layout/lProcess2"/>
    <dgm:cxn modelId="{AF90C323-5BCA-9E47-8544-218E130149D5}" type="presParOf" srcId="{080CE70F-F43B-B64C-9BF3-46E42A33847C}" destId="{8F8D8414-35EA-2E4C-9355-B5CB0F94A9E0}" srcOrd="1" destOrd="0" presId="urn:microsoft.com/office/officeart/2005/8/layout/lProcess2"/>
    <dgm:cxn modelId="{3DE4A10F-E5A7-4D42-93BF-9C3ACC80D9AF}" type="presParOf" srcId="{080CE70F-F43B-B64C-9BF3-46E42A33847C}" destId="{05F8A3ED-9357-BC4A-8341-36C2A4E3D17D}" srcOrd="2" destOrd="0" presId="urn:microsoft.com/office/officeart/2005/8/layout/lProcess2"/>
    <dgm:cxn modelId="{6C14B307-A885-5D48-B2DF-6FA28B3E436D}" type="presParOf" srcId="{05F8A3ED-9357-BC4A-8341-36C2A4E3D17D}" destId="{629F8B84-C389-7B46-87F7-91CA6C50AD3A}" srcOrd="0" destOrd="0" presId="urn:microsoft.com/office/officeart/2005/8/layout/lProcess2"/>
    <dgm:cxn modelId="{A3E3638E-AD99-DF48-8DB8-E6F666E3439D}" type="presParOf" srcId="{629F8B84-C389-7B46-87F7-91CA6C50AD3A}" destId="{F672BF4C-6BD8-C643-BD2B-11B1A8378564}" srcOrd="0" destOrd="0" presId="urn:microsoft.com/office/officeart/2005/8/layout/lProcess2"/>
    <dgm:cxn modelId="{951B7C1A-E8A6-0B4E-86B9-9C93E54155D7}" type="presParOf" srcId="{629F8B84-C389-7B46-87F7-91CA6C50AD3A}" destId="{A6373D23-DF45-0E47-90CB-C52A1ED1E715}" srcOrd="1" destOrd="0" presId="urn:microsoft.com/office/officeart/2005/8/layout/lProcess2"/>
    <dgm:cxn modelId="{0CF8CA40-27D9-5E48-B0D6-5F6F92F9B0FF}" type="presParOf" srcId="{629F8B84-C389-7B46-87F7-91CA6C50AD3A}" destId="{0F9741A4-E02E-8541-8AFA-70C098A17725}" srcOrd="2" destOrd="0" presId="urn:microsoft.com/office/officeart/2005/8/layout/lProcess2"/>
    <dgm:cxn modelId="{2E117EA3-220B-014B-9A63-952A77250A2B}" type="presParOf" srcId="{629F8B84-C389-7B46-87F7-91CA6C50AD3A}" destId="{8A6471F2-807C-7348-956A-887C2165B739}" srcOrd="3" destOrd="0" presId="urn:microsoft.com/office/officeart/2005/8/layout/lProcess2"/>
    <dgm:cxn modelId="{6A1E13CC-370F-3341-B797-C8B48610362C}" type="presParOf" srcId="{629F8B84-C389-7B46-87F7-91CA6C50AD3A}" destId="{6297988C-C37C-F040-9C15-C542F6375F79}" srcOrd="4" destOrd="0" presId="urn:microsoft.com/office/officeart/2005/8/layout/lProcess2"/>
    <dgm:cxn modelId="{995E7C77-548B-A549-9C2F-4C06D59C9366}" type="presParOf" srcId="{629F8B84-C389-7B46-87F7-91CA6C50AD3A}" destId="{5E9EAD6B-6C5F-E24B-9AA8-E5F7C6587EE9}" srcOrd="5" destOrd="0" presId="urn:microsoft.com/office/officeart/2005/8/layout/lProcess2"/>
    <dgm:cxn modelId="{7C42BC04-3234-1C48-90BE-DC9CAD36D8FC}" type="presParOf" srcId="{629F8B84-C389-7B46-87F7-91CA6C50AD3A}" destId="{D389814C-B1AF-164C-8FCE-F487B05691FB}" srcOrd="6" destOrd="0" presId="urn:microsoft.com/office/officeart/2005/8/layout/lProcess2"/>
    <dgm:cxn modelId="{03131211-98EB-2A48-B1C3-FFC397F80A77}" type="presParOf" srcId="{629F8B84-C389-7B46-87F7-91CA6C50AD3A}" destId="{82EBF423-8DFE-F449-834A-BE00F410D787}" srcOrd="7" destOrd="0" presId="urn:microsoft.com/office/officeart/2005/8/layout/lProcess2"/>
    <dgm:cxn modelId="{D2B6E1B8-5FA3-9B45-BB99-DDC1B4FEEA7D}" type="presParOf" srcId="{629F8B84-C389-7B46-87F7-91CA6C50AD3A}" destId="{A4DE2283-A794-6044-A16C-56BA94CA373F}" srcOrd="8" destOrd="0" presId="urn:microsoft.com/office/officeart/2005/8/layout/lProcess2"/>
    <dgm:cxn modelId="{2877A0B3-9537-1248-BD27-AD0B37D02363}" type="presParOf" srcId="{629F8B84-C389-7B46-87F7-91CA6C50AD3A}" destId="{92BD8352-7CB4-1E4B-A66D-03DEA91B50E8}" srcOrd="9" destOrd="0" presId="urn:microsoft.com/office/officeart/2005/8/layout/lProcess2"/>
    <dgm:cxn modelId="{BB88796A-8042-6244-9459-D2CABB3D65C8}" type="presParOf" srcId="{629F8B84-C389-7B46-87F7-91CA6C50AD3A}" destId="{762B935C-31BF-4249-8593-F36BB2A9BC94}" srcOrd="10" destOrd="0" presId="urn:microsoft.com/office/officeart/2005/8/layout/lProcess2"/>
    <dgm:cxn modelId="{D00F8D4C-1980-A840-9806-04475D16E73D}" type="presParOf" srcId="{629F8B84-C389-7B46-87F7-91CA6C50AD3A}" destId="{221FB106-F4C5-FC4D-AD9F-07BB958B2B18}" srcOrd="11" destOrd="0" presId="urn:microsoft.com/office/officeart/2005/8/layout/lProcess2"/>
    <dgm:cxn modelId="{6078AF04-276E-2244-8D01-E826D1E2BD71}" type="presParOf" srcId="{629F8B84-C389-7B46-87F7-91CA6C50AD3A}" destId="{C8616505-8096-AD40-95A0-0368D934ADA0}" srcOrd="12" destOrd="0" presId="urn:microsoft.com/office/officeart/2005/8/layout/lProcess2"/>
    <dgm:cxn modelId="{01284B38-7867-4E46-A96D-B7B7381CC55E}" type="presParOf" srcId="{629F8B84-C389-7B46-87F7-91CA6C50AD3A}" destId="{6358AC3B-46CA-E046-9654-98A77BA8EE7C}" srcOrd="13" destOrd="0" presId="urn:microsoft.com/office/officeart/2005/8/layout/lProcess2"/>
    <dgm:cxn modelId="{F9A1AC32-7CFC-1040-9D98-616EEBF3150A}" type="presParOf" srcId="{629F8B84-C389-7B46-87F7-91CA6C50AD3A}" destId="{058AA0BE-8013-1C4C-A341-76347CDD9105}" srcOrd="14" destOrd="0" presId="urn:microsoft.com/office/officeart/2005/8/layout/lProcess2"/>
    <dgm:cxn modelId="{183B041C-8239-D84C-A7EE-9FBF0CAE82EE}" type="presParOf" srcId="{629F8B84-C389-7B46-87F7-91CA6C50AD3A}" destId="{FA96E995-9E9E-3245-BD3D-F10FAADA5410}" srcOrd="15" destOrd="0" presId="urn:microsoft.com/office/officeart/2005/8/layout/lProcess2"/>
    <dgm:cxn modelId="{C7E4C4D2-C24D-6640-ABC2-A65669EFF0EB}" type="presParOf" srcId="{629F8B84-C389-7B46-87F7-91CA6C50AD3A}" destId="{0252AED1-3238-4341-9C93-CEFB99DA3E0F}" srcOrd="16" destOrd="0" presId="urn:microsoft.com/office/officeart/2005/8/layout/lProcess2"/>
    <dgm:cxn modelId="{784206BC-19C3-4041-A0FC-D553F4DCFBD4}" type="presParOf" srcId="{AEA8F60B-89ED-7C46-848F-1968C371A330}" destId="{B3F51B2B-4D9B-284A-AA30-F4FA4BAA56A2}" srcOrd="3" destOrd="0" presId="urn:microsoft.com/office/officeart/2005/8/layout/lProcess2"/>
    <dgm:cxn modelId="{483CEED7-8158-584E-93FE-A99E8D7623DD}" type="presParOf" srcId="{AEA8F60B-89ED-7C46-848F-1968C371A330}" destId="{EF35F3CE-C996-9240-BBD5-6DEC6E4C1C6A}" srcOrd="4" destOrd="0" presId="urn:microsoft.com/office/officeart/2005/8/layout/lProcess2"/>
    <dgm:cxn modelId="{9DF3DD78-DFB4-614E-819E-B43C8A0D787B}" type="presParOf" srcId="{EF35F3CE-C996-9240-BBD5-6DEC6E4C1C6A}" destId="{80CB2685-B4F6-8542-8DEF-F16AB5575A56}" srcOrd="0" destOrd="0" presId="urn:microsoft.com/office/officeart/2005/8/layout/lProcess2"/>
    <dgm:cxn modelId="{DF121834-8DFE-2446-8E8F-5627595C23B4}" type="presParOf" srcId="{EF35F3CE-C996-9240-BBD5-6DEC6E4C1C6A}" destId="{48E92601-95DD-9041-8E77-3637F1865B19}" srcOrd="1" destOrd="0" presId="urn:microsoft.com/office/officeart/2005/8/layout/lProcess2"/>
    <dgm:cxn modelId="{74B2B451-8AF5-FD44-927F-0D54D44F0357}" type="presParOf" srcId="{EF35F3CE-C996-9240-BBD5-6DEC6E4C1C6A}" destId="{C9F7096E-B747-AF46-BEC8-715467363F35}" srcOrd="2" destOrd="0" presId="urn:microsoft.com/office/officeart/2005/8/layout/lProcess2"/>
    <dgm:cxn modelId="{45ACED6F-ED1C-264B-BCF5-1A44803AB5A9}" type="presParOf" srcId="{C9F7096E-B747-AF46-BEC8-715467363F35}" destId="{92B6A708-E7BC-C14B-A626-E9382DC7C9AC}" srcOrd="0" destOrd="0" presId="urn:microsoft.com/office/officeart/2005/8/layout/lProcess2"/>
    <dgm:cxn modelId="{848CF464-BF98-1447-9CC9-3F8BFD3791A6}" type="presParOf" srcId="{92B6A708-E7BC-C14B-A626-E9382DC7C9AC}" destId="{8A6FB3B3-AE2C-AC4B-9A23-0BDB17F9509B}" srcOrd="0" destOrd="0" presId="urn:microsoft.com/office/officeart/2005/8/layout/lProcess2"/>
    <dgm:cxn modelId="{294C8701-DDC3-CA43-B58A-8BE34AD110DA}" type="presParOf" srcId="{92B6A708-E7BC-C14B-A626-E9382DC7C9AC}" destId="{7ABA169F-84BB-AD45-A4C3-603633BF58C9}" srcOrd="1" destOrd="0" presId="urn:microsoft.com/office/officeart/2005/8/layout/lProcess2"/>
    <dgm:cxn modelId="{969AFAA8-E70E-2A4C-B60A-AA385E9D3433}" type="presParOf" srcId="{92B6A708-E7BC-C14B-A626-E9382DC7C9AC}" destId="{3B3CAEA6-D4D7-7A4E-ACDE-68731BD0CA95}" srcOrd="2" destOrd="0" presId="urn:microsoft.com/office/officeart/2005/8/layout/lProcess2"/>
    <dgm:cxn modelId="{DDB324FA-D09B-B942-BCA5-DB15B14F2AE3}" type="presParOf" srcId="{92B6A708-E7BC-C14B-A626-E9382DC7C9AC}" destId="{07123A33-7F7C-BB4B-BEF2-D0B2A54232AC}" srcOrd="3" destOrd="0" presId="urn:microsoft.com/office/officeart/2005/8/layout/lProcess2"/>
    <dgm:cxn modelId="{BD38BF04-8CFE-6A49-AD8C-F84C454BEF4D}" type="presParOf" srcId="{92B6A708-E7BC-C14B-A626-E9382DC7C9AC}" destId="{0C7CD956-84C3-D045-AF7D-D3B39113DFBD}" srcOrd="4" destOrd="0" presId="urn:microsoft.com/office/officeart/2005/8/layout/lProcess2"/>
    <dgm:cxn modelId="{7C0BE58E-D868-A14D-9B16-5F5D47646A72}" type="presParOf" srcId="{92B6A708-E7BC-C14B-A626-E9382DC7C9AC}" destId="{1D9B30ED-B52D-A348-9A01-6EEBE928983F}" srcOrd="5" destOrd="0" presId="urn:microsoft.com/office/officeart/2005/8/layout/lProcess2"/>
    <dgm:cxn modelId="{D27B071E-F34F-454B-8974-7B66768ACCE5}" type="presParOf" srcId="{92B6A708-E7BC-C14B-A626-E9382DC7C9AC}" destId="{D34645D8-73DD-594A-AD9C-33FDC84AFB1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2A8015-9F09-0A44-A71B-EE92707B7992}" type="doc">
      <dgm:prSet loTypeId="urn:microsoft.com/office/officeart/2005/8/layout/bProcess3" loCatId="" qsTypeId="urn:microsoft.com/office/officeart/2005/8/quickstyle/simple1" qsCatId="simple" csTypeId="urn:microsoft.com/office/officeart/2005/8/colors/accent1_4" csCatId="accent1" phldr="1"/>
      <dgm:spPr/>
      <dgm:t>
        <a:bodyPr/>
        <a:lstStyle/>
        <a:p>
          <a:endParaRPr lang="de-DE"/>
        </a:p>
      </dgm:t>
    </dgm:pt>
    <dgm:pt modelId="{CD630DCF-40DF-2942-819F-D9F27D70BBA8}">
      <dgm:prSet phldrT="[Text]" custT="1"/>
      <dgm:spPr>
        <a:solidFill>
          <a:srgbClr val="4E8F00"/>
        </a:solidFill>
      </dgm:spPr>
      <dgm:t>
        <a:bodyPr/>
        <a:lstStyle/>
        <a:p>
          <a:r>
            <a:rPr lang="de-DE" sz="2000" dirty="0">
              <a:latin typeface="Calibri" panose="020F0502020204030204" pitchFamily="34" charset="0"/>
              <a:cs typeface="Calibri" panose="020F0502020204030204" pitchFamily="34" charset="0"/>
            </a:rPr>
            <a:t>Die Gruppe wird </a:t>
          </a:r>
          <a:r>
            <a:rPr lang="de-DE" sz="2000" u="sng" dirty="0">
              <a:latin typeface="Calibri" panose="020F0502020204030204" pitchFamily="34" charset="0"/>
              <a:cs typeface="Calibri" panose="020F0502020204030204" pitchFamily="34" charset="0"/>
            </a:rPr>
            <a:t>eingeteilt</a:t>
          </a:r>
          <a:r>
            <a:rPr lang="de-DE" sz="2000" dirty="0">
              <a:latin typeface="Calibri" panose="020F0502020204030204" pitchFamily="34" charset="0"/>
              <a:cs typeface="Calibri" panose="020F0502020204030204" pitchFamily="34" charset="0"/>
            </a:rPr>
            <a:t>. </a:t>
          </a:r>
        </a:p>
      </dgm:t>
    </dgm:pt>
    <dgm:pt modelId="{F79A26C3-F9B7-AD4A-92E3-003C45A538CA}" type="sibTrans" cxnId="{24066AB3-ECFA-CB41-A2F7-755CCB058126}">
      <dgm:prSet/>
      <dgm:spPr>
        <a:ln w="12700"/>
      </dgm:spPr>
      <dgm:t>
        <a:bodyPr/>
        <a:lstStyle/>
        <a:p>
          <a:endParaRPr lang="de-DE"/>
        </a:p>
      </dgm:t>
    </dgm:pt>
    <dgm:pt modelId="{BEA9D559-A4BF-814D-A52D-70DA789BB932}" type="parTrans" cxnId="{24066AB3-ECFA-CB41-A2F7-755CCB058126}">
      <dgm:prSet/>
      <dgm:spPr/>
      <dgm:t>
        <a:bodyPr/>
        <a:lstStyle/>
        <a:p>
          <a:endParaRPr lang="de-DE"/>
        </a:p>
      </dgm:t>
    </dgm:pt>
    <dgm:pt modelId="{3B51A275-F7C8-B54F-ADCE-EACCE927476B}">
      <dgm:prSet phldrT="[Text]" custT="1"/>
      <dgm:spPr>
        <a:solidFill>
          <a:schemeClr val="accent1">
            <a:lumMod val="50000"/>
          </a:schemeClr>
        </a:solidFill>
      </dgm:spPr>
      <dgm:t>
        <a:bodyPr/>
        <a:lstStyle/>
        <a:p>
          <a:r>
            <a:rPr lang="de-DE" sz="2000" dirty="0">
              <a:latin typeface="Calibri" panose="020F0502020204030204" pitchFamily="34" charset="0"/>
              <a:cs typeface="Calibri" panose="020F0502020204030204" pitchFamily="34" charset="0"/>
            </a:rPr>
            <a:t>Am Tisch </a:t>
          </a:r>
          <a:r>
            <a:rPr lang="de-DE" sz="2000" u="sng" dirty="0">
              <a:latin typeface="Calibri" panose="020F0502020204030204" pitchFamily="34" charset="0"/>
              <a:cs typeface="Calibri" panose="020F0502020204030204" pitchFamily="34" charset="0"/>
            </a:rPr>
            <a:t>begrüßen</a:t>
          </a:r>
          <a:r>
            <a:rPr lang="de-DE" sz="2000" dirty="0">
              <a:latin typeface="Calibri" panose="020F0502020204030204" pitchFamily="34" charset="0"/>
              <a:cs typeface="Calibri" panose="020F0502020204030204" pitchFamily="34" charset="0"/>
            </a:rPr>
            <a:t> wir uns gegenseitig mit Namen.</a:t>
          </a:r>
        </a:p>
      </dgm:t>
    </dgm:pt>
    <dgm:pt modelId="{37D14390-287F-B544-A9C8-BD56FFFBE3FF}" type="sibTrans" cxnId="{08F6CFA5-AD10-3045-B7CA-58E339212047}">
      <dgm:prSet/>
      <dgm:spPr>
        <a:ln w="12700"/>
      </dgm:spPr>
      <dgm:t>
        <a:bodyPr/>
        <a:lstStyle/>
        <a:p>
          <a:endParaRPr lang="de-DE"/>
        </a:p>
      </dgm:t>
    </dgm:pt>
    <dgm:pt modelId="{DD506920-FD5B-7F49-B478-2313508D4C09}" type="parTrans" cxnId="{08F6CFA5-AD10-3045-B7CA-58E339212047}">
      <dgm:prSet/>
      <dgm:spPr/>
      <dgm:t>
        <a:bodyPr/>
        <a:lstStyle/>
        <a:p>
          <a:endParaRPr lang="de-DE"/>
        </a:p>
      </dgm:t>
    </dgm:pt>
    <dgm:pt modelId="{60C90DCA-40EC-934A-81EF-6587B89303D0}">
      <dgm:prSet phldrT="[Text]" custT="1"/>
      <dgm:spPr>
        <a:solidFill>
          <a:srgbClr val="92D050"/>
        </a:solidFill>
      </dgm:spPr>
      <dgm:t>
        <a:bodyPr/>
        <a:lstStyle/>
        <a:p>
          <a:r>
            <a:rPr lang="de-DE" sz="2000" dirty="0">
              <a:latin typeface="Calibri" panose="020F0502020204030204" pitchFamily="34" charset="0"/>
              <a:cs typeface="Calibri" panose="020F0502020204030204" pitchFamily="34" charset="0"/>
            </a:rPr>
            <a:t>Wir überlegen </a:t>
          </a:r>
          <a:r>
            <a:rPr lang="de-DE" sz="2000" u="sng" dirty="0">
              <a:latin typeface="Calibri" panose="020F0502020204030204" pitchFamily="34" charset="0"/>
              <a:cs typeface="Calibri" panose="020F0502020204030204" pitchFamily="34" charset="0"/>
            </a:rPr>
            <a:t>gemeinsam</a:t>
          </a:r>
          <a:r>
            <a:rPr lang="de-DE" sz="2000" dirty="0">
              <a:latin typeface="Calibri" panose="020F0502020204030204" pitchFamily="34" charset="0"/>
              <a:cs typeface="Calibri" panose="020F0502020204030204" pitchFamily="34" charset="0"/>
            </a:rPr>
            <a:t>, welches Spiel wir spielen möchten.</a:t>
          </a:r>
        </a:p>
      </dgm:t>
    </dgm:pt>
    <dgm:pt modelId="{7D2B6956-9358-E841-8418-06AB1CDE3007}" type="sibTrans" cxnId="{FA992669-AADA-1545-9057-78F953ED224A}">
      <dgm:prSet/>
      <dgm:spPr>
        <a:ln w="12700"/>
      </dgm:spPr>
      <dgm:t>
        <a:bodyPr/>
        <a:lstStyle/>
        <a:p>
          <a:endParaRPr lang="de-DE"/>
        </a:p>
      </dgm:t>
    </dgm:pt>
    <dgm:pt modelId="{5C4EC887-62FA-7B46-B22B-1FB7EF626F56}" type="parTrans" cxnId="{FA992669-AADA-1545-9057-78F953ED224A}">
      <dgm:prSet/>
      <dgm:spPr/>
      <dgm:t>
        <a:bodyPr/>
        <a:lstStyle/>
        <a:p>
          <a:endParaRPr lang="de-DE"/>
        </a:p>
      </dgm:t>
    </dgm:pt>
    <dgm:pt modelId="{942AE619-2527-5248-88D9-46ACE0A8E506}">
      <dgm:prSet phldrT="[Text]" custT="1"/>
      <dgm:spPr>
        <a:solidFill>
          <a:srgbClr val="4E8F00"/>
        </a:solidFill>
      </dgm:spPr>
      <dgm:t>
        <a:bodyPr/>
        <a:lstStyle/>
        <a:p>
          <a:r>
            <a:rPr lang="de-DE" sz="2000" dirty="0">
              <a:latin typeface="Calibri" panose="020F0502020204030204" pitchFamily="34" charset="0"/>
              <a:cs typeface="Calibri" panose="020F0502020204030204" pitchFamily="34" charset="0"/>
            </a:rPr>
            <a:t>Die Mehrheit entscheidet.</a:t>
          </a:r>
        </a:p>
      </dgm:t>
    </dgm:pt>
    <dgm:pt modelId="{540D4770-C843-EC41-AB18-E919119BA4E8}" type="sibTrans" cxnId="{ED289BD0-E85E-974E-9458-8F75445CE0E0}">
      <dgm:prSet/>
      <dgm:spPr>
        <a:ln w="12700"/>
      </dgm:spPr>
      <dgm:t>
        <a:bodyPr/>
        <a:lstStyle/>
        <a:p>
          <a:endParaRPr lang="de-DE"/>
        </a:p>
      </dgm:t>
    </dgm:pt>
    <dgm:pt modelId="{7133B1C2-ACF8-1249-9AA4-3234FE8D23C5}" type="parTrans" cxnId="{ED289BD0-E85E-974E-9458-8F75445CE0E0}">
      <dgm:prSet/>
      <dgm:spPr/>
      <dgm:t>
        <a:bodyPr/>
        <a:lstStyle/>
        <a:p>
          <a:endParaRPr lang="de-DE"/>
        </a:p>
      </dgm:t>
    </dgm:pt>
    <dgm:pt modelId="{B02DDBA1-9A5E-634D-894B-1DEBB9BE2F85}">
      <dgm:prSet phldrT="[Text]" custT="1"/>
      <dgm:spPr>
        <a:solidFill>
          <a:schemeClr val="accent1">
            <a:lumMod val="50000"/>
          </a:schemeClr>
        </a:solidFill>
      </dgm:spPr>
      <dgm:t>
        <a:bodyPr/>
        <a:lstStyle/>
        <a:p>
          <a:r>
            <a:rPr lang="de-DE" sz="2000" dirty="0">
              <a:latin typeface="Calibri" panose="020F0502020204030204" pitchFamily="34" charset="0"/>
              <a:cs typeface="Calibri" panose="020F0502020204030204" pitchFamily="34" charset="0"/>
            </a:rPr>
            <a:t>Wir bestimmen einen </a:t>
          </a:r>
          <a:r>
            <a:rPr lang="de-DE" sz="2000" u="sng" dirty="0">
              <a:latin typeface="Calibri" panose="020F0502020204030204" pitchFamily="34" charset="0"/>
              <a:cs typeface="Calibri" panose="020F0502020204030204" pitchFamily="34" charset="0"/>
            </a:rPr>
            <a:t>Spielleiter.</a:t>
          </a:r>
        </a:p>
      </dgm:t>
    </dgm:pt>
    <dgm:pt modelId="{88CB1204-EA80-6B42-9394-08F188C752EA}" type="sibTrans" cxnId="{AFC873F7-4F16-F745-86A2-9EE493FE9CC4}">
      <dgm:prSet/>
      <dgm:spPr>
        <a:ln w="12700"/>
      </dgm:spPr>
      <dgm:t>
        <a:bodyPr/>
        <a:lstStyle/>
        <a:p>
          <a:endParaRPr lang="de-DE"/>
        </a:p>
      </dgm:t>
    </dgm:pt>
    <dgm:pt modelId="{FF5749D6-A4AC-9146-8269-8015781C3237}" type="parTrans" cxnId="{AFC873F7-4F16-F745-86A2-9EE493FE9CC4}">
      <dgm:prSet/>
      <dgm:spPr/>
      <dgm:t>
        <a:bodyPr/>
        <a:lstStyle/>
        <a:p>
          <a:endParaRPr lang="de-DE"/>
        </a:p>
      </dgm:t>
    </dgm:pt>
    <dgm:pt modelId="{C1599E4E-ACDE-CD42-9828-BE63989040FA}">
      <dgm:prSet phldrT="[Text]" custT="1"/>
      <dgm:spPr>
        <a:solidFill>
          <a:schemeClr val="accent1">
            <a:lumMod val="50000"/>
          </a:schemeClr>
        </a:solidFill>
      </dgm:spPr>
      <dgm:t>
        <a:bodyPr/>
        <a:lstStyle/>
        <a:p>
          <a:r>
            <a:rPr lang="de-DE" sz="2000" dirty="0">
              <a:latin typeface="Calibri" panose="020F0502020204030204" pitchFamily="34" charset="0"/>
              <a:cs typeface="Calibri" panose="020F0502020204030204" pitchFamily="34" charset="0"/>
            </a:rPr>
            <a:t>Wir spielen </a:t>
          </a:r>
          <a:r>
            <a:rPr lang="de-DE" sz="2000" u="sng" dirty="0">
              <a:latin typeface="Calibri" panose="020F0502020204030204" pitchFamily="34" charset="0"/>
              <a:cs typeface="Calibri" panose="020F0502020204030204" pitchFamily="34" charset="0"/>
            </a:rPr>
            <a:t>ein </a:t>
          </a:r>
          <a:r>
            <a:rPr lang="de-DE" sz="2000" dirty="0">
              <a:latin typeface="Calibri" panose="020F0502020204030204" pitchFamily="34" charset="0"/>
              <a:cs typeface="Calibri" panose="020F0502020204030204" pitchFamily="34" charset="0"/>
            </a:rPr>
            <a:t>Spiel während der Spielzeit.</a:t>
          </a:r>
        </a:p>
      </dgm:t>
    </dgm:pt>
    <dgm:pt modelId="{6ABAFF1F-E884-4548-A29A-383AD96A1E43}" type="sibTrans" cxnId="{E4226B71-42E1-CB46-B050-5EE7123A0169}">
      <dgm:prSet/>
      <dgm:spPr>
        <a:ln w="12700"/>
      </dgm:spPr>
      <dgm:t>
        <a:bodyPr/>
        <a:lstStyle/>
        <a:p>
          <a:endParaRPr lang="de-DE"/>
        </a:p>
      </dgm:t>
    </dgm:pt>
    <dgm:pt modelId="{2508CD39-2C38-B140-A510-7C1DC594AF35}" type="parTrans" cxnId="{E4226B71-42E1-CB46-B050-5EE7123A0169}">
      <dgm:prSet/>
      <dgm:spPr/>
      <dgm:t>
        <a:bodyPr/>
        <a:lstStyle/>
        <a:p>
          <a:endParaRPr lang="de-DE"/>
        </a:p>
      </dgm:t>
    </dgm:pt>
    <dgm:pt modelId="{C0040118-1085-F54F-9872-C08487BC3782}">
      <dgm:prSet phldrT="[Text]" custT="1"/>
      <dgm:spPr>
        <a:solidFill>
          <a:srgbClr val="4E8F00"/>
        </a:solidFill>
      </dgm:spPr>
      <dgm:t>
        <a:bodyPr/>
        <a:lstStyle/>
        <a:p>
          <a:r>
            <a:rPr lang="de-DE" sz="2000" dirty="0">
              <a:latin typeface="Calibri" panose="020F0502020204030204" pitchFamily="34" charset="0"/>
              <a:cs typeface="Calibri" panose="020F0502020204030204" pitchFamily="34" charset="0"/>
            </a:rPr>
            <a:t>Am Ende treffen wir uns alle im Kreis und </a:t>
          </a:r>
          <a:r>
            <a:rPr lang="de-DE" sz="2000" u="sng" dirty="0">
              <a:latin typeface="Calibri" panose="020F0502020204030204" pitchFamily="34" charset="0"/>
              <a:cs typeface="Calibri" panose="020F0502020204030204" pitchFamily="34" charset="0"/>
            </a:rPr>
            <a:t>sprechen</a:t>
          </a:r>
          <a:r>
            <a:rPr lang="de-DE" sz="2000" dirty="0">
              <a:latin typeface="Calibri" panose="020F0502020204030204" pitchFamily="34" charset="0"/>
              <a:cs typeface="Calibri" panose="020F0502020204030204" pitchFamily="34" charset="0"/>
            </a:rPr>
            <a:t> über die </a:t>
          </a:r>
          <a:r>
            <a:rPr lang="de-DE" sz="2000" u="sng" dirty="0">
              <a:latin typeface="Calibri" panose="020F0502020204030204" pitchFamily="34" charset="0"/>
              <a:cs typeface="Calibri" panose="020F0502020204030204" pitchFamily="34" charset="0"/>
            </a:rPr>
            <a:t>Spielzeit.</a:t>
          </a:r>
        </a:p>
      </dgm:t>
    </dgm:pt>
    <dgm:pt modelId="{C4CE9A8A-7712-C244-9B8F-107ECD1B0C53}" type="sibTrans" cxnId="{08268605-1467-154B-92CD-E3A09CC52F73}">
      <dgm:prSet/>
      <dgm:spPr/>
      <dgm:t>
        <a:bodyPr/>
        <a:lstStyle/>
        <a:p>
          <a:endParaRPr lang="de-DE"/>
        </a:p>
      </dgm:t>
    </dgm:pt>
    <dgm:pt modelId="{8B342648-CB65-2945-BAAF-C7FEFE02EB11}" type="parTrans" cxnId="{08268605-1467-154B-92CD-E3A09CC52F73}">
      <dgm:prSet/>
      <dgm:spPr/>
      <dgm:t>
        <a:bodyPr/>
        <a:lstStyle/>
        <a:p>
          <a:endParaRPr lang="de-DE"/>
        </a:p>
      </dgm:t>
    </dgm:pt>
    <dgm:pt modelId="{E490418F-4748-D349-BD0D-1A106DEC5E13}" type="pres">
      <dgm:prSet presAssocID="{942A8015-9F09-0A44-A71B-EE92707B7992}" presName="Name0" presStyleCnt="0">
        <dgm:presLayoutVars>
          <dgm:dir/>
          <dgm:resizeHandles val="exact"/>
        </dgm:presLayoutVars>
      </dgm:prSet>
      <dgm:spPr/>
    </dgm:pt>
    <dgm:pt modelId="{B3FFA3B4-9A2D-5C4C-BF5B-51CB4FD36F05}" type="pres">
      <dgm:prSet presAssocID="{CD630DCF-40DF-2942-819F-D9F27D70BBA8}" presName="node" presStyleLbl="node1" presStyleIdx="0" presStyleCnt="7">
        <dgm:presLayoutVars>
          <dgm:bulletEnabled val="1"/>
        </dgm:presLayoutVars>
      </dgm:prSet>
      <dgm:spPr/>
    </dgm:pt>
    <dgm:pt modelId="{F05841E1-491A-9B47-9E3A-920F0935BB71}" type="pres">
      <dgm:prSet presAssocID="{F79A26C3-F9B7-AD4A-92E3-003C45A538CA}" presName="sibTrans" presStyleLbl="sibTrans1D1" presStyleIdx="0" presStyleCnt="6"/>
      <dgm:spPr/>
    </dgm:pt>
    <dgm:pt modelId="{387C1011-5053-1B47-A91E-70E25A6B99AA}" type="pres">
      <dgm:prSet presAssocID="{F79A26C3-F9B7-AD4A-92E3-003C45A538CA}" presName="connectorText" presStyleLbl="sibTrans1D1" presStyleIdx="0" presStyleCnt="6"/>
      <dgm:spPr/>
    </dgm:pt>
    <dgm:pt modelId="{C076DC4B-1702-FA4E-9F7C-C979A7D35164}" type="pres">
      <dgm:prSet presAssocID="{3B51A275-F7C8-B54F-ADCE-EACCE927476B}" presName="node" presStyleLbl="node1" presStyleIdx="1" presStyleCnt="7">
        <dgm:presLayoutVars>
          <dgm:bulletEnabled val="1"/>
        </dgm:presLayoutVars>
      </dgm:prSet>
      <dgm:spPr/>
    </dgm:pt>
    <dgm:pt modelId="{6682F9F9-903A-954F-83EC-9AA39BE63EEB}" type="pres">
      <dgm:prSet presAssocID="{37D14390-287F-B544-A9C8-BD56FFFBE3FF}" presName="sibTrans" presStyleLbl="sibTrans1D1" presStyleIdx="1" presStyleCnt="6"/>
      <dgm:spPr/>
    </dgm:pt>
    <dgm:pt modelId="{C5EA350A-3843-9B4F-A842-A2003D6B6686}" type="pres">
      <dgm:prSet presAssocID="{37D14390-287F-B544-A9C8-BD56FFFBE3FF}" presName="connectorText" presStyleLbl="sibTrans1D1" presStyleIdx="1" presStyleCnt="6"/>
      <dgm:spPr/>
    </dgm:pt>
    <dgm:pt modelId="{B309D79F-68ED-D147-B9B5-963B62EAFDB5}" type="pres">
      <dgm:prSet presAssocID="{60C90DCA-40EC-934A-81EF-6587B89303D0}" presName="node" presStyleLbl="node1" presStyleIdx="2" presStyleCnt="7">
        <dgm:presLayoutVars>
          <dgm:bulletEnabled val="1"/>
        </dgm:presLayoutVars>
      </dgm:prSet>
      <dgm:spPr/>
    </dgm:pt>
    <dgm:pt modelId="{49CEBB6B-AB77-FC48-BA98-7EC72699F98B}" type="pres">
      <dgm:prSet presAssocID="{7D2B6956-9358-E841-8418-06AB1CDE3007}" presName="sibTrans" presStyleLbl="sibTrans1D1" presStyleIdx="2" presStyleCnt="6"/>
      <dgm:spPr/>
    </dgm:pt>
    <dgm:pt modelId="{EFDC51A7-F8EE-B749-85E9-6FE32E0F8A78}" type="pres">
      <dgm:prSet presAssocID="{7D2B6956-9358-E841-8418-06AB1CDE3007}" presName="connectorText" presStyleLbl="sibTrans1D1" presStyleIdx="2" presStyleCnt="6"/>
      <dgm:spPr/>
    </dgm:pt>
    <dgm:pt modelId="{16C2567E-8333-EC4C-9707-9DC58D910F51}" type="pres">
      <dgm:prSet presAssocID="{942AE619-2527-5248-88D9-46ACE0A8E506}" presName="node" presStyleLbl="node1" presStyleIdx="3" presStyleCnt="7">
        <dgm:presLayoutVars>
          <dgm:bulletEnabled val="1"/>
        </dgm:presLayoutVars>
      </dgm:prSet>
      <dgm:spPr/>
    </dgm:pt>
    <dgm:pt modelId="{1C6743B4-CC04-5E48-9451-7A9C34080F5E}" type="pres">
      <dgm:prSet presAssocID="{540D4770-C843-EC41-AB18-E919119BA4E8}" presName="sibTrans" presStyleLbl="sibTrans1D1" presStyleIdx="3" presStyleCnt="6"/>
      <dgm:spPr/>
    </dgm:pt>
    <dgm:pt modelId="{4F54F0C1-A651-DE47-A7C8-7EDC67EADEDE}" type="pres">
      <dgm:prSet presAssocID="{540D4770-C843-EC41-AB18-E919119BA4E8}" presName="connectorText" presStyleLbl="sibTrans1D1" presStyleIdx="3" presStyleCnt="6"/>
      <dgm:spPr/>
    </dgm:pt>
    <dgm:pt modelId="{FCB73355-B3E2-0E46-A903-29488BAF86E3}" type="pres">
      <dgm:prSet presAssocID="{B02DDBA1-9A5E-634D-894B-1DEBB9BE2F85}" presName="node" presStyleLbl="node1" presStyleIdx="4" presStyleCnt="7">
        <dgm:presLayoutVars>
          <dgm:bulletEnabled val="1"/>
        </dgm:presLayoutVars>
      </dgm:prSet>
      <dgm:spPr/>
    </dgm:pt>
    <dgm:pt modelId="{0BBB2DE9-7E38-2548-8034-76769F971733}" type="pres">
      <dgm:prSet presAssocID="{88CB1204-EA80-6B42-9394-08F188C752EA}" presName="sibTrans" presStyleLbl="sibTrans1D1" presStyleIdx="4" presStyleCnt="6"/>
      <dgm:spPr/>
    </dgm:pt>
    <dgm:pt modelId="{8D83326B-C3A6-0C4B-8C22-589C38F897A4}" type="pres">
      <dgm:prSet presAssocID="{88CB1204-EA80-6B42-9394-08F188C752EA}" presName="connectorText" presStyleLbl="sibTrans1D1" presStyleIdx="4" presStyleCnt="6"/>
      <dgm:spPr/>
    </dgm:pt>
    <dgm:pt modelId="{07747E73-5C9B-0C43-9460-0FBCB70B6FCE}" type="pres">
      <dgm:prSet presAssocID="{C1599E4E-ACDE-CD42-9828-BE63989040FA}" presName="node" presStyleLbl="node1" presStyleIdx="5" presStyleCnt="7" custLinFactNeighborX="81730" custLinFactNeighborY="1953">
        <dgm:presLayoutVars>
          <dgm:bulletEnabled val="1"/>
        </dgm:presLayoutVars>
      </dgm:prSet>
      <dgm:spPr/>
    </dgm:pt>
    <dgm:pt modelId="{15F9B072-D083-9E41-A5B3-D9B27970A750}" type="pres">
      <dgm:prSet presAssocID="{6ABAFF1F-E884-4548-A29A-383AD96A1E43}" presName="sibTrans" presStyleLbl="sibTrans1D1" presStyleIdx="5" presStyleCnt="6"/>
      <dgm:spPr/>
    </dgm:pt>
    <dgm:pt modelId="{0945E330-9DB4-0B42-82B3-61776FC34F99}" type="pres">
      <dgm:prSet presAssocID="{6ABAFF1F-E884-4548-A29A-383AD96A1E43}" presName="connectorText" presStyleLbl="sibTrans1D1" presStyleIdx="5" presStyleCnt="6"/>
      <dgm:spPr/>
    </dgm:pt>
    <dgm:pt modelId="{FF6B2C4D-0098-C644-AD41-D7E87DDBCEEF}" type="pres">
      <dgm:prSet presAssocID="{C0040118-1085-F54F-9872-C08487BC3782}" presName="node" presStyleLbl="node1" presStyleIdx="6" presStyleCnt="7" custScaleX="147175" custLinFactNeighborX="77620" custLinFactNeighborY="1953">
        <dgm:presLayoutVars>
          <dgm:bulletEnabled val="1"/>
        </dgm:presLayoutVars>
      </dgm:prSet>
      <dgm:spPr/>
    </dgm:pt>
  </dgm:ptLst>
  <dgm:cxnLst>
    <dgm:cxn modelId="{07A74303-2216-1A4D-9260-ED30FA9F3A44}" type="presOf" srcId="{37D14390-287F-B544-A9C8-BD56FFFBE3FF}" destId="{C5EA350A-3843-9B4F-A842-A2003D6B6686}" srcOrd="1" destOrd="0" presId="urn:microsoft.com/office/officeart/2005/8/layout/bProcess3"/>
    <dgm:cxn modelId="{08268605-1467-154B-92CD-E3A09CC52F73}" srcId="{942A8015-9F09-0A44-A71B-EE92707B7992}" destId="{C0040118-1085-F54F-9872-C08487BC3782}" srcOrd="6" destOrd="0" parTransId="{8B342648-CB65-2945-BAAF-C7FEFE02EB11}" sibTransId="{C4CE9A8A-7712-C244-9B8F-107ECD1B0C53}"/>
    <dgm:cxn modelId="{10167307-7E90-E542-9C00-3B3AB87C63D4}" type="presOf" srcId="{540D4770-C843-EC41-AB18-E919119BA4E8}" destId="{1C6743B4-CC04-5E48-9451-7A9C34080F5E}" srcOrd="0" destOrd="0" presId="urn:microsoft.com/office/officeart/2005/8/layout/bProcess3"/>
    <dgm:cxn modelId="{35FFD80A-F692-B741-9645-56BE4782C8CE}" type="presOf" srcId="{88CB1204-EA80-6B42-9394-08F188C752EA}" destId="{8D83326B-C3A6-0C4B-8C22-589C38F897A4}" srcOrd="1" destOrd="0" presId="urn:microsoft.com/office/officeart/2005/8/layout/bProcess3"/>
    <dgm:cxn modelId="{59B7F917-31AA-9F4F-9A67-C9814A1E07DF}" type="presOf" srcId="{B02DDBA1-9A5E-634D-894B-1DEBB9BE2F85}" destId="{FCB73355-B3E2-0E46-A903-29488BAF86E3}" srcOrd="0" destOrd="0" presId="urn:microsoft.com/office/officeart/2005/8/layout/bProcess3"/>
    <dgm:cxn modelId="{C3265A21-6420-5F4E-AC70-B736E4A405B2}" type="presOf" srcId="{7D2B6956-9358-E841-8418-06AB1CDE3007}" destId="{EFDC51A7-F8EE-B749-85E9-6FE32E0F8A78}" srcOrd="1" destOrd="0" presId="urn:microsoft.com/office/officeart/2005/8/layout/bProcess3"/>
    <dgm:cxn modelId="{9C99F72D-00BC-C445-B596-B117B24FE322}" type="presOf" srcId="{540D4770-C843-EC41-AB18-E919119BA4E8}" destId="{4F54F0C1-A651-DE47-A7C8-7EDC67EADEDE}" srcOrd="1" destOrd="0" presId="urn:microsoft.com/office/officeart/2005/8/layout/bProcess3"/>
    <dgm:cxn modelId="{D434283A-84C8-AE4E-99E0-F3D4E2B7C72C}" type="presOf" srcId="{3B51A275-F7C8-B54F-ADCE-EACCE927476B}" destId="{C076DC4B-1702-FA4E-9F7C-C979A7D35164}" srcOrd="0" destOrd="0" presId="urn:microsoft.com/office/officeart/2005/8/layout/bProcess3"/>
    <dgm:cxn modelId="{7CDB863C-4311-4C4B-B9E8-55554EDFDA03}" type="presOf" srcId="{C0040118-1085-F54F-9872-C08487BC3782}" destId="{FF6B2C4D-0098-C644-AD41-D7E87DDBCEEF}" srcOrd="0" destOrd="0" presId="urn:microsoft.com/office/officeart/2005/8/layout/bProcess3"/>
    <dgm:cxn modelId="{6126E643-55F5-9947-9899-072CB43DAC0F}" type="presOf" srcId="{F79A26C3-F9B7-AD4A-92E3-003C45A538CA}" destId="{387C1011-5053-1B47-A91E-70E25A6B99AA}" srcOrd="1" destOrd="0" presId="urn:microsoft.com/office/officeart/2005/8/layout/bProcess3"/>
    <dgm:cxn modelId="{EBA38D4F-1EF3-054B-8EE6-7ACDA69C40AF}" type="presOf" srcId="{CD630DCF-40DF-2942-819F-D9F27D70BBA8}" destId="{B3FFA3B4-9A2D-5C4C-BF5B-51CB4FD36F05}" srcOrd="0" destOrd="0" presId="urn:microsoft.com/office/officeart/2005/8/layout/bProcess3"/>
    <dgm:cxn modelId="{4FDBBE53-9824-394E-B118-0E2C69A4548C}" type="presOf" srcId="{942A8015-9F09-0A44-A71B-EE92707B7992}" destId="{E490418F-4748-D349-BD0D-1A106DEC5E13}" srcOrd="0" destOrd="0" presId="urn:microsoft.com/office/officeart/2005/8/layout/bProcess3"/>
    <dgm:cxn modelId="{94C80B5D-C158-F447-A82E-FB9A54E0AE69}" type="presOf" srcId="{F79A26C3-F9B7-AD4A-92E3-003C45A538CA}" destId="{F05841E1-491A-9B47-9E3A-920F0935BB71}" srcOrd="0" destOrd="0" presId="urn:microsoft.com/office/officeart/2005/8/layout/bProcess3"/>
    <dgm:cxn modelId="{0AB38666-EA26-AB47-96AF-00854CC58B6E}" type="presOf" srcId="{7D2B6956-9358-E841-8418-06AB1CDE3007}" destId="{49CEBB6B-AB77-FC48-BA98-7EC72699F98B}" srcOrd="0" destOrd="0" presId="urn:microsoft.com/office/officeart/2005/8/layout/bProcess3"/>
    <dgm:cxn modelId="{FA992669-AADA-1545-9057-78F953ED224A}" srcId="{942A8015-9F09-0A44-A71B-EE92707B7992}" destId="{60C90DCA-40EC-934A-81EF-6587B89303D0}" srcOrd="2" destOrd="0" parTransId="{5C4EC887-62FA-7B46-B22B-1FB7EF626F56}" sibTransId="{7D2B6956-9358-E841-8418-06AB1CDE3007}"/>
    <dgm:cxn modelId="{E4226B71-42E1-CB46-B050-5EE7123A0169}" srcId="{942A8015-9F09-0A44-A71B-EE92707B7992}" destId="{C1599E4E-ACDE-CD42-9828-BE63989040FA}" srcOrd="5" destOrd="0" parTransId="{2508CD39-2C38-B140-A510-7C1DC594AF35}" sibTransId="{6ABAFF1F-E884-4548-A29A-383AD96A1E43}"/>
    <dgm:cxn modelId="{DACB5B7F-43A8-664B-8FEA-8BF4651275ED}" type="presOf" srcId="{37D14390-287F-B544-A9C8-BD56FFFBE3FF}" destId="{6682F9F9-903A-954F-83EC-9AA39BE63EEB}" srcOrd="0" destOrd="0" presId="urn:microsoft.com/office/officeart/2005/8/layout/bProcess3"/>
    <dgm:cxn modelId="{6183BD83-BCB6-684D-A403-8A2935422654}" type="presOf" srcId="{6ABAFF1F-E884-4548-A29A-383AD96A1E43}" destId="{15F9B072-D083-9E41-A5B3-D9B27970A750}" srcOrd="0" destOrd="0" presId="urn:microsoft.com/office/officeart/2005/8/layout/bProcess3"/>
    <dgm:cxn modelId="{03868085-9ADD-CC44-8BA7-3C788DA947D5}" type="presOf" srcId="{C1599E4E-ACDE-CD42-9828-BE63989040FA}" destId="{07747E73-5C9B-0C43-9460-0FBCB70B6FCE}" srcOrd="0" destOrd="0" presId="urn:microsoft.com/office/officeart/2005/8/layout/bProcess3"/>
    <dgm:cxn modelId="{44237DA3-C147-EB46-8C66-E726C4F2CA4F}" type="presOf" srcId="{60C90DCA-40EC-934A-81EF-6587B89303D0}" destId="{B309D79F-68ED-D147-B9B5-963B62EAFDB5}" srcOrd="0" destOrd="0" presId="urn:microsoft.com/office/officeart/2005/8/layout/bProcess3"/>
    <dgm:cxn modelId="{08F6CFA5-AD10-3045-B7CA-58E339212047}" srcId="{942A8015-9F09-0A44-A71B-EE92707B7992}" destId="{3B51A275-F7C8-B54F-ADCE-EACCE927476B}" srcOrd="1" destOrd="0" parTransId="{DD506920-FD5B-7F49-B478-2313508D4C09}" sibTransId="{37D14390-287F-B544-A9C8-BD56FFFBE3FF}"/>
    <dgm:cxn modelId="{116FCEAB-6AFB-914E-B288-A0AEB0DF626C}" type="presOf" srcId="{88CB1204-EA80-6B42-9394-08F188C752EA}" destId="{0BBB2DE9-7E38-2548-8034-76769F971733}" srcOrd="0" destOrd="0" presId="urn:microsoft.com/office/officeart/2005/8/layout/bProcess3"/>
    <dgm:cxn modelId="{24066AB3-ECFA-CB41-A2F7-755CCB058126}" srcId="{942A8015-9F09-0A44-A71B-EE92707B7992}" destId="{CD630DCF-40DF-2942-819F-D9F27D70BBA8}" srcOrd="0" destOrd="0" parTransId="{BEA9D559-A4BF-814D-A52D-70DA789BB932}" sibTransId="{F79A26C3-F9B7-AD4A-92E3-003C45A538CA}"/>
    <dgm:cxn modelId="{ED289BD0-E85E-974E-9458-8F75445CE0E0}" srcId="{942A8015-9F09-0A44-A71B-EE92707B7992}" destId="{942AE619-2527-5248-88D9-46ACE0A8E506}" srcOrd="3" destOrd="0" parTransId="{7133B1C2-ACF8-1249-9AA4-3234FE8D23C5}" sibTransId="{540D4770-C843-EC41-AB18-E919119BA4E8}"/>
    <dgm:cxn modelId="{C2B601F7-D07A-DB45-9F63-001E30CEBF12}" type="presOf" srcId="{942AE619-2527-5248-88D9-46ACE0A8E506}" destId="{16C2567E-8333-EC4C-9707-9DC58D910F51}" srcOrd="0" destOrd="0" presId="urn:microsoft.com/office/officeart/2005/8/layout/bProcess3"/>
    <dgm:cxn modelId="{AFC873F7-4F16-F745-86A2-9EE493FE9CC4}" srcId="{942A8015-9F09-0A44-A71B-EE92707B7992}" destId="{B02DDBA1-9A5E-634D-894B-1DEBB9BE2F85}" srcOrd="4" destOrd="0" parTransId="{FF5749D6-A4AC-9146-8269-8015781C3237}" sibTransId="{88CB1204-EA80-6B42-9394-08F188C752EA}"/>
    <dgm:cxn modelId="{9B1DC2FC-372F-5143-AA33-E971C480B1BE}" type="presOf" srcId="{6ABAFF1F-E884-4548-A29A-383AD96A1E43}" destId="{0945E330-9DB4-0B42-82B3-61776FC34F99}" srcOrd="1" destOrd="0" presId="urn:microsoft.com/office/officeart/2005/8/layout/bProcess3"/>
    <dgm:cxn modelId="{27BAFA90-AC7F-AE4C-85C3-1F1606D610B2}" type="presParOf" srcId="{E490418F-4748-D349-BD0D-1A106DEC5E13}" destId="{B3FFA3B4-9A2D-5C4C-BF5B-51CB4FD36F05}" srcOrd="0" destOrd="0" presId="urn:microsoft.com/office/officeart/2005/8/layout/bProcess3"/>
    <dgm:cxn modelId="{ABB11E81-4181-1F42-A76D-2EEA31A5DDC3}" type="presParOf" srcId="{E490418F-4748-D349-BD0D-1A106DEC5E13}" destId="{F05841E1-491A-9B47-9E3A-920F0935BB71}" srcOrd="1" destOrd="0" presId="urn:microsoft.com/office/officeart/2005/8/layout/bProcess3"/>
    <dgm:cxn modelId="{0B433B32-E727-3E47-96B1-31CA334EBC47}" type="presParOf" srcId="{F05841E1-491A-9B47-9E3A-920F0935BB71}" destId="{387C1011-5053-1B47-A91E-70E25A6B99AA}" srcOrd="0" destOrd="0" presId="urn:microsoft.com/office/officeart/2005/8/layout/bProcess3"/>
    <dgm:cxn modelId="{41216C60-922F-2E4C-999D-49775F0996C7}" type="presParOf" srcId="{E490418F-4748-D349-BD0D-1A106DEC5E13}" destId="{C076DC4B-1702-FA4E-9F7C-C979A7D35164}" srcOrd="2" destOrd="0" presId="urn:microsoft.com/office/officeart/2005/8/layout/bProcess3"/>
    <dgm:cxn modelId="{3CA19092-ED5A-E444-86A9-58959C720772}" type="presParOf" srcId="{E490418F-4748-D349-BD0D-1A106DEC5E13}" destId="{6682F9F9-903A-954F-83EC-9AA39BE63EEB}" srcOrd="3" destOrd="0" presId="urn:microsoft.com/office/officeart/2005/8/layout/bProcess3"/>
    <dgm:cxn modelId="{37CB823E-01F8-8642-AB6F-9B54D32EBB79}" type="presParOf" srcId="{6682F9F9-903A-954F-83EC-9AA39BE63EEB}" destId="{C5EA350A-3843-9B4F-A842-A2003D6B6686}" srcOrd="0" destOrd="0" presId="urn:microsoft.com/office/officeart/2005/8/layout/bProcess3"/>
    <dgm:cxn modelId="{37814A0E-25CA-1648-B48C-18227FF79762}" type="presParOf" srcId="{E490418F-4748-D349-BD0D-1A106DEC5E13}" destId="{B309D79F-68ED-D147-B9B5-963B62EAFDB5}" srcOrd="4" destOrd="0" presId="urn:microsoft.com/office/officeart/2005/8/layout/bProcess3"/>
    <dgm:cxn modelId="{DE38C593-18BA-D143-BB57-8513D1A909D6}" type="presParOf" srcId="{E490418F-4748-D349-BD0D-1A106DEC5E13}" destId="{49CEBB6B-AB77-FC48-BA98-7EC72699F98B}" srcOrd="5" destOrd="0" presId="urn:microsoft.com/office/officeart/2005/8/layout/bProcess3"/>
    <dgm:cxn modelId="{DEDB79DE-4EAF-0D41-872F-F30ED367A58C}" type="presParOf" srcId="{49CEBB6B-AB77-FC48-BA98-7EC72699F98B}" destId="{EFDC51A7-F8EE-B749-85E9-6FE32E0F8A78}" srcOrd="0" destOrd="0" presId="urn:microsoft.com/office/officeart/2005/8/layout/bProcess3"/>
    <dgm:cxn modelId="{7CCC82A5-227D-FA4C-B1E0-17BB8013434C}" type="presParOf" srcId="{E490418F-4748-D349-BD0D-1A106DEC5E13}" destId="{16C2567E-8333-EC4C-9707-9DC58D910F51}" srcOrd="6" destOrd="0" presId="urn:microsoft.com/office/officeart/2005/8/layout/bProcess3"/>
    <dgm:cxn modelId="{0CEDDF2A-1C8C-CE4C-BF08-2834A04C0650}" type="presParOf" srcId="{E490418F-4748-D349-BD0D-1A106DEC5E13}" destId="{1C6743B4-CC04-5E48-9451-7A9C34080F5E}" srcOrd="7" destOrd="0" presId="urn:microsoft.com/office/officeart/2005/8/layout/bProcess3"/>
    <dgm:cxn modelId="{8742C2C0-32D1-C94A-8DEA-F122BA3A6765}" type="presParOf" srcId="{1C6743B4-CC04-5E48-9451-7A9C34080F5E}" destId="{4F54F0C1-A651-DE47-A7C8-7EDC67EADEDE}" srcOrd="0" destOrd="0" presId="urn:microsoft.com/office/officeart/2005/8/layout/bProcess3"/>
    <dgm:cxn modelId="{7211DAFE-336A-0441-A8AC-B952B34C7405}" type="presParOf" srcId="{E490418F-4748-D349-BD0D-1A106DEC5E13}" destId="{FCB73355-B3E2-0E46-A903-29488BAF86E3}" srcOrd="8" destOrd="0" presId="urn:microsoft.com/office/officeart/2005/8/layout/bProcess3"/>
    <dgm:cxn modelId="{226B2683-6BAA-A040-A382-56692FB68D8C}" type="presParOf" srcId="{E490418F-4748-D349-BD0D-1A106DEC5E13}" destId="{0BBB2DE9-7E38-2548-8034-76769F971733}" srcOrd="9" destOrd="0" presId="urn:microsoft.com/office/officeart/2005/8/layout/bProcess3"/>
    <dgm:cxn modelId="{40714922-72CA-4E47-A80B-54E459367394}" type="presParOf" srcId="{0BBB2DE9-7E38-2548-8034-76769F971733}" destId="{8D83326B-C3A6-0C4B-8C22-589C38F897A4}" srcOrd="0" destOrd="0" presId="urn:microsoft.com/office/officeart/2005/8/layout/bProcess3"/>
    <dgm:cxn modelId="{0548393D-19C6-C548-95EF-012527962C71}" type="presParOf" srcId="{E490418F-4748-D349-BD0D-1A106DEC5E13}" destId="{07747E73-5C9B-0C43-9460-0FBCB70B6FCE}" srcOrd="10" destOrd="0" presId="urn:microsoft.com/office/officeart/2005/8/layout/bProcess3"/>
    <dgm:cxn modelId="{80191050-9A46-B848-ACCD-81FA352B17BD}" type="presParOf" srcId="{E490418F-4748-D349-BD0D-1A106DEC5E13}" destId="{15F9B072-D083-9E41-A5B3-D9B27970A750}" srcOrd="11" destOrd="0" presId="urn:microsoft.com/office/officeart/2005/8/layout/bProcess3"/>
    <dgm:cxn modelId="{C5BF82D6-58A5-DF4C-B689-10FF524F3A84}" type="presParOf" srcId="{15F9B072-D083-9E41-A5B3-D9B27970A750}" destId="{0945E330-9DB4-0B42-82B3-61776FC34F99}" srcOrd="0" destOrd="0" presId="urn:microsoft.com/office/officeart/2005/8/layout/bProcess3"/>
    <dgm:cxn modelId="{6DCA0AE6-4D5B-E948-BC24-C851DCAAD279}" type="presParOf" srcId="{E490418F-4748-D349-BD0D-1A106DEC5E13}" destId="{FF6B2C4D-0098-C644-AD41-D7E87DDBCEEF}"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85FF04-9DF1-4A4B-8924-089D553D14EA}" type="doc">
      <dgm:prSet loTypeId="urn:microsoft.com/office/officeart/2005/8/layout/process4" loCatId="" qsTypeId="urn:microsoft.com/office/officeart/2005/8/quickstyle/simple3" qsCatId="simple" csTypeId="urn:microsoft.com/office/officeart/2005/8/colors/accent0_3" csCatId="mainScheme" phldr="1"/>
      <dgm:spPr/>
      <dgm:t>
        <a:bodyPr/>
        <a:lstStyle/>
        <a:p>
          <a:endParaRPr lang="de-DE"/>
        </a:p>
      </dgm:t>
    </dgm:pt>
    <dgm:pt modelId="{70F2D25C-599B-124A-98E9-1373194E8E17}">
      <dgm:prSet phldrT="[Text]" custT="1"/>
      <dgm:spPr/>
      <dgm:t>
        <a:bodyPr/>
        <a:lstStyle/>
        <a:p>
          <a:r>
            <a:rPr lang="de-DE" sz="1500" dirty="0">
              <a:latin typeface="Calibri" panose="020F0502020204030204" pitchFamily="34" charset="0"/>
              <a:cs typeface="Calibri" panose="020F0502020204030204" pitchFamily="34" charset="0"/>
            </a:rPr>
            <a:t>2020</a:t>
          </a:r>
        </a:p>
      </dgm:t>
    </dgm:pt>
    <dgm:pt modelId="{DAA44C8E-F948-164A-AA48-C3C8CDEE60D2}" type="parTrans" cxnId="{98AAF317-6CA3-FF4E-8848-92560980D32E}">
      <dgm:prSet/>
      <dgm:spPr/>
      <dgm:t>
        <a:bodyPr/>
        <a:lstStyle/>
        <a:p>
          <a:endParaRPr lang="de-DE"/>
        </a:p>
      </dgm:t>
    </dgm:pt>
    <dgm:pt modelId="{0B511D9E-F7A8-F547-918A-57FC48B5D4B4}" type="sibTrans" cxnId="{98AAF317-6CA3-FF4E-8848-92560980D32E}">
      <dgm:prSet/>
      <dgm:spPr/>
      <dgm:t>
        <a:bodyPr/>
        <a:lstStyle/>
        <a:p>
          <a:endParaRPr lang="de-DE"/>
        </a:p>
      </dgm:t>
    </dgm:pt>
    <dgm:pt modelId="{F5C7AE2E-B1FC-034E-9C6B-7B993B843F92}">
      <dgm:prSet phldrT="[Text]" custT="1"/>
      <dgm:spPr/>
      <dgm:t>
        <a:bodyPr/>
        <a:lstStyle/>
        <a:p>
          <a:r>
            <a:rPr lang="de-DE" sz="1500" dirty="0">
              <a:latin typeface="Calibri" panose="020F0502020204030204" pitchFamily="34" charset="0"/>
              <a:cs typeface="Calibri" panose="020F0502020204030204" pitchFamily="34" charset="0"/>
            </a:rPr>
            <a:t>Gründung des Vereins „Lernen durch Spielen e.V.“</a:t>
          </a:r>
        </a:p>
      </dgm:t>
    </dgm:pt>
    <dgm:pt modelId="{874A4576-D4A6-4943-8CF4-92DB846B0C86}" type="parTrans" cxnId="{35009EF7-7393-7149-8425-66CDB9AAEDF3}">
      <dgm:prSet/>
      <dgm:spPr/>
      <dgm:t>
        <a:bodyPr/>
        <a:lstStyle/>
        <a:p>
          <a:endParaRPr lang="de-DE"/>
        </a:p>
      </dgm:t>
    </dgm:pt>
    <dgm:pt modelId="{5FC3C9B6-76C9-4745-8105-A3CF16FE57A6}" type="sibTrans" cxnId="{35009EF7-7393-7149-8425-66CDB9AAEDF3}">
      <dgm:prSet/>
      <dgm:spPr/>
      <dgm:t>
        <a:bodyPr/>
        <a:lstStyle/>
        <a:p>
          <a:endParaRPr lang="de-DE"/>
        </a:p>
      </dgm:t>
    </dgm:pt>
    <dgm:pt modelId="{A126159A-29BD-2A48-995D-A8CD28178CF7}">
      <dgm:prSet phldrT="[Text]" custT="1"/>
      <dgm:spPr/>
      <dgm:t>
        <a:bodyPr/>
        <a:lstStyle/>
        <a:p>
          <a:r>
            <a:rPr lang="de-DE" sz="1500" dirty="0">
              <a:effectLst/>
              <a:latin typeface="Calibri" panose="020F0502020204030204" pitchFamily="34" charset="0"/>
              <a:ea typeface="Aptos" panose="020B0004020202020204" pitchFamily="34" charset="0"/>
              <a:cs typeface="Calibri" panose="020F0502020204030204" pitchFamily="34" charset="0"/>
            </a:rPr>
            <a:t>2021</a:t>
          </a:r>
          <a:endParaRPr lang="de-DE" sz="1500" dirty="0">
            <a:latin typeface="Calibri" panose="020F0502020204030204" pitchFamily="34" charset="0"/>
            <a:cs typeface="Calibri" panose="020F0502020204030204" pitchFamily="34" charset="0"/>
          </a:endParaRPr>
        </a:p>
      </dgm:t>
    </dgm:pt>
    <dgm:pt modelId="{0FD27501-1679-0846-AE4B-FDFB029D3334}" type="parTrans" cxnId="{23F8E9E4-CB23-B045-99D5-2C40C8CA4EF2}">
      <dgm:prSet/>
      <dgm:spPr/>
      <dgm:t>
        <a:bodyPr/>
        <a:lstStyle/>
        <a:p>
          <a:endParaRPr lang="de-DE"/>
        </a:p>
      </dgm:t>
    </dgm:pt>
    <dgm:pt modelId="{6D5FA3D2-6769-8C41-8A04-45810AEEA3C2}" type="sibTrans" cxnId="{23F8E9E4-CB23-B045-99D5-2C40C8CA4EF2}">
      <dgm:prSet/>
      <dgm:spPr/>
      <dgm:t>
        <a:bodyPr/>
        <a:lstStyle/>
        <a:p>
          <a:endParaRPr lang="de-DE"/>
        </a:p>
      </dgm:t>
    </dgm:pt>
    <dgm:pt modelId="{8B347A18-D6C8-2A4D-987C-41827AA96340}">
      <dgm:prSet phldrT="[Text]" custT="1"/>
      <dgm:spPr/>
      <dgm:t>
        <a:bodyPr/>
        <a:lstStyle/>
        <a:p>
          <a:pPr>
            <a:buFont typeface="Arial" panose="020B0604020202020204" pitchFamily="34" charset="0"/>
            <a:buChar char="•"/>
          </a:pPr>
          <a:r>
            <a:rPr lang="de-DE" sz="1500" dirty="0">
              <a:effectLst/>
              <a:latin typeface="Calibri" panose="020F0502020204030204" pitchFamily="34" charset="0"/>
              <a:ea typeface="Aptos" panose="020B0004020202020204" pitchFamily="34" charset="0"/>
              <a:cs typeface="Calibri" panose="020F0502020204030204" pitchFamily="34" charset="0"/>
            </a:rPr>
            <a:t>Der  Verein „Lernen durch Spielen e.V.“ ist online</a:t>
          </a:r>
          <a:endParaRPr lang="de-DE" sz="1500" dirty="0">
            <a:latin typeface="Calibri" panose="020F0502020204030204" pitchFamily="34" charset="0"/>
            <a:cs typeface="Calibri" panose="020F0502020204030204" pitchFamily="34" charset="0"/>
          </a:endParaRPr>
        </a:p>
      </dgm:t>
    </dgm:pt>
    <dgm:pt modelId="{B590A2D6-5179-B44B-82F9-9048F3427E23}" type="parTrans" cxnId="{7873B52F-3AF5-2347-9963-1B17942F0026}">
      <dgm:prSet/>
      <dgm:spPr/>
      <dgm:t>
        <a:bodyPr/>
        <a:lstStyle/>
        <a:p>
          <a:endParaRPr lang="de-DE"/>
        </a:p>
      </dgm:t>
    </dgm:pt>
    <dgm:pt modelId="{246E1F81-9AA9-2B4C-B0B5-1ED5751AC3A1}" type="sibTrans" cxnId="{7873B52F-3AF5-2347-9963-1B17942F0026}">
      <dgm:prSet/>
      <dgm:spPr/>
      <dgm:t>
        <a:bodyPr/>
        <a:lstStyle/>
        <a:p>
          <a:endParaRPr lang="de-DE"/>
        </a:p>
      </dgm:t>
    </dgm:pt>
    <dgm:pt modelId="{ACA6A96C-9890-ED48-B484-ED99456776AE}">
      <dgm:prSet phldrT="[Text]" custT="1"/>
      <dgm:spPr/>
      <dgm:t>
        <a:bodyPr/>
        <a:lstStyle/>
        <a:p>
          <a:r>
            <a:rPr lang="de-DE" sz="1500">
              <a:effectLst/>
              <a:latin typeface="Calibri" panose="020F0502020204030204" pitchFamily="34" charset="0"/>
              <a:ea typeface="Aptos" panose="020B0004020202020204" pitchFamily="34" charset="0"/>
              <a:cs typeface="Calibri" panose="020F0502020204030204" pitchFamily="34" charset="0"/>
            </a:rPr>
            <a:t>2020 – 2022 </a:t>
          </a:r>
          <a:endParaRPr lang="de-DE" sz="1500" dirty="0">
            <a:latin typeface="Calibri" panose="020F0502020204030204" pitchFamily="34" charset="0"/>
            <a:cs typeface="Calibri" panose="020F0502020204030204" pitchFamily="34" charset="0"/>
          </a:endParaRPr>
        </a:p>
      </dgm:t>
    </dgm:pt>
    <dgm:pt modelId="{F60FB9BD-5756-844F-8A8C-8C9B957E760C}" type="parTrans" cxnId="{B3E71792-0A0C-3D4F-A946-BC0FE0842045}">
      <dgm:prSet/>
      <dgm:spPr/>
      <dgm:t>
        <a:bodyPr/>
        <a:lstStyle/>
        <a:p>
          <a:endParaRPr lang="de-DE"/>
        </a:p>
      </dgm:t>
    </dgm:pt>
    <dgm:pt modelId="{5DD861AF-3225-B440-B01C-E64B7EDBFEDD}" type="sibTrans" cxnId="{B3E71792-0A0C-3D4F-A946-BC0FE0842045}">
      <dgm:prSet/>
      <dgm:spPr/>
      <dgm:t>
        <a:bodyPr/>
        <a:lstStyle/>
        <a:p>
          <a:endParaRPr lang="de-DE"/>
        </a:p>
      </dgm:t>
    </dgm:pt>
    <dgm:pt modelId="{D09174B4-1828-E445-89D3-08D9E4861C89}">
      <dgm:prSet phldrT="[Text]" custT="1"/>
      <dgm:spPr/>
      <dgm:t>
        <a:bodyPr/>
        <a:lstStyle/>
        <a:p>
          <a:pPr>
            <a:buFont typeface="Arial" panose="020B0604020202020204" pitchFamily="34" charset="0"/>
            <a:buChar char="•"/>
          </a:pPr>
          <a:r>
            <a:rPr lang="de-DE" sz="1300" dirty="0">
              <a:latin typeface="Calibri" panose="020F0502020204030204" pitchFamily="34" charset="0"/>
              <a:ea typeface="Aptos" panose="020B0004020202020204" pitchFamily="34" charset="0"/>
              <a:cs typeface="Calibri" panose="020F0502020204030204" pitchFamily="34" charset="0"/>
            </a:rPr>
            <a:t>Während </a:t>
          </a:r>
          <a:r>
            <a:rPr lang="de-DE" sz="1300" dirty="0">
              <a:effectLst/>
              <a:latin typeface="Calibri" panose="020F0502020204030204" pitchFamily="34" charset="0"/>
              <a:ea typeface="Aptos" panose="020B0004020202020204" pitchFamily="34" charset="0"/>
              <a:cs typeface="Calibri" panose="020F0502020204030204" pitchFamily="34" charset="0"/>
            </a:rPr>
            <a:t>der Pandemie </a:t>
          </a:r>
          <a:r>
            <a:rPr lang="de-DE" sz="1300" dirty="0">
              <a:latin typeface="Calibri" panose="020F0502020204030204" pitchFamily="34" charset="0"/>
              <a:ea typeface="Aptos" panose="020B0004020202020204" pitchFamily="34" charset="0"/>
              <a:cs typeface="Calibri" panose="020F0502020204030204" pitchFamily="34" charset="0"/>
            </a:rPr>
            <a:t>– Angebot: </a:t>
          </a:r>
          <a:r>
            <a:rPr lang="de-DE" sz="1300" dirty="0">
              <a:effectLst/>
              <a:latin typeface="Calibri" panose="020F0502020204030204" pitchFamily="34" charset="0"/>
              <a:ea typeface="Aptos" panose="020B0004020202020204" pitchFamily="34" charset="0"/>
              <a:cs typeface="Calibri" panose="020F0502020204030204" pitchFamily="34" charset="0"/>
            </a:rPr>
            <a:t>Ein weiteres „Das gleiche </a:t>
          </a:r>
          <a:r>
            <a:rPr lang="de-DE" sz="1300" dirty="0">
              <a:latin typeface="Calibri" panose="020F0502020204030204" pitchFamily="34" charset="0"/>
              <a:ea typeface="Aptos" panose="020B0004020202020204" pitchFamily="34" charset="0"/>
              <a:cs typeface="Calibri" panose="020F0502020204030204" pitchFamily="34" charset="0"/>
            </a:rPr>
            <a:t>Regel-Spiel-Paket für Kita und Grundschule “ </a:t>
          </a:r>
          <a:r>
            <a:rPr lang="de-DE" sz="1300" dirty="0">
              <a:effectLst/>
              <a:latin typeface="Calibri" panose="020F0502020204030204" pitchFamily="34" charset="0"/>
              <a:ea typeface="Aptos" panose="020B0004020202020204" pitchFamily="34" charset="0"/>
              <a:cs typeface="Calibri" panose="020F0502020204030204" pitchFamily="34" charset="0"/>
            </a:rPr>
            <a:t>zum „Aufbau einer Spielothek“</a:t>
          </a:r>
          <a:endParaRPr lang="de-DE" sz="1300" dirty="0">
            <a:latin typeface="Calibri" panose="020F0502020204030204" pitchFamily="34" charset="0"/>
            <a:cs typeface="Calibri" panose="020F0502020204030204" pitchFamily="34" charset="0"/>
          </a:endParaRPr>
        </a:p>
      </dgm:t>
    </dgm:pt>
    <dgm:pt modelId="{8FD69AF0-7819-0A4F-AFB5-21B1BB3854A6}" type="parTrans" cxnId="{708D505D-B5B2-524A-B66D-E61EA95991EA}">
      <dgm:prSet/>
      <dgm:spPr/>
      <dgm:t>
        <a:bodyPr/>
        <a:lstStyle/>
        <a:p>
          <a:endParaRPr lang="de-DE"/>
        </a:p>
      </dgm:t>
    </dgm:pt>
    <dgm:pt modelId="{21147DBB-B08C-5C4F-9A3B-688FFDBDED48}" type="sibTrans" cxnId="{708D505D-B5B2-524A-B66D-E61EA95991EA}">
      <dgm:prSet/>
      <dgm:spPr/>
      <dgm:t>
        <a:bodyPr/>
        <a:lstStyle/>
        <a:p>
          <a:endParaRPr lang="de-DE"/>
        </a:p>
      </dgm:t>
    </dgm:pt>
    <dgm:pt modelId="{AB450931-7F11-9647-B5F3-68C1BEC87558}">
      <dgm:prSet custT="1"/>
      <dgm:spPr/>
      <dgm:t>
        <a:bodyPr/>
        <a:lstStyle/>
        <a:p>
          <a:r>
            <a:rPr lang="de-DE" sz="1500" i="0" u="none" strike="noStrike" dirty="0">
              <a:solidFill>
                <a:srgbClr val="000000"/>
              </a:solidFill>
              <a:effectLst/>
              <a:latin typeface="Calibri" panose="020F0502020204030204" pitchFamily="34" charset="0"/>
              <a:cs typeface="Calibri" panose="020F0502020204030204" pitchFamily="34" charset="0"/>
            </a:rPr>
            <a:t>2021</a:t>
          </a:r>
          <a:endParaRPr lang="de-DE" sz="1500" dirty="0">
            <a:latin typeface="Calibri" panose="020F0502020204030204" pitchFamily="34" charset="0"/>
            <a:cs typeface="Calibri" panose="020F0502020204030204" pitchFamily="34" charset="0"/>
          </a:endParaRPr>
        </a:p>
      </dgm:t>
    </dgm:pt>
    <dgm:pt modelId="{5EE83941-2107-3E4A-A51E-A114A7865E26}" type="parTrans" cxnId="{E8B7FF4C-DC25-6148-B4C3-ACC8EC60383C}">
      <dgm:prSet/>
      <dgm:spPr/>
      <dgm:t>
        <a:bodyPr/>
        <a:lstStyle/>
        <a:p>
          <a:endParaRPr lang="de-DE"/>
        </a:p>
      </dgm:t>
    </dgm:pt>
    <dgm:pt modelId="{9C6821E9-7A57-6C4B-BF55-01358D88B689}" type="sibTrans" cxnId="{E8B7FF4C-DC25-6148-B4C3-ACC8EC60383C}">
      <dgm:prSet/>
      <dgm:spPr/>
      <dgm:t>
        <a:bodyPr/>
        <a:lstStyle/>
        <a:p>
          <a:endParaRPr lang="de-DE"/>
        </a:p>
      </dgm:t>
    </dgm:pt>
    <dgm:pt modelId="{BA4E81CC-E524-D54D-8ABA-3178268AF0F4}">
      <dgm:prSet custT="1"/>
      <dgm:spPr/>
      <dgm:t>
        <a:bodyPr/>
        <a:lstStyle/>
        <a:p>
          <a:r>
            <a:rPr lang="de-DE" sz="1500" i="0" u="none" strike="noStrike" dirty="0">
              <a:solidFill>
                <a:srgbClr val="000000"/>
              </a:solidFill>
              <a:effectLst/>
              <a:latin typeface="Calibri" panose="020F0502020204030204" pitchFamily="34" charset="0"/>
              <a:cs typeface="Calibri" panose="020F0502020204030204" pitchFamily="34" charset="0"/>
            </a:rPr>
            <a:t>2021 </a:t>
          </a:r>
          <a:r>
            <a:rPr lang="de-DE" sz="1500" dirty="0">
              <a:latin typeface="Calibri" panose="020F0502020204030204" pitchFamily="34" charset="0"/>
              <a:ea typeface="Aptos" panose="020B0004020202020204" pitchFamily="34" charset="0"/>
              <a:cs typeface="Calibri" panose="020F0502020204030204" pitchFamily="34" charset="0"/>
            </a:rPr>
            <a:t> Universität Bielefeld - </a:t>
          </a:r>
          <a:r>
            <a:rPr lang="de-DE" sz="1500" dirty="0">
              <a:effectLst/>
              <a:latin typeface="Calibri" panose="020F0502020204030204" pitchFamily="34" charset="0"/>
              <a:ea typeface="Aptos" panose="020B0004020202020204" pitchFamily="34" charset="0"/>
              <a:cs typeface="Calibri" panose="020F0502020204030204" pitchFamily="34" charset="0"/>
            </a:rPr>
            <a:t>Lernwerkstatt - V</a:t>
          </a:r>
          <a:r>
            <a:rPr lang="de-DE" sz="1500" i="0" u="none" strike="noStrike" dirty="0">
              <a:solidFill>
                <a:srgbClr val="000000"/>
              </a:solidFill>
              <a:effectLst/>
              <a:latin typeface="Calibri" panose="020F0502020204030204" pitchFamily="34" charset="0"/>
              <a:cs typeface="Calibri" panose="020F0502020204030204" pitchFamily="34" charset="0"/>
            </a:rPr>
            <a:t>ideoanleitungen zum „Das gleiche Regel-Spiel-Paket für Kita und Grundschule“</a:t>
          </a:r>
          <a:endParaRPr lang="de-DE" sz="1500" dirty="0">
            <a:latin typeface="Calibri" panose="020F0502020204030204" pitchFamily="34" charset="0"/>
            <a:cs typeface="Calibri" panose="020F0502020204030204" pitchFamily="34" charset="0"/>
          </a:endParaRPr>
        </a:p>
      </dgm:t>
    </dgm:pt>
    <dgm:pt modelId="{5D99E86F-08C6-3646-8797-E771A7E09DCD}" type="parTrans" cxnId="{6CFA490C-BC93-5C4C-9BF7-8F8BB496FC14}">
      <dgm:prSet/>
      <dgm:spPr/>
      <dgm:t>
        <a:bodyPr/>
        <a:lstStyle/>
        <a:p>
          <a:endParaRPr lang="de-DE"/>
        </a:p>
      </dgm:t>
    </dgm:pt>
    <dgm:pt modelId="{FF42ED6B-A516-AB49-9328-7583E945709B}" type="sibTrans" cxnId="{6CFA490C-BC93-5C4C-9BF7-8F8BB496FC14}">
      <dgm:prSet/>
      <dgm:spPr/>
      <dgm:t>
        <a:bodyPr/>
        <a:lstStyle/>
        <a:p>
          <a:endParaRPr lang="de-DE"/>
        </a:p>
      </dgm:t>
    </dgm:pt>
    <dgm:pt modelId="{552ACD02-F67F-1047-96C2-ED0E21CB823D}">
      <dgm:prSet custT="1"/>
      <dgm:spPr/>
      <dgm:t>
        <a:bodyPr/>
        <a:lstStyle/>
        <a:p>
          <a:r>
            <a:rPr lang="de-DE" sz="1500" dirty="0">
              <a:latin typeface="Calibri" panose="020F0502020204030204" pitchFamily="34" charset="0"/>
              <a:cs typeface="Calibri" panose="020F0502020204030204" pitchFamily="34" charset="0"/>
            </a:rPr>
            <a:t>2022</a:t>
          </a:r>
        </a:p>
      </dgm:t>
    </dgm:pt>
    <dgm:pt modelId="{30C53BB0-16A7-FA44-B794-7B954C701FF7}" type="parTrans" cxnId="{AD2E1C89-C212-A448-90E9-7F1859B8F911}">
      <dgm:prSet/>
      <dgm:spPr/>
      <dgm:t>
        <a:bodyPr/>
        <a:lstStyle/>
        <a:p>
          <a:endParaRPr lang="de-DE"/>
        </a:p>
      </dgm:t>
    </dgm:pt>
    <dgm:pt modelId="{8FFA245A-BFAE-AF4F-82B8-48ACC4A3AF9D}" type="sibTrans" cxnId="{AD2E1C89-C212-A448-90E9-7F1859B8F911}">
      <dgm:prSet/>
      <dgm:spPr/>
      <dgm:t>
        <a:bodyPr/>
        <a:lstStyle/>
        <a:p>
          <a:endParaRPr lang="de-DE"/>
        </a:p>
      </dgm:t>
    </dgm:pt>
    <dgm:pt modelId="{02B8D6BD-3B92-EB40-9BE7-D043A2AC166A}">
      <dgm:prSet custT="1"/>
      <dgm:spPr/>
      <dgm:t>
        <a:bodyPr/>
        <a:lstStyle/>
        <a:p>
          <a:r>
            <a:rPr lang="de-DE" sz="1500" dirty="0">
              <a:effectLst/>
              <a:latin typeface="Calibri" panose="020F0502020204030204" pitchFamily="34" charset="0"/>
              <a:ea typeface="Aptos" panose="020B0004020202020204" pitchFamily="34" charset="0"/>
              <a:cs typeface="Calibri" panose="020F0502020204030204" pitchFamily="34" charset="0"/>
            </a:rPr>
            <a:t>Universität Paderborn - Lernwerkstatt "LIFT" wird neuer Kooperationspartner </a:t>
          </a:r>
          <a:endParaRPr lang="de-DE" sz="1500" dirty="0">
            <a:latin typeface="Calibri" panose="020F0502020204030204" pitchFamily="34" charset="0"/>
            <a:cs typeface="Calibri" panose="020F0502020204030204" pitchFamily="34" charset="0"/>
          </a:endParaRPr>
        </a:p>
      </dgm:t>
    </dgm:pt>
    <dgm:pt modelId="{E752F6A9-1906-BF48-82D4-29A7F3B6683C}" type="parTrans" cxnId="{1A53EE52-5DCE-644D-9BF4-E749F3C7D7DA}">
      <dgm:prSet/>
      <dgm:spPr/>
      <dgm:t>
        <a:bodyPr/>
        <a:lstStyle/>
        <a:p>
          <a:endParaRPr lang="de-DE"/>
        </a:p>
      </dgm:t>
    </dgm:pt>
    <dgm:pt modelId="{94CCD7BB-7F03-214A-937B-B53C4EA3E637}" type="sibTrans" cxnId="{1A53EE52-5DCE-644D-9BF4-E749F3C7D7DA}">
      <dgm:prSet/>
      <dgm:spPr/>
      <dgm:t>
        <a:bodyPr/>
        <a:lstStyle/>
        <a:p>
          <a:endParaRPr lang="de-DE"/>
        </a:p>
      </dgm:t>
    </dgm:pt>
    <dgm:pt modelId="{60D37D8C-50F4-8047-961B-8DCE51AC0CFC}">
      <dgm:prSet custT="1"/>
      <dgm:spPr/>
      <dgm:t>
        <a:bodyPr/>
        <a:lstStyle/>
        <a:p>
          <a:r>
            <a:rPr lang="de-DE" sz="1500" dirty="0">
              <a:latin typeface="Calibri" panose="020F0502020204030204" pitchFamily="34" charset="0"/>
              <a:cs typeface="Calibri" panose="020F0502020204030204" pitchFamily="34" charset="0"/>
            </a:rPr>
            <a:t>2022</a:t>
          </a:r>
        </a:p>
      </dgm:t>
    </dgm:pt>
    <dgm:pt modelId="{24672F7A-E1BC-8142-A6BD-26B648C48F0C}" type="parTrans" cxnId="{AC8F2DE7-0EC2-564B-BDBD-8316A1C99C85}">
      <dgm:prSet/>
      <dgm:spPr/>
      <dgm:t>
        <a:bodyPr/>
        <a:lstStyle/>
        <a:p>
          <a:endParaRPr lang="de-DE"/>
        </a:p>
      </dgm:t>
    </dgm:pt>
    <dgm:pt modelId="{7769C48D-805E-3144-A4AD-0BB0E7BFB98F}" type="sibTrans" cxnId="{AC8F2DE7-0EC2-564B-BDBD-8316A1C99C85}">
      <dgm:prSet/>
      <dgm:spPr/>
      <dgm:t>
        <a:bodyPr/>
        <a:lstStyle/>
        <a:p>
          <a:endParaRPr lang="de-DE"/>
        </a:p>
      </dgm:t>
    </dgm:pt>
    <dgm:pt modelId="{7883D086-F30E-1A47-B4CA-90F0A74BC8BB}">
      <dgm:prSet custT="1"/>
      <dgm:spPr/>
      <dgm:t>
        <a:bodyPr/>
        <a:lstStyle/>
        <a:p>
          <a:r>
            <a:rPr lang="de-DE" sz="1500">
              <a:latin typeface="Calibri" panose="020F0502020204030204" pitchFamily="34" charset="0"/>
              <a:ea typeface="Aptos" panose="020B0004020202020204" pitchFamily="34" charset="0"/>
              <a:cs typeface="Calibri" panose="020F0502020204030204" pitchFamily="34" charset="0"/>
            </a:rPr>
            <a:t>Angebot für Interessierte -  „Spieleneuheiten zum Testen“</a:t>
          </a:r>
          <a:endParaRPr lang="de-DE" sz="1500" dirty="0">
            <a:latin typeface="Calibri" panose="020F0502020204030204" pitchFamily="34" charset="0"/>
            <a:cs typeface="Calibri" panose="020F0502020204030204" pitchFamily="34" charset="0"/>
          </a:endParaRPr>
        </a:p>
      </dgm:t>
    </dgm:pt>
    <dgm:pt modelId="{2FF83E05-98FE-2F42-85B4-3E2B311E5CDA}" type="parTrans" cxnId="{C3F90852-68AF-AB44-830B-4DE32D3BE25A}">
      <dgm:prSet/>
      <dgm:spPr/>
      <dgm:t>
        <a:bodyPr/>
        <a:lstStyle/>
        <a:p>
          <a:endParaRPr lang="de-DE"/>
        </a:p>
      </dgm:t>
    </dgm:pt>
    <dgm:pt modelId="{9BAB7749-BFAA-9D4D-A33F-5E1BE27EE772}" type="sibTrans" cxnId="{C3F90852-68AF-AB44-830B-4DE32D3BE25A}">
      <dgm:prSet/>
      <dgm:spPr/>
      <dgm:t>
        <a:bodyPr/>
        <a:lstStyle/>
        <a:p>
          <a:endParaRPr lang="de-DE"/>
        </a:p>
      </dgm:t>
    </dgm:pt>
    <dgm:pt modelId="{F1283CC4-7959-414A-B508-1320B7DD3EB6}">
      <dgm:prSet custT="1"/>
      <dgm:spPr/>
      <dgm:t>
        <a:bodyPr/>
        <a:lstStyle/>
        <a:p>
          <a:r>
            <a:rPr lang="de-DE" sz="1500" dirty="0">
              <a:solidFill>
                <a:srgbClr val="000000"/>
              </a:solidFill>
              <a:latin typeface="Calibri" panose="020F0502020204030204" pitchFamily="34" charset="0"/>
              <a:cs typeface="Calibri" panose="020F0502020204030204" pitchFamily="34" charset="0"/>
            </a:rPr>
            <a:t>März 2023 Nach der Pandemie</a:t>
          </a:r>
          <a:endParaRPr lang="de-DE" sz="1500" dirty="0">
            <a:latin typeface="Calibri" panose="020F0502020204030204" pitchFamily="34" charset="0"/>
            <a:cs typeface="Calibri" panose="020F0502020204030204" pitchFamily="34" charset="0"/>
          </a:endParaRPr>
        </a:p>
      </dgm:t>
    </dgm:pt>
    <dgm:pt modelId="{7CCAE389-EFC0-A143-BE83-7958712024D0}" type="parTrans" cxnId="{EC265FDD-DEB2-3A42-BAE1-F3BFBCD369C1}">
      <dgm:prSet/>
      <dgm:spPr/>
      <dgm:t>
        <a:bodyPr/>
        <a:lstStyle/>
        <a:p>
          <a:endParaRPr lang="de-DE"/>
        </a:p>
      </dgm:t>
    </dgm:pt>
    <dgm:pt modelId="{4E4081B8-CC48-6944-A8B3-CE7998F5583D}" type="sibTrans" cxnId="{EC265FDD-DEB2-3A42-BAE1-F3BFBCD369C1}">
      <dgm:prSet/>
      <dgm:spPr/>
      <dgm:t>
        <a:bodyPr/>
        <a:lstStyle/>
        <a:p>
          <a:endParaRPr lang="de-DE"/>
        </a:p>
      </dgm:t>
    </dgm:pt>
    <dgm:pt modelId="{7F123058-A361-B041-8760-E2C30948E04C}">
      <dgm:prSet custT="1"/>
      <dgm:spPr/>
      <dgm:t>
        <a:bodyPr/>
        <a:lstStyle/>
        <a:p>
          <a:r>
            <a:rPr lang="de-DE" sz="1500" dirty="0">
              <a:solidFill>
                <a:srgbClr val="000000"/>
              </a:solidFill>
              <a:latin typeface="Calibri" panose="020F0502020204030204" pitchFamily="34" charset="0"/>
              <a:cs typeface="Calibri" panose="020F0502020204030204" pitchFamily="34" charset="0"/>
            </a:rPr>
            <a:t>Fortführung der jährlichen </a:t>
          </a:r>
          <a:r>
            <a:rPr lang="de-DE" sz="1500" i="0" u="none" strike="noStrike" dirty="0">
              <a:solidFill>
                <a:srgbClr val="000000"/>
              </a:solidFill>
              <a:effectLst/>
              <a:latin typeface="Calibri" panose="020F0502020204030204" pitchFamily="34" charset="0"/>
              <a:cs typeface="Calibri" panose="020F0502020204030204" pitchFamily="34" charset="0"/>
            </a:rPr>
            <a:t>Lenkungstreffen "Das gleiche Spiel-Regel-Paket für Kita und Grundschule</a:t>
          </a:r>
          <a:r>
            <a:rPr lang="de-DE" sz="1300" i="0" u="none" strike="noStrike" dirty="0">
              <a:solidFill>
                <a:srgbClr val="000000"/>
              </a:solidFill>
              <a:effectLst/>
              <a:latin typeface="Mina"/>
            </a:rPr>
            <a:t>“</a:t>
          </a:r>
          <a:endParaRPr lang="de-DE" sz="1300" dirty="0"/>
        </a:p>
      </dgm:t>
    </dgm:pt>
    <dgm:pt modelId="{CEEF284C-22E2-7F4E-A840-C2A7BCC253ED}" type="parTrans" cxnId="{7BF433D4-857A-154D-9E97-A1D3E685A1EE}">
      <dgm:prSet/>
      <dgm:spPr/>
      <dgm:t>
        <a:bodyPr/>
        <a:lstStyle/>
        <a:p>
          <a:endParaRPr lang="de-DE"/>
        </a:p>
      </dgm:t>
    </dgm:pt>
    <dgm:pt modelId="{D7FB4EE8-BDF5-9E41-9B6A-FED08449B167}" type="sibTrans" cxnId="{7BF433D4-857A-154D-9E97-A1D3E685A1EE}">
      <dgm:prSet/>
      <dgm:spPr/>
      <dgm:t>
        <a:bodyPr/>
        <a:lstStyle/>
        <a:p>
          <a:endParaRPr lang="de-DE"/>
        </a:p>
      </dgm:t>
    </dgm:pt>
    <dgm:pt modelId="{B9FD40E1-1354-FA43-84A9-03B36AB0A50A}" type="pres">
      <dgm:prSet presAssocID="{7785FF04-9DF1-4A4B-8924-089D553D14EA}" presName="Name0" presStyleCnt="0">
        <dgm:presLayoutVars>
          <dgm:dir/>
          <dgm:animLvl val="lvl"/>
          <dgm:resizeHandles val="exact"/>
        </dgm:presLayoutVars>
      </dgm:prSet>
      <dgm:spPr/>
    </dgm:pt>
    <dgm:pt modelId="{76A20B57-BFBC-0945-8D77-F7F6378402E5}" type="pres">
      <dgm:prSet presAssocID="{F1283CC4-7959-414A-B508-1320B7DD3EB6}" presName="boxAndChildren" presStyleCnt="0"/>
      <dgm:spPr/>
    </dgm:pt>
    <dgm:pt modelId="{2281B2D6-BAE8-F241-87E5-1093C654E46B}" type="pres">
      <dgm:prSet presAssocID="{F1283CC4-7959-414A-B508-1320B7DD3EB6}" presName="parentTextBox" presStyleLbl="node1" presStyleIdx="0" presStyleCnt="7"/>
      <dgm:spPr/>
    </dgm:pt>
    <dgm:pt modelId="{78937EC1-1E70-0C4C-91CE-F5F00CAB499B}" type="pres">
      <dgm:prSet presAssocID="{F1283CC4-7959-414A-B508-1320B7DD3EB6}" presName="entireBox" presStyleLbl="node1" presStyleIdx="0" presStyleCnt="7" custFlipHor="1"/>
      <dgm:spPr/>
    </dgm:pt>
    <dgm:pt modelId="{68312262-C10F-9543-8543-03C84BB63FC0}" type="pres">
      <dgm:prSet presAssocID="{F1283CC4-7959-414A-B508-1320B7DD3EB6}" presName="descendantBox" presStyleCnt="0"/>
      <dgm:spPr/>
    </dgm:pt>
    <dgm:pt modelId="{03E798A2-2554-8540-AC94-130A1C5E672D}" type="pres">
      <dgm:prSet presAssocID="{7F123058-A361-B041-8760-E2C30948E04C}" presName="childTextBox" presStyleLbl="fgAccFollowNode1" presStyleIdx="0" presStyleCnt="7" custFlipHor="1">
        <dgm:presLayoutVars>
          <dgm:bulletEnabled val="1"/>
        </dgm:presLayoutVars>
      </dgm:prSet>
      <dgm:spPr/>
    </dgm:pt>
    <dgm:pt modelId="{8C3FCE39-E3C9-0740-B850-2977321A96E0}" type="pres">
      <dgm:prSet presAssocID="{7769C48D-805E-3144-A4AD-0BB0E7BFB98F}" presName="sp" presStyleCnt="0"/>
      <dgm:spPr/>
    </dgm:pt>
    <dgm:pt modelId="{CDB64FA7-B124-4347-BBBB-DAEF7E007927}" type="pres">
      <dgm:prSet presAssocID="{60D37D8C-50F4-8047-961B-8DCE51AC0CFC}" presName="arrowAndChildren" presStyleCnt="0"/>
      <dgm:spPr/>
    </dgm:pt>
    <dgm:pt modelId="{7C318849-BEBF-9349-9935-32B7F9A1B998}" type="pres">
      <dgm:prSet presAssocID="{60D37D8C-50F4-8047-961B-8DCE51AC0CFC}" presName="parentTextArrow" presStyleLbl="node1" presStyleIdx="0" presStyleCnt="7"/>
      <dgm:spPr/>
    </dgm:pt>
    <dgm:pt modelId="{3A5F8BB1-4C90-DE49-A0C2-AB625028B739}" type="pres">
      <dgm:prSet presAssocID="{60D37D8C-50F4-8047-961B-8DCE51AC0CFC}" presName="arrow" presStyleLbl="node1" presStyleIdx="1" presStyleCnt="7" custFlipHor="1"/>
      <dgm:spPr/>
    </dgm:pt>
    <dgm:pt modelId="{E41C0752-3DA5-B045-853C-1A95C6A37F92}" type="pres">
      <dgm:prSet presAssocID="{60D37D8C-50F4-8047-961B-8DCE51AC0CFC}" presName="descendantArrow" presStyleCnt="0"/>
      <dgm:spPr/>
    </dgm:pt>
    <dgm:pt modelId="{B82FA126-394E-0E41-88AC-2829B3680DFC}" type="pres">
      <dgm:prSet presAssocID="{7883D086-F30E-1A47-B4CA-90F0A74BC8BB}" presName="childTextArrow" presStyleLbl="fgAccFollowNode1" presStyleIdx="1" presStyleCnt="7" custFlipHor="1">
        <dgm:presLayoutVars>
          <dgm:bulletEnabled val="1"/>
        </dgm:presLayoutVars>
      </dgm:prSet>
      <dgm:spPr/>
    </dgm:pt>
    <dgm:pt modelId="{BEF16A47-97DF-C64E-9B3D-B90486BAB25C}" type="pres">
      <dgm:prSet presAssocID="{8FFA245A-BFAE-AF4F-82B8-48ACC4A3AF9D}" presName="sp" presStyleCnt="0"/>
      <dgm:spPr/>
    </dgm:pt>
    <dgm:pt modelId="{4C592D40-05E7-F640-9C6C-4CBF0DE5D324}" type="pres">
      <dgm:prSet presAssocID="{552ACD02-F67F-1047-96C2-ED0E21CB823D}" presName="arrowAndChildren" presStyleCnt="0"/>
      <dgm:spPr/>
    </dgm:pt>
    <dgm:pt modelId="{A07D04C5-29B5-0F4C-8468-F8AE32CF2CAA}" type="pres">
      <dgm:prSet presAssocID="{552ACD02-F67F-1047-96C2-ED0E21CB823D}" presName="parentTextArrow" presStyleLbl="node1" presStyleIdx="1" presStyleCnt="7"/>
      <dgm:spPr/>
    </dgm:pt>
    <dgm:pt modelId="{24E0756F-C272-C04E-A608-1E750DAAE9C2}" type="pres">
      <dgm:prSet presAssocID="{552ACD02-F67F-1047-96C2-ED0E21CB823D}" presName="arrow" presStyleLbl="node1" presStyleIdx="2" presStyleCnt="7" custFlipHor="1"/>
      <dgm:spPr/>
    </dgm:pt>
    <dgm:pt modelId="{8C35B167-ABFD-8E41-A0EB-B75E2124CAB8}" type="pres">
      <dgm:prSet presAssocID="{552ACD02-F67F-1047-96C2-ED0E21CB823D}" presName="descendantArrow" presStyleCnt="0"/>
      <dgm:spPr/>
    </dgm:pt>
    <dgm:pt modelId="{27196D92-1315-384E-9F21-C8BAD773AC98}" type="pres">
      <dgm:prSet presAssocID="{02B8D6BD-3B92-EB40-9BE7-D043A2AC166A}" presName="childTextArrow" presStyleLbl="fgAccFollowNode1" presStyleIdx="2" presStyleCnt="7" custFlipHor="1">
        <dgm:presLayoutVars>
          <dgm:bulletEnabled val="1"/>
        </dgm:presLayoutVars>
      </dgm:prSet>
      <dgm:spPr/>
    </dgm:pt>
    <dgm:pt modelId="{AE552177-2F5B-0541-9DD6-975B708CCC79}" type="pres">
      <dgm:prSet presAssocID="{9C6821E9-7A57-6C4B-BF55-01358D88B689}" presName="sp" presStyleCnt="0"/>
      <dgm:spPr/>
    </dgm:pt>
    <dgm:pt modelId="{6C47CF3C-6FB8-664F-A18E-D9D766778D9B}" type="pres">
      <dgm:prSet presAssocID="{AB450931-7F11-9647-B5F3-68C1BEC87558}" presName="arrowAndChildren" presStyleCnt="0"/>
      <dgm:spPr/>
    </dgm:pt>
    <dgm:pt modelId="{D65669DC-8E25-C645-B97D-051289F1E842}" type="pres">
      <dgm:prSet presAssocID="{AB450931-7F11-9647-B5F3-68C1BEC87558}" presName="parentTextArrow" presStyleLbl="node1" presStyleIdx="2" presStyleCnt="7"/>
      <dgm:spPr/>
    </dgm:pt>
    <dgm:pt modelId="{664DFFA8-5FD4-834F-8476-4CCA0B527681}" type="pres">
      <dgm:prSet presAssocID="{AB450931-7F11-9647-B5F3-68C1BEC87558}" presName="arrow" presStyleLbl="node1" presStyleIdx="3" presStyleCnt="7" custFlipHor="1"/>
      <dgm:spPr/>
    </dgm:pt>
    <dgm:pt modelId="{DDDF16F8-10E0-2D43-81AC-F4972F015DD9}" type="pres">
      <dgm:prSet presAssocID="{AB450931-7F11-9647-B5F3-68C1BEC87558}" presName="descendantArrow" presStyleCnt="0"/>
      <dgm:spPr/>
    </dgm:pt>
    <dgm:pt modelId="{16634174-0CB9-B447-9563-D00C3A2C68CA}" type="pres">
      <dgm:prSet presAssocID="{BA4E81CC-E524-D54D-8ABA-3178268AF0F4}" presName="childTextArrow" presStyleLbl="fgAccFollowNode1" presStyleIdx="3" presStyleCnt="7" custFlipHor="1">
        <dgm:presLayoutVars>
          <dgm:bulletEnabled val="1"/>
        </dgm:presLayoutVars>
      </dgm:prSet>
      <dgm:spPr/>
    </dgm:pt>
    <dgm:pt modelId="{4EBAF544-B7B0-974E-860D-838B1FF96F9D}" type="pres">
      <dgm:prSet presAssocID="{5DD861AF-3225-B440-B01C-E64B7EDBFEDD}" presName="sp" presStyleCnt="0"/>
      <dgm:spPr/>
    </dgm:pt>
    <dgm:pt modelId="{E82BA9C2-8C0D-5D43-95B8-6A4D86B1E8D3}" type="pres">
      <dgm:prSet presAssocID="{ACA6A96C-9890-ED48-B484-ED99456776AE}" presName="arrowAndChildren" presStyleCnt="0"/>
      <dgm:spPr/>
    </dgm:pt>
    <dgm:pt modelId="{82286CA0-CF98-BE4D-9B28-1246BC1774B1}" type="pres">
      <dgm:prSet presAssocID="{ACA6A96C-9890-ED48-B484-ED99456776AE}" presName="parentTextArrow" presStyleLbl="node1" presStyleIdx="3" presStyleCnt="7"/>
      <dgm:spPr/>
    </dgm:pt>
    <dgm:pt modelId="{85950B74-7F6C-094E-A09A-7508324DBD0F}" type="pres">
      <dgm:prSet presAssocID="{ACA6A96C-9890-ED48-B484-ED99456776AE}" presName="arrow" presStyleLbl="node1" presStyleIdx="4" presStyleCnt="7" custFlipHor="1"/>
      <dgm:spPr/>
    </dgm:pt>
    <dgm:pt modelId="{190D1685-0CD2-3D45-A993-30598091CCD1}" type="pres">
      <dgm:prSet presAssocID="{ACA6A96C-9890-ED48-B484-ED99456776AE}" presName="descendantArrow" presStyleCnt="0"/>
      <dgm:spPr/>
    </dgm:pt>
    <dgm:pt modelId="{F706820F-A970-0A40-AC9C-9F6DC2011017}" type="pres">
      <dgm:prSet presAssocID="{D09174B4-1828-E445-89D3-08D9E4861C89}" presName="childTextArrow" presStyleLbl="fgAccFollowNode1" presStyleIdx="4" presStyleCnt="7" custFlipHor="1">
        <dgm:presLayoutVars>
          <dgm:bulletEnabled val="1"/>
        </dgm:presLayoutVars>
      </dgm:prSet>
      <dgm:spPr/>
    </dgm:pt>
    <dgm:pt modelId="{F13EF134-0D1D-254A-8C4D-6B03EDFB3AAD}" type="pres">
      <dgm:prSet presAssocID="{6D5FA3D2-6769-8C41-8A04-45810AEEA3C2}" presName="sp" presStyleCnt="0"/>
      <dgm:spPr/>
    </dgm:pt>
    <dgm:pt modelId="{A56758E4-A15D-7C41-A873-C6A9C69A296C}" type="pres">
      <dgm:prSet presAssocID="{A126159A-29BD-2A48-995D-A8CD28178CF7}" presName="arrowAndChildren" presStyleCnt="0"/>
      <dgm:spPr/>
    </dgm:pt>
    <dgm:pt modelId="{95EA0CAA-3AB8-0746-A7D0-65B859DA67C5}" type="pres">
      <dgm:prSet presAssocID="{A126159A-29BD-2A48-995D-A8CD28178CF7}" presName="parentTextArrow" presStyleLbl="node1" presStyleIdx="4" presStyleCnt="7"/>
      <dgm:spPr/>
    </dgm:pt>
    <dgm:pt modelId="{8814A772-FE12-D042-A271-929B73447959}" type="pres">
      <dgm:prSet presAssocID="{A126159A-29BD-2A48-995D-A8CD28178CF7}" presName="arrow" presStyleLbl="node1" presStyleIdx="5" presStyleCnt="7" custFlipHor="1"/>
      <dgm:spPr/>
    </dgm:pt>
    <dgm:pt modelId="{692DBFB9-663C-0D4B-9116-D54CDB0A4475}" type="pres">
      <dgm:prSet presAssocID="{A126159A-29BD-2A48-995D-A8CD28178CF7}" presName="descendantArrow" presStyleCnt="0"/>
      <dgm:spPr/>
    </dgm:pt>
    <dgm:pt modelId="{74C311D9-ACF6-BF4F-A20E-60A4A192530A}" type="pres">
      <dgm:prSet presAssocID="{8B347A18-D6C8-2A4D-987C-41827AA96340}" presName="childTextArrow" presStyleLbl="fgAccFollowNode1" presStyleIdx="5" presStyleCnt="7" custFlipHor="1">
        <dgm:presLayoutVars>
          <dgm:bulletEnabled val="1"/>
        </dgm:presLayoutVars>
      </dgm:prSet>
      <dgm:spPr/>
    </dgm:pt>
    <dgm:pt modelId="{91670A7C-1C36-0E4D-96C3-B3124B415B8C}" type="pres">
      <dgm:prSet presAssocID="{0B511D9E-F7A8-F547-918A-57FC48B5D4B4}" presName="sp" presStyleCnt="0"/>
      <dgm:spPr/>
    </dgm:pt>
    <dgm:pt modelId="{8A3CEF79-CDA6-2741-9FCF-9F914888730F}" type="pres">
      <dgm:prSet presAssocID="{70F2D25C-599B-124A-98E9-1373194E8E17}" presName="arrowAndChildren" presStyleCnt="0"/>
      <dgm:spPr/>
    </dgm:pt>
    <dgm:pt modelId="{06FCB2D0-F3DF-1C4C-A018-63E73E3CE4DE}" type="pres">
      <dgm:prSet presAssocID="{70F2D25C-599B-124A-98E9-1373194E8E17}" presName="parentTextArrow" presStyleLbl="node1" presStyleIdx="5" presStyleCnt="7"/>
      <dgm:spPr/>
    </dgm:pt>
    <dgm:pt modelId="{C5949699-4BF2-2F40-9A2E-97A7D1BC3FF8}" type="pres">
      <dgm:prSet presAssocID="{70F2D25C-599B-124A-98E9-1373194E8E17}" presName="arrow" presStyleLbl="node1" presStyleIdx="6" presStyleCnt="7" custFlipHor="1"/>
      <dgm:spPr/>
    </dgm:pt>
    <dgm:pt modelId="{FD60ED89-25AB-4341-8735-629353B3DC64}" type="pres">
      <dgm:prSet presAssocID="{70F2D25C-599B-124A-98E9-1373194E8E17}" presName="descendantArrow" presStyleCnt="0"/>
      <dgm:spPr/>
    </dgm:pt>
    <dgm:pt modelId="{372B85D3-23AE-0C44-A3F9-B5E76718CF0D}" type="pres">
      <dgm:prSet presAssocID="{F5C7AE2E-B1FC-034E-9C6B-7B993B843F92}" presName="childTextArrow" presStyleLbl="fgAccFollowNode1" presStyleIdx="6" presStyleCnt="7" custFlipHor="1">
        <dgm:presLayoutVars>
          <dgm:bulletEnabled val="1"/>
        </dgm:presLayoutVars>
      </dgm:prSet>
      <dgm:spPr/>
    </dgm:pt>
  </dgm:ptLst>
  <dgm:cxnLst>
    <dgm:cxn modelId="{6CFA490C-BC93-5C4C-9BF7-8F8BB496FC14}" srcId="{AB450931-7F11-9647-B5F3-68C1BEC87558}" destId="{BA4E81CC-E524-D54D-8ABA-3178268AF0F4}" srcOrd="0" destOrd="0" parTransId="{5D99E86F-08C6-3646-8797-E771A7E09DCD}" sibTransId="{FF42ED6B-A516-AB49-9328-7583E945709B}"/>
    <dgm:cxn modelId="{25264F0C-A5DF-FA41-80EB-98A79621FEFD}" type="presOf" srcId="{F1283CC4-7959-414A-B508-1320B7DD3EB6}" destId="{78937EC1-1E70-0C4C-91CE-F5F00CAB499B}" srcOrd="1" destOrd="0" presId="urn:microsoft.com/office/officeart/2005/8/layout/process4"/>
    <dgm:cxn modelId="{98AAF317-6CA3-FF4E-8848-92560980D32E}" srcId="{7785FF04-9DF1-4A4B-8924-089D553D14EA}" destId="{70F2D25C-599B-124A-98E9-1373194E8E17}" srcOrd="0" destOrd="0" parTransId="{DAA44C8E-F948-164A-AA48-C3C8CDEE60D2}" sibTransId="{0B511D9E-F7A8-F547-918A-57FC48B5D4B4}"/>
    <dgm:cxn modelId="{80AB2D18-23CB-9A4D-B550-CB32B44CB131}" type="presOf" srcId="{70F2D25C-599B-124A-98E9-1373194E8E17}" destId="{06FCB2D0-F3DF-1C4C-A018-63E73E3CE4DE}" srcOrd="0" destOrd="0" presId="urn:microsoft.com/office/officeart/2005/8/layout/process4"/>
    <dgm:cxn modelId="{43825424-3177-5746-8C4E-305DDC686C70}" type="presOf" srcId="{552ACD02-F67F-1047-96C2-ED0E21CB823D}" destId="{A07D04C5-29B5-0F4C-8468-F8AE32CF2CAA}" srcOrd="0" destOrd="0" presId="urn:microsoft.com/office/officeart/2005/8/layout/process4"/>
    <dgm:cxn modelId="{C41D362E-130B-104C-B2AA-87C4008F71A4}" type="presOf" srcId="{8B347A18-D6C8-2A4D-987C-41827AA96340}" destId="{74C311D9-ACF6-BF4F-A20E-60A4A192530A}" srcOrd="0" destOrd="0" presId="urn:microsoft.com/office/officeart/2005/8/layout/process4"/>
    <dgm:cxn modelId="{7873B52F-3AF5-2347-9963-1B17942F0026}" srcId="{A126159A-29BD-2A48-995D-A8CD28178CF7}" destId="{8B347A18-D6C8-2A4D-987C-41827AA96340}" srcOrd="0" destOrd="0" parTransId="{B590A2D6-5179-B44B-82F9-9048F3427E23}" sibTransId="{246E1F81-9AA9-2B4C-B0B5-1ED5751AC3A1}"/>
    <dgm:cxn modelId="{E284FD33-DED4-7C42-B39B-DB382F83C6C1}" type="presOf" srcId="{A126159A-29BD-2A48-995D-A8CD28178CF7}" destId="{95EA0CAA-3AB8-0746-A7D0-65B859DA67C5}" srcOrd="0" destOrd="0" presId="urn:microsoft.com/office/officeart/2005/8/layout/process4"/>
    <dgm:cxn modelId="{12A9D740-4C1A-534E-81CE-55116DBAF3C2}" type="presOf" srcId="{F5C7AE2E-B1FC-034E-9C6B-7B993B843F92}" destId="{372B85D3-23AE-0C44-A3F9-B5E76718CF0D}" srcOrd="0" destOrd="0" presId="urn:microsoft.com/office/officeart/2005/8/layout/process4"/>
    <dgm:cxn modelId="{B16FB847-8E03-A54D-AAF9-92780D7521D6}" type="presOf" srcId="{7883D086-F30E-1A47-B4CA-90F0A74BC8BB}" destId="{B82FA126-394E-0E41-88AC-2829B3680DFC}" srcOrd="0" destOrd="0" presId="urn:microsoft.com/office/officeart/2005/8/layout/process4"/>
    <dgm:cxn modelId="{742F404A-CB42-CA48-B374-06F8D07C8F2A}" type="presOf" srcId="{ACA6A96C-9890-ED48-B484-ED99456776AE}" destId="{85950B74-7F6C-094E-A09A-7508324DBD0F}" srcOrd="1" destOrd="0" presId="urn:microsoft.com/office/officeart/2005/8/layout/process4"/>
    <dgm:cxn modelId="{2E878C4A-AE4F-CA4A-89B3-E72A5D4F3011}" type="presOf" srcId="{AB450931-7F11-9647-B5F3-68C1BEC87558}" destId="{D65669DC-8E25-C645-B97D-051289F1E842}" srcOrd="0" destOrd="0" presId="urn:microsoft.com/office/officeart/2005/8/layout/process4"/>
    <dgm:cxn modelId="{E8B7FF4C-DC25-6148-B4C3-ACC8EC60383C}" srcId="{7785FF04-9DF1-4A4B-8924-089D553D14EA}" destId="{AB450931-7F11-9647-B5F3-68C1BEC87558}" srcOrd="3" destOrd="0" parTransId="{5EE83941-2107-3E4A-A51E-A114A7865E26}" sibTransId="{9C6821E9-7A57-6C4B-BF55-01358D88B689}"/>
    <dgm:cxn modelId="{C3F90852-68AF-AB44-830B-4DE32D3BE25A}" srcId="{60D37D8C-50F4-8047-961B-8DCE51AC0CFC}" destId="{7883D086-F30E-1A47-B4CA-90F0A74BC8BB}" srcOrd="0" destOrd="0" parTransId="{2FF83E05-98FE-2F42-85B4-3E2B311E5CDA}" sibTransId="{9BAB7749-BFAA-9D4D-A33F-5E1BE27EE772}"/>
    <dgm:cxn modelId="{1A53EE52-5DCE-644D-9BF4-E749F3C7D7DA}" srcId="{552ACD02-F67F-1047-96C2-ED0E21CB823D}" destId="{02B8D6BD-3B92-EB40-9BE7-D043A2AC166A}" srcOrd="0" destOrd="0" parTransId="{E752F6A9-1906-BF48-82D4-29A7F3B6683C}" sibTransId="{94CCD7BB-7F03-214A-937B-B53C4EA3E637}"/>
    <dgm:cxn modelId="{D2165B58-2C1E-DE4B-895C-2826CBD90F16}" type="presOf" srcId="{D09174B4-1828-E445-89D3-08D9E4861C89}" destId="{F706820F-A970-0A40-AC9C-9F6DC2011017}" srcOrd="0" destOrd="0" presId="urn:microsoft.com/office/officeart/2005/8/layout/process4"/>
    <dgm:cxn modelId="{708D505D-B5B2-524A-B66D-E61EA95991EA}" srcId="{ACA6A96C-9890-ED48-B484-ED99456776AE}" destId="{D09174B4-1828-E445-89D3-08D9E4861C89}" srcOrd="0" destOrd="0" parTransId="{8FD69AF0-7819-0A4F-AFB5-21B1BB3854A6}" sibTransId="{21147DBB-B08C-5C4F-9A3B-688FFDBDED48}"/>
    <dgm:cxn modelId="{7981FA5E-814A-8F46-9146-2BB82E767E59}" type="presOf" srcId="{552ACD02-F67F-1047-96C2-ED0E21CB823D}" destId="{24E0756F-C272-C04E-A608-1E750DAAE9C2}" srcOrd="1" destOrd="0" presId="urn:microsoft.com/office/officeart/2005/8/layout/process4"/>
    <dgm:cxn modelId="{64114468-B566-634C-93B1-0FF7B2A5868F}" type="presOf" srcId="{60D37D8C-50F4-8047-961B-8DCE51AC0CFC}" destId="{3A5F8BB1-4C90-DE49-A0C2-AB625028B739}" srcOrd="1" destOrd="0" presId="urn:microsoft.com/office/officeart/2005/8/layout/process4"/>
    <dgm:cxn modelId="{AD2E1C89-C212-A448-90E9-7F1859B8F911}" srcId="{7785FF04-9DF1-4A4B-8924-089D553D14EA}" destId="{552ACD02-F67F-1047-96C2-ED0E21CB823D}" srcOrd="4" destOrd="0" parTransId="{30C53BB0-16A7-FA44-B794-7B954C701FF7}" sibTransId="{8FFA245A-BFAE-AF4F-82B8-48ACC4A3AF9D}"/>
    <dgm:cxn modelId="{501F5091-9F8B-2142-8EFF-71B1FD8E0E77}" type="presOf" srcId="{A126159A-29BD-2A48-995D-A8CD28178CF7}" destId="{8814A772-FE12-D042-A271-929B73447959}" srcOrd="1" destOrd="0" presId="urn:microsoft.com/office/officeart/2005/8/layout/process4"/>
    <dgm:cxn modelId="{B3E71792-0A0C-3D4F-A946-BC0FE0842045}" srcId="{7785FF04-9DF1-4A4B-8924-089D553D14EA}" destId="{ACA6A96C-9890-ED48-B484-ED99456776AE}" srcOrd="2" destOrd="0" parTransId="{F60FB9BD-5756-844F-8A8C-8C9B957E760C}" sibTransId="{5DD861AF-3225-B440-B01C-E64B7EDBFEDD}"/>
    <dgm:cxn modelId="{F6BB7CA3-F395-FA4C-89D9-46D325252FDA}" type="presOf" srcId="{BA4E81CC-E524-D54D-8ABA-3178268AF0F4}" destId="{16634174-0CB9-B447-9563-D00C3A2C68CA}" srcOrd="0" destOrd="0" presId="urn:microsoft.com/office/officeart/2005/8/layout/process4"/>
    <dgm:cxn modelId="{9F2ED9A7-D7B6-8E4E-B115-1F6291E831E4}" type="presOf" srcId="{02B8D6BD-3B92-EB40-9BE7-D043A2AC166A}" destId="{27196D92-1315-384E-9F21-C8BAD773AC98}" srcOrd="0" destOrd="0" presId="urn:microsoft.com/office/officeart/2005/8/layout/process4"/>
    <dgm:cxn modelId="{AE5594B3-D668-0A41-B399-4EE0624474E9}" type="presOf" srcId="{60D37D8C-50F4-8047-961B-8DCE51AC0CFC}" destId="{7C318849-BEBF-9349-9935-32B7F9A1B998}" srcOrd="0" destOrd="0" presId="urn:microsoft.com/office/officeart/2005/8/layout/process4"/>
    <dgm:cxn modelId="{57F1DABE-FEF6-4D4C-9DB0-09941C0811A9}" type="presOf" srcId="{7785FF04-9DF1-4A4B-8924-089D553D14EA}" destId="{B9FD40E1-1354-FA43-84A9-03B36AB0A50A}" srcOrd="0" destOrd="0" presId="urn:microsoft.com/office/officeart/2005/8/layout/process4"/>
    <dgm:cxn modelId="{66D971CB-73F3-BF4A-A449-888088D192B4}" type="presOf" srcId="{7F123058-A361-B041-8760-E2C30948E04C}" destId="{03E798A2-2554-8540-AC94-130A1C5E672D}" srcOrd="0" destOrd="0" presId="urn:microsoft.com/office/officeart/2005/8/layout/process4"/>
    <dgm:cxn modelId="{5FA644CC-DFA8-884F-8659-B17B3FB23017}" type="presOf" srcId="{ACA6A96C-9890-ED48-B484-ED99456776AE}" destId="{82286CA0-CF98-BE4D-9B28-1246BC1774B1}" srcOrd="0" destOrd="0" presId="urn:microsoft.com/office/officeart/2005/8/layout/process4"/>
    <dgm:cxn modelId="{175F2BD3-931B-D54F-9084-430F28DB82ED}" type="presOf" srcId="{F1283CC4-7959-414A-B508-1320B7DD3EB6}" destId="{2281B2D6-BAE8-F241-87E5-1093C654E46B}" srcOrd="0" destOrd="0" presId="urn:microsoft.com/office/officeart/2005/8/layout/process4"/>
    <dgm:cxn modelId="{7BF433D4-857A-154D-9E97-A1D3E685A1EE}" srcId="{F1283CC4-7959-414A-B508-1320B7DD3EB6}" destId="{7F123058-A361-B041-8760-E2C30948E04C}" srcOrd="0" destOrd="0" parTransId="{CEEF284C-22E2-7F4E-A840-C2A7BCC253ED}" sibTransId="{D7FB4EE8-BDF5-9E41-9B6A-FED08449B167}"/>
    <dgm:cxn modelId="{E21B9EDA-CD66-3840-A0C7-0B7F7685E8E6}" type="presOf" srcId="{AB450931-7F11-9647-B5F3-68C1BEC87558}" destId="{664DFFA8-5FD4-834F-8476-4CCA0B527681}" srcOrd="1" destOrd="0" presId="urn:microsoft.com/office/officeart/2005/8/layout/process4"/>
    <dgm:cxn modelId="{EC265FDD-DEB2-3A42-BAE1-F3BFBCD369C1}" srcId="{7785FF04-9DF1-4A4B-8924-089D553D14EA}" destId="{F1283CC4-7959-414A-B508-1320B7DD3EB6}" srcOrd="6" destOrd="0" parTransId="{7CCAE389-EFC0-A143-BE83-7958712024D0}" sibTransId="{4E4081B8-CC48-6944-A8B3-CE7998F5583D}"/>
    <dgm:cxn modelId="{23F8E9E4-CB23-B045-99D5-2C40C8CA4EF2}" srcId="{7785FF04-9DF1-4A4B-8924-089D553D14EA}" destId="{A126159A-29BD-2A48-995D-A8CD28178CF7}" srcOrd="1" destOrd="0" parTransId="{0FD27501-1679-0846-AE4B-FDFB029D3334}" sibTransId="{6D5FA3D2-6769-8C41-8A04-45810AEEA3C2}"/>
    <dgm:cxn modelId="{AC8F2DE7-0EC2-564B-BDBD-8316A1C99C85}" srcId="{7785FF04-9DF1-4A4B-8924-089D553D14EA}" destId="{60D37D8C-50F4-8047-961B-8DCE51AC0CFC}" srcOrd="5" destOrd="0" parTransId="{24672F7A-E1BC-8142-A6BD-26B648C48F0C}" sibTransId="{7769C48D-805E-3144-A4AD-0BB0E7BFB98F}"/>
    <dgm:cxn modelId="{13F807F0-AB13-D148-AF33-6CB5EC805018}" type="presOf" srcId="{70F2D25C-599B-124A-98E9-1373194E8E17}" destId="{C5949699-4BF2-2F40-9A2E-97A7D1BC3FF8}" srcOrd="1" destOrd="0" presId="urn:microsoft.com/office/officeart/2005/8/layout/process4"/>
    <dgm:cxn modelId="{35009EF7-7393-7149-8425-66CDB9AAEDF3}" srcId="{70F2D25C-599B-124A-98E9-1373194E8E17}" destId="{F5C7AE2E-B1FC-034E-9C6B-7B993B843F92}" srcOrd="0" destOrd="0" parTransId="{874A4576-D4A6-4943-8CF4-92DB846B0C86}" sibTransId="{5FC3C9B6-76C9-4745-8105-A3CF16FE57A6}"/>
    <dgm:cxn modelId="{3F5C1C63-6265-2745-882B-EA59DE4BC4B0}" type="presParOf" srcId="{B9FD40E1-1354-FA43-84A9-03B36AB0A50A}" destId="{76A20B57-BFBC-0945-8D77-F7F6378402E5}" srcOrd="0" destOrd="0" presId="urn:microsoft.com/office/officeart/2005/8/layout/process4"/>
    <dgm:cxn modelId="{65F7944E-0B6E-2944-816E-2929F9B7FB1A}" type="presParOf" srcId="{76A20B57-BFBC-0945-8D77-F7F6378402E5}" destId="{2281B2D6-BAE8-F241-87E5-1093C654E46B}" srcOrd="0" destOrd="0" presId="urn:microsoft.com/office/officeart/2005/8/layout/process4"/>
    <dgm:cxn modelId="{A28CA7D9-074D-B54A-866B-B4AFD4927287}" type="presParOf" srcId="{76A20B57-BFBC-0945-8D77-F7F6378402E5}" destId="{78937EC1-1E70-0C4C-91CE-F5F00CAB499B}" srcOrd="1" destOrd="0" presId="urn:microsoft.com/office/officeart/2005/8/layout/process4"/>
    <dgm:cxn modelId="{FF99301E-B419-FD4E-9DD4-FE833AC61B62}" type="presParOf" srcId="{76A20B57-BFBC-0945-8D77-F7F6378402E5}" destId="{68312262-C10F-9543-8543-03C84BB63FC0}" srcOrd="2" destOrd="0" presId="urn:microsoft.com/office/officeart/2005/8/layout/process4"/>
    <dgm:cxn modelId="{B77ED9E5-D403-3442-911A-02953CEEBAA6}" type="presParOf" srcId="{68312262-C10F-9543-8543-03C84BB63FC0}" destId="{03E798A2-2554-8540-AC94-130A1C5E672D}" srcOrd="0" destOrd="0" presId="urn:microsoft.com/office/officeart/2005/8/layout/process4"/>
    <dgm:cxn modelId="{6F974A2C-2DE5-1641-AFA5-B8424703AAF3}" type="presParOf" srcId="{B9FD40E1-1354-FA43-84A9-03B36AB0A50A}" destId="{8C3FCE39-E3C9-0740-B850-2977321A96E0}" srcOrd="1" destOrd="0" presId="urn:microsoft.com/office/officeart/2005/8/layout/process4"/>
    <dgm:cxn modelId="{EE624867-EBBD-3A4B-A48F-48F2ED0ACC44}" type="presParOf" srcId="{B9FD40E1-1354-FA43-84A9-03B36AB0A50A}" destId="{CDB64FA7-B124-4347-BBBB-DAEF7E007927}" srcOrd="2" destOrd="0" presId="urn:microsoft.com/office/officeart/2005/8/layout/process4"/>
    <dgm:cxn modelId="{7A6D7440-54C5-1F46-A46E-2796D4A0C515}" type="presParOf" srcId="{CDB64FA7-B124-4347-BBBB-DAEF7E007927}" destId="{7C318849-BEBF-9349-9935-32B7F9A1B998}" srcOrd="0" destOrd="0" presId="urn:microsoft.com/office/officeart/2005/8/layout/process4"/>
    <dgm:cxn modelId="{2E2FE876-D027-474F-A2B0-D46784D5531C}" type="presParOf" srcId="{CDB64FA7-B124-4347-BBBB-DAEF7E007927}" destId="{3A5F8BB1-4C90-DE49-A0C2-AB625028B739}" srcOrd="1" destOrd="0" presId="urn:microsoft.com/office/officeart/2005/8/layout/process4"/>
    <dgm:cxn modelId="{9934D512-A15F-744D-8CA9-BDCFFB9AC196}" type="presParOf" srcId="{CDB64FA7-B124-4347-BBBB-DAEF7E007927}" destId="{E41C0752-3DA5-B045-853C-1A95C6A37F92}" srcOrd="2" destOrd="0" presId="urn:microsoft.com/office/officeart/2005/8/layout/process4"/>
    <dgm:cxn modelId="{24239038-65C0-DA40-9F63-35B6C2DC3310}" type="presParOf" srcId="{E41C0752-3DA5-B045-853C-1A95C6A37F92}" destId="{B82FA126-394E-0E41-88AC-2829B3680DFC}" srcOrd="0" destOrd="0" presId="urn:microsoft.com/office/officeart/2005/8/layout/process4"/>
    <dgm:cxn modelId="{6A2819DD-97B2-3146-BF75-62AD47095D0D}" type="presParOf" srcId="{B9FD40E1-1354-FA43-84A9-03B36AB0A50A}" destId="{BEF16A47-97DF-C64E-9B3D-B90486BAB25C}" srcOrd="3" destOrd="0" presId="urn:microsoft.com/office/officeart/2005/8/layout/process4"/>
    <dgm:cxn modelId="{FDF1848D-AA16-554C-BF4F-381E2C9FC7FA}" type="presParOf" srcId="{B9FD40E1-1354-FA43-84A9-03B36AB0A50A}" destId="{4C592D40-05E7-F640-9C6C-4CBF0DE5D324}" srcOrd="4" destOrd="0" presId="urn:microsoft.com/office/officeart/2005/8/layout/process4"/>
    <dgm:cxn modelId="{01F459C7-268A-D044-AF12-C83726A24610}" type="presParOf" srcId="{4C592D40-05E7-F640-9C6C-4CBF0DE5D324}" destId="{A07D04C5-29B5-0F4C-8468-F8AE32CF2CAA}" srcOrd="0" destOrd="0" presId="urn:microsoft.com/office/officeart/2005/8/layout/process4"/>
    <dgm:cxn modelId="{ECB73101-7865-AC4F-994D-1579D2E3A6D2}" type="presParOf" srcId="{4C592D40-05E7-F640-9C6C-4CBF0DE5D324}" destId="{24E0756F-C272-C04E-A608-1E750DAAE9C2}" srcOrd="1" destOrd="0" presId="urn:microsoft.com/office/officeart/2005/8/layout/process4"/>
    <dgm:cxn modelId="{FCED1CF6-CBA3-9F41-9DEA-2BA23F52EE44}" type="presParOf" srcId="{4C592D40-05E7-F640-9C6C-4CBF0DE5D324}" destId="{8C35B167-ABFD-8E41-A0EB-B75E2124CAB8}" srcOrd="2" destOrd="0" presId="urn:microsoft.com/office/officeart/2005/8/layout/process4"/>
    <dgm:cxn modelId="{3259D703-1207-C041-B463-CA04877D7912}" type="presParOf" srcId="{8C35B167-ABFD-8E41-A0EB-B75E2124CAB8}" destId="{27196D92-1315-384E-9F21-C8BAD773AC98}" srcOrd="0" destOrd="0" presId="urn:microsoft.com/office/officeart/2005/8/layout/process4"/>
    <dgm:cxn modelId="{C111D8E3-2B54-9642-A652-95B3E1281ED9}" type="presParOf" srcId="{B9FD40E1-1354-FA43-84A9-03B36AB0A50A}" destId="{AE552177-2F5B-0541-9DD6-975B708CCC79}" srcOrd="5" destOrd="0" presId="urn:microsoft.com/office/officeart/2005/8/layout/process4"/>
    <dgm:cxn modelId="{EC63F380-29A6-9E48-9425-299E5D3D07D1}" type="presParOf" srcId="{B9FD40E1-1354-FA43-84A9-03B36AB0A50A}" destId="{6C47CF3C-6FB8-664F-A18E-D9D766778D9B}" srcOrd="6" destOrd="0" presId="urn:microsoft.com/office/officeart/2005/8/layout/process4"/>
    <dgm:cxn modelId="{1231A156-785E-784D-A74A-4D0249BF9A1B}" type="presParOf" srcId="{6C47CF3C-6FB8-664F-A18E-D9D766778D9B}" destId="{D65669DC-8E25-C645-B97D-051289F1E842}" srcOrd="0" destOrd="0" presId="urn:microsoft.com/office/officeart/2005/8/layout/process4"/>
    <dgm:cxn modelId="{92237B66-0839-344B-833F-AB70B7AF8B95}" type="presParOf" srcId="{6C47CF3C-6FB8-664F-A18E-D9D766778D9B}" destId="{664DFFA8-5FD4-834F-8476-4CCA0B527681}" srcOrd="1" destOrd="0" presId="urn:microsoft.com/office/officeart/2005/8/layout/process4"/>
    <dgm:cxn modelId="{077FFD5A-609A-5C48-9BF4-1D89D7B60954}" type="presParOf" srcId="{6C47CF3C-6FB8-664F-A18E-D9D766778D9B}" destId="{DDDF16F8-10E0-2D43-81AC-F4972F015DD9}" srcOrd="2" destOrd="0" presId="urn:microsoft.com/office/officeart/2005/8/layout/process4"/>
    <dgm:cxn modelId="{E62E2161-AE4D-394F-B93C-0AFA879EEED7}" type="presParOf" srcId="{DDDF16F8-10E0-2D43-81AC-F4972F015DD9}" destId="{16634174-0CB9-B447-9563-D00C3A2C68CA}" srcOrd="0" destOrd="0" presId="urn:microsoft.com/office/officeart/2005/8/layout/process4"/>
    <dgm:cxn modelId="{4894D583-929C-8D4B-8C60-F9BEB9CD3E24}" type="presParOf" srcId="{B9FD40E1-1354-FA43-84A9-03B36AB0A50A}" destId="{4EBAF544-B7B0-974E-860D-838B1FF96F9D}" srcOrd="7" destOrd="0" presId="urn:microsoft.com/office/officeart/2005/8/layout/process4"/>
    <dgm:cxn modelId="{F0D2621A-FF3B-ED45-9435-7E91E6B35CCC}" type="presParOf" srcId="{B9FD40E1-1354-FA43-84A9-03B36AB0A50A}" destId="{E82BA9C2-8C0D-5D43-95B8-6A4D86B1E8D3}" srcOrd="8" destOrd="0" presId="urn:microsoft.com/office/officeart/2005/8/layout/process4"/>
    <dgm:cxn modelId="{96F959C5-3ACA-D043-83D5-AEFD1EBACFF6}" type="presParOf" srcId="{E82BA9C2-8C0D-5D43-95B8-6A4D86B1E8D3}" destId="{82286CA0-CF98-BE4D-9B28-1246BC1774B1}" srcOrd="0" destOrd="0" presId="urn:microsoft.com/office/officeart/2005/8/layout/process4"/>
    <dgm:cxn modelId="{341FDE60-645C-D143-B1BD-288C82C67B9B}" type="presParOf" srcId="{E82BA9C2-8C0D-5D43-95B8-6A4D86B1E8D3}" destId="{85950B74-7F6C-094E-A09A-7508324DBD0F}" srcOrd="1" destOrd="0" presId="urn:microsoft.com/office/officeart/2005/8/layout/process4"/>
    <dgm:cxn modelId="{F639F3CF-95B2-C04C-B8A8-74820ABFA18B}" type="presParOf" srcId="{E82BA9C2-8C0D-5D43-95B8-6A4D86B1E8D3}" destId="{190D1685-0CD2-3D45-A993-30598091CCD1}" srcOrd="2" destOrd="0" presId="urn:microsoft.com/office/officeart/2005/8/layout/process4"/>
    <dgm:cxn modelId="{58A4D00B-2786-C545-8E82-CCF9DA4429CF}" type="presParOf" srcId="{190D1685-0CD2-3D45-A993-30598091CCD1}" destId="{F706820F-A970-0A40-AC9C-9F6DC2011017}" srcOrd="0" destOrd="0" presId="urn:microsoft.com/office/officeart/2005/8/layout/process4"/>
    <dgm:cxn modelId="{801E1559-B70C-354F-B220-BE78FACFFC5B}" type="presParOf" srcId="{B9FD40E1-1354-FA43-84A9-03B36AB0A50A}" destId="{F13EF134-0D1D-254A-8C4D-6B03EDFB3AAD}" srcOrd="9" destOrd="0" presId="urn:microsoft.com/office/officeart/2005/8/layout/process4"/>
    <dgm:cxn modelId="{6F6EF98C-0866-7F49-8049-7BA3BEC93A4E}" type="presParOf" srcId="{B9FD40E1-1354-FA43-84A9-03B36AB0A50A}" destId="{A56758E4-A15D-7C41-A873-C6A9C69A296C}" srcOrd="10" destOrd="0" presId="urn:microsoft.com/office/officeart/2005/8/layout/process4"/>
    <dgm:cxn modelId="{9B78ACD1-6F0A-1D42-BBB7-F716FC499BE5}" type="presParOf" srcId="{A56758E4-A15D-7C41-A873-C6A9C69A296C}" destId="{95EA0CAA-3AB8-0746-A7D0-65B859DA67C5}" srcOrd="0" destOrd="0" presId="urn:microsoft.com/office/officeart/2005/8/layout/process4"/>
    <dgm:cxn modelId="{C73A4BFB-E1D9-7B47-AED7-173321AE2609}" type="presParOf" srcId="{A56758E4-A15D-7C41-A873-C6A9C69A296C}" destId="{8814A772-FE12-D042-A271-929B73447959}" srcOrd="1" destOrd="0" presId="urn:microsoft.com/office/officeart/2005/8/layout/process4"/>
    <dgm:cxn modelId="{A6A2E141-FAC1-3045-B574-B73FC3F626F9}" type="presParOf" srcId="{A56758E4-A15D-7C41-A873-C6A9C69A296C}" destId="{692DBFB9-663C-0D4B-9116-D54CDB0A4475}" srcOrd="2" destOrd="0" presId="urn:microsoft.com/office/officeart/2005/8/layout/process4"/>
    <dgm:cxn modelId="{5FB1BE75-192B-A046-B373-A4D5A5A3FB39}" type="presParOf" srcId="{692DBFB9-663C-0D4B-9116-D54CDB0A4475}" destId="{74C311D9-ACF6-BF4F-A20E-60A4A192530A}" srcOrd="0" destOrd="0" presId="urn:microsoft.com/office/officeart/2005/8/layout/process4"/>
    <dgm:cxn modelId="{1EB544F9-4970-6943-AE82-A6F97E1AEB06}" type="presParOf" srcId="{B9FD40E1-1354-FA43-84A9-03B36AB0A50A}" destId="{91670A7C-1C36-0E4D-96C3-B3124B415B8C}" srcOrd="11" destOrd="0" presId="urn:microsoft.com/office/officeart/2005/8/layout/process4"/>
    <dgm:cxn modelId="{58CC05F5-83EF-1D4E-BD19-1FF41AA3A986}" type="presParOf" srcId="{B9FD40E1-1354-FA43-84A9-03B36AB0A50A}" destId="{8A3CEF79-CDA6-2741-9FCF-9F914888730F}" srcOrd="12" destOrd="0" presId="urn:microsoft.com/office/officeart/2005/8/layout/process4"/>
    <dgm:cxn modelId="{E07DF8D5-323D-AF40-92E4-7C93C539D990}" type="presParOf" srcId="{8A3CEF79-CDA6-2741-9FCF-9F914888730F}" destId="{06FCB2D0-F3DF-1C4C-A018-63E73E3CE4DE}" srcOrd="0" destOrd="0" presId="urn:microsoft.com/office/officeart/2005/8/layout/process4"/>
    <dgm:cxn modelId="{456BA698-9B2D-4A47-A253-F0B244BED154}" type="presParOf" srcId="{8A3CEF79-CDA6-2741-9FCF-9F914888730F}" destId="{C5949699-4BF2-2F40-9A2E-97A7D1BC3FF8}" srcOrd="1" destOrd="0" presId="urn:microsoft.com/office/officeart/2005/8/layout/process4"/>
    <dgm:cxn modelId="{53CE184B-2987-4042-9D9D-DCB7D4FD87D5}" type="presParOf" srcId="{8A3CEF79-CDA6-2741-9FCF-9F914888730F}" destId="{FD60ED89-25AB-4341-8735-629353B3DC64}" srcOrd="2" destOrd="0" presId="urn:microsoft.com/office/officeart/2005/8/layout/process4"/>
    <dgm:cxn modelId="{0D40C4DD-719A-914E-BD12-2DF091482760}" type="presParOf" srcId="{FD60ED89-25AB-4341-8735-629353B3DC64}" destId="{372B85D3-23AE-0C44-A3F9-B5E76718CF0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85FF04-9DF1-4A4B-8924-089D553D14EA}" type="doc">
      <dgm:prSet loTypeId="urn:microsoft.com/office/officeart/2005/8/layout/process4" loCatId="" qsTypeId="urn:microsoft.com/office/officeart/2005/8/quickstyle/simple3" qsCatId="simple" csTypeId="urn:microsoft.com/office/officeart/2005/8/colors/accent0_3" csCatId="mainScheme" phldr="1"/>
      <dgm:spPr/>
      <dgm:t>
        <a:bodyPr/>
        <a:lstStyle/>
        <a:p>
          <a:endParaRPr lang="de-DE"/>
        </a:p>
      </dgm:t>
    </dgm:pt>
    <dgm:pt modelId="{70F2D25C-599B-124A-98E9-1373194E8E17}">
      <dgm:prSet phldrT="[Text]" custT="1"/>
      <dgm:spPr/>
      <dgm:t>
        <a:bodyPr/>
        <a:lstStyle/>
        <a:p>
          <a:r>
            <a:rPr lang="de-DE" sz="1500" b="0" i="0" u="none" strike="noStrike" dirty="0">
              <a:solidFill>
                <a:srgbClr val="000000"/>
              </a:solidFill>
              <a:effectLst/>
              <a:latin typeface="Calibri" panose="020F0502020204030204" pitchFamily="34" charset="0"/>
              <a:cs typeface="Calibri" panose="020F0502020204030204" pitchFamily="34" charset="0"/>
            </a:rPr>
            <a:t>März 2023</a:t>
          </a:r>
          <a:endParaRPr lang="de-DE" sz="1500" dirty="0">
            <a:latin typeface="Calibri" panose="020F0502020204030204" pitchFamily="34" charset="0"/>
            <a:cs typeface="Calibri" panose="020F0502020204030204" pitchFamily="34" charset="0"/>
          </a:endParaRPr>
        </a:p>
      </dgm:t>
    </dgm:pt>
    <dgm:pt modelId="{DAA44C8E-F948-164A-AA48-C3C8CDEE60D2}" type="parTrans" cxnId="{98AAF317-6CA3-FF4E-8848-92560980D32E}">
      <dgm:prSet/>
      <dgm:spPr/>
      <dgm:t>
        <a:bodyPr/>
        <a:lstStyle/>
        <a:p>
          <a:endParaRPr lang="de-DE"/>
        </a:p>
      </dgm:t>
    </dgm:pt>
    <dgm:pt modelId="{0B511D9E-F7A8-F547-918A-57FC48B5D4B4}" type="sibTrans" cxnId="{98AAF317-6CA3-FF4E-8848-92560980D32E}">
      <dgm:prSet/>
      <dgm:spPr/>
      <dgm:t>
        <a:bodyPr/>
        <a:lstStyle/>
        <a:p>
          <a:endParaRPr lang="de-DE"/>
        </a:p>
      </dgm:t>
    </dgm:pt>
    <dgm:pt modelId="{A126159A-29BD-2A48-995D-A8CD28178CF7}">
      <dgm:prSet phldrT="[Text]" custT="1"/>
      <dgm:spPr/>
      <dgm:t>
        <a:bodyPr/>
        <a:lstStyle/>
        <a:p>
          <a:r>
            <a:rPr lang="de-DE" sz="1500" dirty="0">
              <a:effectLst/>
              <a:latin typeface="Calibri" panose="020F0502020204030204" pitchFamily="34" charset="0"/>
              <a:ea typeface="Aptos" panose="020B0004020202020204" pitchFamily="34" charset="0"/>
              <a:cs typeface="Calibri" panose="020F0502020204030204" pitchFamily="34" charset="0"/>
            </a:rPr>
            <a:t>2023</a:t>
          </a:r>
          <a:endParaRPr lang="de-DE" sz="1500" dirty="0">
            <a:latin typeface="Calibri" panose="020F0502020204030204" pitchFamily="34" charset="0"/>
            <a:cs typeface="Calibri" panose="020F0502020204030204" pitchFamily="34" charset="0"/>
          </a:endParaRPr>
        </a:p>
      </dgm:t>
    </dgm:pt>
    <dgm:pt modelId="{0FD27501-1679-0846-AE4B-FDFB029D3334}" type="parTrans" cxnId="{23F8E9E4-CB23-B045-99D5-2C40C8CA4EF2}">
      <dgm:prSet/>
      <dgm:spPr/>
      <dgm:t>
        <a:bodyPr/>
        <a:lstStyle/>
        <a:p>
          <a:endParaRPr lang="de-DE"/>
        </a:p>
      </dgm:t>
    </dgm:pt>
    <dgm:pt modelId="{6D5FA3D2-6769-8C41-8A04-45810AEEA3C2}" type="sibTrans" cxnId="{23F8E9E4-CB23-B045-99D5-2C40C8CA4EF2}">
      <dgm:prSet/>
      <dgm:spPr/>
      <dgm:t>
        <a:bodyPr/>
        <a:lstStyle/>
        <a:p>
          <a:endParaRPr lang="de-DE"/>
        </a:p>
      </dgm:t>
    </dgm:pt>
    <dgm:pt modelId="{ACA6A96C-9890-ED48-B484-ED99456776AE}">
      <dgm:prSet phldrT="[Text]" custT="1"/>
      <dgm:spPr/>
      <dgm:t>
        <a:bodyPr/>
        <a:lstStyle/>
        <a:p>
          <a:r>
            <a:rPr lang="de-DE" sz="1500" dirty="0">
              <a:effectLst/>
              <a:latin typeface="Calibri" panose="020F0502020204030204" pitchFamily="34" charset="0"/>
              <a:ea typeface="Aptos" panose="020B0004020202020204" pitchFamily="34" charset="0"/>
              <a:cs typeface="Calibri" panose="020F0502020204030204" pitchFamily="34" charset="0"/>
            </a:rPr>
            <a:t>2024</a:t>
          </a:r>
          <a:endParaRPr lang="de-DE" sz="1500" dirty="0">
            <a:latin typeface="Calibri" panose="020F0502020204030204" pitchFamily="34" charset="0"/>
            <a:cs typeface="Calibri" panose="020F0502020204030204" pitchFamily="34" charset="0"/>
          </a:endParaRPr>
        </a:p>
      </dgm:t>
    </dgm:pt>
    <dgm:pt modelId="{F60FB9BD-5756-844F-8A8C-8C9B957E760C}" type="parTrans" cxnId="{B3E71792-0A0C-3D4F-A946-BC0FE0842045}">
      <dgm:prSet/>
      <dgm:spPr/>
      <dgm:t>
        <a:bodyPr/>
        <a:lstStyle/>
        <a:p>
          <a:endParaRPr lang="de-DE"/>
        </a:p>
      </dgm:t>
    </dgm:pt>
    <dgm:pt modelId="{5DD861AF-3225-B440-B01C-E64B7EDBFEDD}" type="sibTrans" cxnId="{B3E71792-0A0C-3D4F-A946-BC0FE0842045}">
      <dgm:prSet/>
      <dgm:spPr/>
      <dgm:t>
        <a:bodyPr/>
        <a:lstStyle/>
        <a:p>
          <a:endParaRPr lang="de-DE"/>
        </a:p>
      </dgm:t>
    </dgm:pt>
    <dgm:pt modelId="{AB450931-7F11-9647-B5F3-68C1BEC87558}">
      <dgm:prSet custT="1"/>
      <dgm:spPr/>
      <dgm:t>
        <a:bodyPr/>
        <a:lstStyle/>
        <a:p>
          <a:r>
            <a:rPr lang="de-DE" sz="1500" i="0" u="none" strike="noStrike" dirty="0">
              <a:solidFill>
                <a:srgbClr val="000000"/>
              </a:solidFill>
              <a:effectLst/>
              <a:latin typeface="Calibri" panose="020F0502020204030204" pitchFamily="34" charset="0"/>
              <a:cs typeface="Calibri" panose="020F0502020204030204" pitchFamily="34" charset="0"/>
            </a:rPr>
            <a:t>2024</a:t>
          </a:r>
          <a:endParaRPr lang="de-DE" sz="1500" dirty="0">
            <a:latin typeface="Calibri" panose="020F0502020204030204" pitchFamily="34" charset="0"/>
            <a:cs typeface="Calibri" panose="020F0502020204030204" pitchFamily="34" charset="0"/>
          </a:endParaRPr>
        </a:p>
      </dgm:t>
    </dgm:pt>
    <dgm:pt modelId="{5EE83941-2107-3E4A-A51E-A114A7865E26}" type="parTrans" cxnId="{E8B7FF4C-DC25-6148-B4C3-ACC8EC60383C}">
      <dgm:prSet/>
      <dgm:spPr/>
      <dgm:t>
        <a:bodyPr/>
        <a:lstStyle/>
        <a:p>
          <a:endParaRPr lang="de-DE"/>
        </a:p>
      </dgm:t>
    </dgm:pt>
    <dgm:pt modelId="{9C6821E9-7A57-6C4B-BF55-01358D88B689}" type="sibTrans" cxnId="{E8B7FF4C-DC25-6148-B4C3-ACC8EC60383C}">
      <dgm:prSet/>
      <dgm:spPr/>
      <dgm:t>
        <a:bodyPr/>
        <a:lstStyle/>
        <a:p>
          <a:endParaRPr lang="de-DE"/>
        </a:p>
      </dgm:t>
    </dgm:pt>
    <dgm:pt modelId="{552ACD02-F67F-1047-96C2-ED0E21CB823D}">
      <dgm:prSet custT="1"/>
      <dgm:spPr/>
      <dgm:t>
        <a:bodyPr/>
        <a:lstStyle/>
        <a:p>
          <a:r>
            <a:rPr lang="de-DE" sz="1500" dirty="0">
              <a:latin typeface="Calibri" panose="020F0502020204030204" pitchFamily="34" charset="0"/>
              <a:cs typeface="Calibri" panose="020F0502020204030204" pitchFamily="34" charset="0"/>
            </a:rPr>
            <a:t>2024</a:t>
          </a:r>
        </a:p>
      </dgm:t>
    </dgm:pt>
    <dgm:pt modelId="{30C53BB0-16A7-FA44-B794-7B954C701FF7}" type="parTrans" cxnId="{AD2E1C89-C212-A448-90E9-7F1859B8F911}">
      <dgm:prSet/>
      <dgm:spPr/>
      <dgm:t>
        <a:bodyPr/>
        <a:lstStyle/>
        <a:p>
          <a:endParaRPr lang="de-DE"/>
        </a:p>
      </dgm:t>
    </dgm:pt>
    <dgm:pt modelId="{8FFA245A-BFAE-AF4F-82B8-48ACC4A3AF9D}" type="sibTrans" cxnId="{AD2E1C89-C212-A448-90E9-7F1859B8F911}">
      <dgm:prSet/>
      <dgm:spPr/>
      <dgm:t>
        <a:bodyPr/>
        <a:lstStyle/>
        <a:p>
          <a:endParaRPr lang="de-DE"/>
        </a:p>
      </dgm:t>
    </dgm:pt>
    <dgm:pt modelId="{05A64064-62C9-214B-B211-89A3FB7AF2BB}">
      <dgm:prSet custT="1"/>
      <dgm:spPr/>
      <dgm:t>
        <a:bodyPr/>
        <a:lstStyle/>
        <a:p>
          <a:r>
            <a:rPr lang="de-DE" sz="1500" b="0" i="0" u="none" strike="noStrike" dirty="0">
              <a:solidFill>
                <a:srgbClr val="000000"/>
              </a:solidFill>
              <a:effectLst/>
              <a:latin typeface="Calibri" panose="020F0502020204030204" pitchFamily="34" charset="0"/>
              <a:cs typeface="Calibri" panose="020F0502020204030204" pitchFamily="34" charset="0"/>
            </a:rPr>
            <a:t>Das jährliche Kooperationstreffen - „Das </a:t>
          </a:r>
          <a:r>
            <a:rPr lang="de-DE" sz="1500" i="0" u="none" strike="noStrike" dirty="0">
              <a:solidFill>
                <a:srgbClr val="000000"/>
              </a:solidFill>
              <a:effectLst/>
              <a:latin typeface="Calibri" panose="020F0502020204030204" pitchFamily="34" charset="0"/>
              <a:cs typeface="Calibri" panose="020F0502020204030204" pitchFamily="34" charset="0"/>
            </a:rPr>
            <a:t>Spielpaket Basiskompetenzförderung“</a:t>
          </a:r>
          <a:endParaRPr lang="de-DE" sz="1500" dirty="0">
            <a:latin typeface="Calibri" panose="020F0502020204030204" pitchFamily="34" charset="0"/>
            <a:cs typeface="Calibri" panose="020F0502020204030204" pitchFamily="34" charset="0"/>
          </a:endParaRPr>
        </a:p>
      </dgm:t>
    </dgm:pt>
    <dgm:pt modelId="{12136AEB-D1A4-8F4D-8AF7-E14AE3418FE1}" type="parTrans" cxnId="{F701967F-DCFA-B34D-A743-DBE9D61C3CF8}">
      <dgm:prSet/>
      <dgm:spPr/>
    </dgm:pt>
    <dgm:pt modelId="{06ABCBCD-22B2-C94B-BE9E-1A3DE03FB531}" type="sibTrans" cxnId="{F701967F-DCFA-B34D-A743-DBE9D61C3CF8}">
      <dgm:prSet/>
      <dgm:spPr/>
    </dgm:pt>
    <dgm:pt modelId="{2A7F2364-2D65-FA44-848F-DD4F07156733}">
      <dgm:prSet custT="1"/>
      <dgm:spPr/>
      <dgm:t>
        <a:bodyPr/>
        <a:lstStyle/>
        <a:p>
          <a:r>
            <a:rPr lang="de-DE" sz="1500" i="0" u="none" strike="noStrike" dirty="0">
              <a:solidFill>
                <a:srgbClr val="000000"/>
              </a:solidFill>
              <a:effectLst/>
              <a:latin typeface="Calibri" panose="020F0502020204030204" pitchFamily="34" charset="0"/>
              <a:cs typeface="Calibri" panose="020F0502020204030204" pitchFamily="34" charset="0"/>
            </a:rPr>
            <a:t>Kooperationsvereinbarungen zwischen Uni - KiTa mit der Universität Bielefeld, Fakultät für Erziehungswissenschaft, AG 3, und der Laborschule</a:t>
          </a:r>
          <a:endParaRPr lang="de-DE" sz="1500" dirty="0">
            <a:latin typeface="Calibri" panose="020F0502020204030204" pitchFamily="34" charset="0"/>
            <a:cs typeface="Calibri" panose="020F0502020204030204" pitchFamily="34" charset="0"/>
          </a:endParaRPr>
        </a:p>
      </dgm:t>
    </dgm:pt>
    <dgm:pt modelId="{145FEAEE-254F-6846-8368-BF667B700160}" type="parTrans" cxnId="{449BE89F-51A7-2F41-BDEE-1CC07EE62703}">
      <dgm:prSet/>
      <dgm:spPr/>
    </dgm:pt>
    <dgm:pt modelId="{ACAAFCB5-1B47-DF43-A736-327539928A71}" type="sibTrans" cxnId="{449BE89F-51A7-2F41-BDEE-1CC07EE62703}">
      <dgm:prSet/>
      <dgm:spPr/>
    </dgm:pt>
    <dgm:pt modelId="{3AF32D3C-3421-DB4E-985F-486F2BA51C75}">
      <dgm:prSet custT="1"/>
      <dgm:spPr/>
      <dgm:t>
        <a:bodyPr/>
        <a:lstStyle/>
        <a:p>
          <a:r>
            <a:rPr lang="de-DE" sz="1500" dirty="0">
              <a:latin typeface="Calibri" panose="020F0502020204030204" pitchFamily="34" charset="0"/>
              <a:ea typeface="Aptos" panose="020B0004020202020204" pitchFamily="34" charset="0"/>
              <a:cs typeface="Calibri" panose="020F0502020204030204" pitchFamily="34" charset="0"/>
            </a:rPr>
            <a:t>Universität Bielefeld - </a:t>
          </a:r>
          <a:r>
            <a:rPr lang="de-DE" sz="1500" dirty="0">
              <a:effectLst/>
              <a:latin typeface="Calibri" panose="020F0502020204030204" pitchFamily="34" charset="0"/>
              <a:ea typeface="Aptos" panose="020B0004020202020204" pitchFamily="34" charset="0"/>
              <a:cs typeface="Calibri" panose="020F0502020204030204" pitchFamily="34" charset="0"/>
            </a:rPr>
            <a:t>Lernwerkstatt - Ausleihe von „Spiele -Klassensätzen“</a:t>
          </a:r>
          <a:endParaRPr lang="de-DE" sz="1500" dirty="0">
            <a:latin typeface="Calibri" panose="020F0502020204030204" pitchFamily="34" charset="0"/>
            <a:cs typeface="Calibri" panose="020F0502020204030204" pitchFamily="34" charset="0"/>
          </a:endParaRPr>
        </a:p>
      </dgm:t>
    </dgm:pt>
    <dgm:pt modelId="{5F2910D1-951F-3147-BF07-270F62B16DA4}" type="parTrans" cxnId="{4B55C058-2A70-F44E-A486-EAD20EB4D0C0}">
      <dgm:prSet/>
      <dgm:spPr/>
    </dgm:pt>
    <dgm:pt modelId="{612CCFFD-4B74-FC4A-BB10-50B0E252CC4B}" type="sibTrans" cxnId="{4B55C058-2A70-F44E-A486-EAD20EB4D0C0}">
      <dgm:prSet/>
      <dgm:spPr/>
    </dgm:pt>
    <dgm:pt modelId="{FED5A6EF-00C4-B64A-96C4-1471C708BC0F}">
      <dgm:prSet custT="1"/>
      <dgm:spPr/>
      <dgm:t>
        <a:bodyPr/>
        <a:lstStyle/>
        <a:p>
          <a:pPr>
            <a:buFont typeface="Arial" panose="020B0604020202020204" pitchFamily="34" charset="0"/>
            <a:buChar char="•"/>
          </a:pPr>
          <a:r>
            <a:rPr lang="de-DE" sz="1500" dirty="0">
              <a:effectLst/>
              <a:latin typeface="Calibri" panose="020F0502020204030204" pitchFamily="34" charset="0"/>
              <a:ea typeface="Aptos" panose="020B0004020202020204" pitchFamily="34" charset="0"/>
              <a:cs typeface="Calibri" panose="020F0502020204030204" pitchFamily="34" charset="0"/>
            </a:rPr>
            <a:t>Universität Paderborn - Lernwerkstatt "LIFT“ „Spielanalysen für den inklusiven Unterricht“ </a:t>
          </a:r>
          <a:endParaRPr lang="de-DE" sz="1500" dirty="0">
            <a:latin typeface="Calibri" panose="020F0502020204030204" pitchFamily="34" charset="0"/>
            <a:cs typeface="Calibri" panose="020F0502020204030204" pitchFamily="34" charset="0"/>
          </a:endParaRPr>
        </a:p>
      </dgm:t>
    </dgm:pt>
    <dgm:pt modelId="{4E378FFD-7C80-8C42-8391-057D32F939EE}" type="parTrans" cxnId="{C07C6CA6-81A2-1847-AED7-212C781A885E}">
      <dgm:prSet/>
      <dgm:spPr/>
    </dgm:pt>
    <dgm:pt modelId="{E770B19B-8027-0248-BCB5-6E53708B60EA}" type="sibTrans" cxnId="{C07C6CA6-81A2-1847-AED7-212C781A885E}">
      <dgm:prSet/>
      <dgm:spPr/>
    </dgm:pt>
    <dgm:pt modelId="{94C07CB8-D31E-2343-8D96-82B006AC2E1F}">
      <dgm:prSet custT="1"/>
      <dgm:spPr/>
      <dgm:t>
        <a:bodyPr/>
        <a:lstStyle/>
        <a:p>
          <a:pPr>
            <a:buFont typeface="Arial" panose="020B0604020202020204" pitchFamily="34" charset="0"/>
            <a:buChar char="•"/>
          </a:pPr>
          <a:r>
            <a:rPr lang="de-DE" sz="1500" dirty="0">
              <a:effectLst/>
              <a:latin typeface="Calibri" panose="020F0502020204030204" pitchFamily="34" charset="0"/>
              <a:ea typeface="Aptos" panose="020B0004020202020204" pitchFamily="34" charset="0"/>
              <a:cs typeface="Calibri" panose="020F0502020204030204" pitchFamily="34" charset="0"/>
            </a:rPr>
            <a:t>Angebot „Spielpakete“ für den Jahrgang 1-4 und Jahrgangsübergreifende 1 / 2, 3 / 4 und 5 /6</a:t>
          </a:r>
          <a:endParaRPr lang="de-DE" sz="1500" dirty="0">
            <a:latin typeface="Calibri" panose="020F0502020204030204" pitchFamily="34" charset="0"/>
            <a:cs typeface="Calibri" panose="020F0502020204030204" pitchFamily="34" charset="0"/>
          </a:endParaRPr>
        </a:p>
      </dgm:t>
    </dgm:pt>
    <dgm:pt modelId="{E0412803-9A5D-AF47-8E0D-174D2FF5B284}" type="parTrans" cxnId="{C47B5E23-B72F-BF44-AAFA-74F3E2B179BE}">
      <dgm:prSet/>
      <dgm:spPr/>
    </dgm:pt>
    <dgm:pt modelId="{A02D29BE-87AF-704A-A510-C14F38036FD8}" type="sibTrans" cxnId="{C47B5E23-B72F-BF44-AAFA-74F3E2B179BE}">
      <dgm:prSet/>
      <dgm:spPr/>
    </dgm:pt>
    <dgm:pt modelId="{B9FD40E1-1354-FA43-84A9-03B36AB0A50A}" type="pres">
      <dgm:prSet presAssocID="{7785FF04-9DF1-4A4B-8924-089D553D14EA}" presName="Name0" presStyleCnt="0">
        <dgm:presLayoutVars>
          <dgm:dir/>
          <dgm:animLvl val="lvl"/>
          <dgm:resizeHandles val="exact"/>
        </dgm:presLayoutVars>
      </dgm:prSet>
      <dgm:spPr/>
    </dgm:pt>
    <dgm:pt modelId="{76651DF4-DA69-B842-AAFD-7D888B21FFB6}" type="pres">
      <dgm:prSet presAssocID="{552ACD02-F67F-1047-96C2-ED0E21CB823D}" presName="boxAndChildren" presStyleCnt="0"/>
      <dgm:spPr/>
    </dgm:pt>
    <dgm:pt modelId="{C750CD68-28A0-624A-AAFB-234F2A6C8CCB}" type="pres">
      <dgm:prSet presAssocID="{552ACD02-F67F-1047-96C2-ED0E21CB823D}" presName="parentTextBox" presStyleLbl="node1" presStyleIdx="0" presStyleCnt="5"/>
      <dgm:spPr/>
    </dgm:pt>
    <dgm:pt modelId="{AA6C0E54-C410-9445-9C14-54A7476C3EC1}" type="pres">
      <dgm:prSet presAssocID="{552ACD02-F67F-1047-96C2-ED0E21CB823D}" presName="entireBox" presStyleLbl="node1" presStyleIdx="0" presStyleCnt="5"/>
      <dgm:spPr/>
    </dgm:pt>
    <dgm:pt modelId="{1C196878-AB4C-3945-98AA-03F9C25A67B6}" type="pres">
      <dgm:prSet presAssocID="{552ACD02-F67F-1047-96C2-ED0E21CB823D}" presName="descendantBox" presStyleCnt="0"/>
      <dgm:spPr/>
    </dgm:pt>
    <dgm:pt modelId="{DA8743BE-8774-AA4D-B77A-786BE030ECC9}" type="pres">
      <dgm:prSet presAssocID="{94C07CB8-D31E-2343-8D96-82B006AC2E1F}" presName="childTextBox" presStyleLbl="fgAccFollowNode1" presStyleIdx="0" presStyleCnt="5">
        <dgm:presLayoutVars>
          <dgm:bulletEnabled val="1"/>
        </dgm:presLayoutVars>
      </dgm:prSet>
      <dgm:spPr/>
    </dgm:pt>
    <dgm:pt modelId="{AE552177-2F5B-0541-9DD6-975B708CCC79}" type="pres">
      <dgm:prSet presAssocID="{9C6821E9-7A57-6C4B-BF55-01358D88B689}" presName="sp" presStyleCnt="0"/>
      <dgm:spPr/>
    </dgm:pt>
    <dgm:pt modelId="{6C47CF3C-6FB8-664F-A18E-D9D766778D9B}" type="pres">
      <dgm:prSet presAssocID="{AB450931-7F11-9647-B5F3-68C1BEC87558}" presName="arrowAndChildren" presStyleCnt="0"/>
      <dgm:spPr/>
    </dgm:pt>
    <dgm:pt modelId="{D65669DC-8E25-C645-B97D-051289F1E842}" type="pres">
      <dgm:prSet presAssocID="{AB450931-7F11-9647-B5F3-68C1BEC87558}" presName="parentTextArrow" presStyleLbl="node1" presStyleIdx="0" presStyleCnt="5"/>
      <dgm:spPr/>
    </dgm:pt>
    <dgm:pt modelId="{EDA6319D-193D-5E4F-9562-56E3D633B9EA}" type="pres">
      <dgm:prSet presAssocID="{AB450931-7F11-9647-B5F3-68C1BEC87558}" presName="arrow" presStyleLbl="node1" presStyleIdx="1" presStyleCnt="5"/>
      <dgm:spPr/>
    </dgm:pt>
    <dgm:pt modelId="{5CC94374-4491-0F4E-B501-2886EA7C655B}" type="pres">
      <dgm:prSet presAssocID="{AB450931-7F11-9647-B5F3-68C1BEC87558}" presName="descendantArrow" presStyleCnt="0"/>
      <dgm:spPr/>
    </dgm:pt>
    <dgm:pt modelId="{E60D26B6-89B9-CF46-A071-CEC81347D37E}" type="pres">
      <dgm:prSet presAssocID="{FED5A6EF-00C4-B64A-96C4-1471C708BC0F}" presName="childTextArrow" presStyleLbl="fgAccFollowNode1" presStyleIdx="1" presStyleCnt="5">
        <dgm:presLayoutVars>
          <dgm:bulletEnabled val="1"/>
        </dgm:presLayoutVars>
      </dgm:prSet>
      <dgm:spPr/>
    </dgm:pt>
    <dgm:pt modelId="{4EBAF544-B7B0-974E-860D-838B1FF96F9D}" type="pres">
      <dgm:prSet presAssocID="{5DD861AF-3225-B440-B01C-E64B7EDBFEDD}" presName="sp" presStyleCnt="0"/>
      <dgm:spPr/>
    </dgm:pt>
    <dgm:pt modelId="{E82BA9C2-8C0D-5D43-95B8-6A4D86B1E8D3}" type="pres">
      <dgm:prSet presAssocID="{ACA6A96C-9890-ED48-B484-ED99456776AE}" presName="arrowAndChildren" presStyleCnt="0"/>
      <dgm:spPr/>
    </dgm:pt>
    <dgm:pt modelId="{82286CA0-CF98-BE4D-9B28-1246BC1774B1}" type="pres">
      <dgm:prSet presAssocID="{ACA6A96C-9890-ED48-B484-ED99456776AE}" presName="parentTextArrow" presStyleLbl="node1" presStyleIdx="1" presStyleCnt="5"/>
      <dgm:spPr/>
    </dgm:pt>
    <dgm:pt modelId="{31B2B32D-F9C5-A841-B184-124FDAD4DC9E}" type="pres">
      <dgm:prSet presAssocID="{ACA6A96C-9890-ED48-B484-ED99456776AE}" presName="arrow" presStyleLbl="node1" presStyleIdx="2" presStyleCnt="5"/>
      <dgm:spPr/>
    </dgm:pt>
    <dgm:pt modelId="{4E108DD1-2205-3442-8C57-AC68074625EB}" type="pres">
      <dgm:prSet presAssocID="{ACA6A96C-9890-ED48-B484-ED99456776AE}" presName="descendantArrow" presStyleCnt="0"/>
      <dgm:spPr/>
    </dgm:pt>
    <dgm:pt modelId="{BC06B487-CC2D-3A4F-B767-E9E1A4180733}" type="pres">
      <dgm:prSet presAssocID="{3AF32D3C-3421-DB4E-985F-486F2BA51C75}" presName="childTextArrow" presStyleLbl="fgAccFollowNode1" presStyleIdx="2" presStyleCnt="5">
        <dgm:presLayoutVars>
          <dgm:bulletEnabled val="1"/>
        </dgm:presLayoutVars>
      </dgm:prSet>
      <dgm:spPr/>
    </dgm:pt>
    <dgm:pt modelId="{F13EF134-0D1D-254A-8C4D-6B03EDFB3AAD}" type="pres">
      <dgm:prSet presAssocID="{6D5FA3D2-6769-8C41-8A04-45810AEEA3C2}" presName="sp" presStyleCnt="0"/>
      <dgm:spPr/>
    </dgm:pt>
    <dgm:pt modelId="{A56758E4-A15D-7C41-A873-C6A9C69A296C}" type="pres">
      <dgm:prSet presAssocID="{A126159A-29BD-2A48-995D-A8CD28178CF7}" presName="arrowAndChildren" presStyleCnt="0"/>
      <dgm:spPr/>
    </dgm:pt>
    <dgm:pt modelId="{95EA0CAA-3AB8-0746-A7D0-65B859DA67C5}" type="pres">
      <dgm:prSet presAssocID="{A126159A-29BD-2A48-995D-A8CD28178CF7}" presName="parentTextArrow" presStyleLbl="node1" presStyleIdx="2" presStyleCnt="5"/>
      <dgm:spPr/>
    </dgm:pt>
    <dgm:pt modelId="{8FD8C2D2-E779-184C-AC09-953C9428B70D}" type="pres">
      <dgm:prSet presAssocID="{A126159A-29BD-2A48-995D-A8CD28178CF7}" presName="arrow" presStyleLbl="node1" presStyleIdx="3" presStyleCnt="5"/>
      <dgm:spPr/>
    </dgm:pt>
    <dgm:pt modelId="{A1213EB7-3FBC-4F4D-8EEB-B38F654407DD}" type="pres">
      <dgm:prSet presAssocID="{A126159A-29BD-2A48-995D-A8CD28178CF7}" presName="descendantArrow" presStyleCnt="0"/>
      <dgm:spPr/>
    </dgm:pt>
    <dgm:pt modelId="{5DB4439C-88AE-9E4F-8862-F96136B9C69A}" type="pres">
      <dgm:prSet presAssocID="{2A7F2364-2D65-FA44-848F-DD4F07156733}" presName="childTextArrow" presStyleLbl="fgAccFollowNode1" presStyleIdx="3" presStyleCnt="5">
        <dgm:presLayoutVars>
          <dgm:bulletEnabled val="1"/>
        </dgm:presLayoutVars>
      </dgm:prSet>
      <dgm:spPr/>
    </dgm:pt>
    <dgm:pt modelId="{91670A7C-1C36-0E4D-96C3-B3124B415B8C}" type="pres">
      <dgm:prSet presAssocID="{0B511D9E-F7A8-F547-918A-57FC48B5D4B4}" presName="sp" presStyleCnt="0"/>
      <dgm:spPr/>
    </dgm:pt>
    <dgm:pt modelId="{8A3CEF79-CDA6-2741-9FCF-9F914888730F}" type="pres">
      <dgm:prSet presAssocID="{70F2D25C-599B-124A-98E9-1373194E8E17}" presName="arrowAndChildren" presStyleCnt="0"/>
      <dgm:spPr/>
    </dgm:pt>
    <dgm:pt modelId="{06FCB2D0-F3DF-1C4C-A018-63E73E3CE4DE}" type="pres">
      <dgm:prSet presAssocID="{70F2D25C-599B-124A-98E9-1373194E8E17}" presName="parentTextArrow" presStyleLbl="node1" presStyleIdx="3" presStyleCnt="5"/>
      <dgm:spPr/>
    </dgm:pt>
    <dgm:pt modelId="{2FE94E73-08A1-BC4B-AF35-B97D748042F4}" type="pres">
      <dgm:prSet presAssocID="{70F2D25C-599B-124A-98E9-1373194E8E17}" presName="arrow" presStyleLbl="node1" presStyleIdx="4" presStyleCnt="5"/>
      <dgm:spPr/>
    </dgm:pt>
    <dgm:pt modelId="{F92A0BF9-0605-ED43-B656-61744144278B}" type="pres">
      <dgm:prSet presAssocID="{70F2D25C-599B-124A-98E9-1373194E8E17}" presName="descendantArrow" presStyleCnt="0"/>
      <dgm:spPr/>
    </dgm:pt>
    <dgm:pt modelId="{F346A0AE-2EC8-DA48-A039-9F190CC2D4C5}" type="pres">
      <dgm:prSet presAssocID="{05A64064-62C9-214B-B211-89A3FB7AF2BB}" presName="childTextArrow" presStyleLbl="fgAccFollowNode1" presStyleIdx="4" presStyleCnt="5">
        <dgm:presLayoutVars>
          <dgm:bulletEnabled val="1"/>
        </dgm:presLayoutVars>
      </dgm:prSet>
      <dgm:spPr/>
    </dgm:pt>
  </dgm:ptLst>
  <dgm:cxnLst>
    <dgm:cxn modelId="{50E8FF01-EC97-344B-B2CD-CE6AE909676B}" type="presOf" srcId="{3AF32D3C-3421-DB4E-985F-486F2BA51C75}" destId="{BC06B487-CC2D-3A4F-B767-E9E1A4180733}" srcOrd="0" destOrd="0" presId="urn:microsoft.com/office/officeart/2005/8/layout/process4"/>
    <dgm:cxn modelId="{98AAF317-6CA3-FF4E-8848-92560980D32E}" srcId="{7785FF04-9DF1-4A4B-8924-089D553D14EA}" destId="{70F2D25C-599B-124A-98E9-1373194E8E17}" srcOrd="0" destOrd="0" parTransId="{DAA44C8E-F948-164A-AA48-C3C8CDEE60D2}" sibTransId="{0B511D9E-F7A8-F547-918A-57FC48B5D4B4}"/>
    <dgm:cxn modelId="{80AB2D18-23CB-9A4D-B550-CB32B44CB131}" type="presOf" srcId="{70F2D25C-599B-124A-98E9-1373194E8E17}" destId="{06FCB2D0-F3DF-1C4C-A018-63E73E3CE4DE}" srcOrd="0" destOrd="0" presId="urn:microsoft.com/office/officeart/2005/8/layout/process4"/>
    <dgm:cxn modelId="{8D7B011A-1500-9449-9325-C200C1B9FD40}" type="presOf" srcId="{70F2D25C-599B-124A-98E9-1373194E8E17}" destId="{2FE94E73-08A1-BC4B-AF35-B97D748042F4}" srcOrd="1" destOrd="0" presId="urn:microsoft.com/office/officeart/2005/8/layout/process4"/>
    <dgm:cxn modelId="{C47B5E23-B72F-BF44-AAFA-74F3E2B179BE}" srcId="{552ACD02-F67F-1047-96C2-ED0E21CB823D}" destId="{94C07CB8-D31E-2343-8D96-82B006AC2E1F}" srcOrd="0" destOrd="0" parTransId="{E0412803-9A5D-AF47-8E0D-174D2FF5B284}" sibTransId="{A02D29BE-87AF-704A-A510-C14F38036FD8}"/>
    <dgm:cxn modelId="{C41B5231-9073-F34D-BA6E-FFBFE8E98B80}" type="presOf" srcId="{552ACD02-F67F-1047-96C2-ED0E21CB823D}" destId="{AA6C0E54-C410-9445-9C14-54A7476C3EC1}" srcOrd="1" destOrd="0" presId="urn:microsoft.com/office/officeart/2005/8/layout/process4"/>
    <dgm:cxn modelId="{E284FD33-DED4-7C42-B39B-DB382F83C6C1}" type="presOf" srcId="{A126159A-29BD-2A48-995D-A8CD28178CF7}" destId="{95EA0CAA-3AB8-0746-A7D0-65B859DA67C5}" srcOrd="0" destOrd="0" presId="urn:microsoft.com/office/officeart/2005/8/layout/process4"/>
    <dgm:cxn modelId="{2E878C4A-AE4F-CA4A-89B3-E72A5D4F3011}" type="presOf" srcId="{AB450931-7F11-9647-B5F3-68C1BEC87558}" destId="{D65669DC-8E25-C645-B97D-051289F1E842}" srcOrd="0" destOrd="0" presId="urn:microsoft.com/office/officeart/2005/8/layout/process4"/>
    <dgm:cxn modelId="{E8B7FF4C-DC25-6148-B4C3-ACC8EC60383C}" srcId="{7785FF04-9DF1-4A4B-8924-089D553D14EA}" destId="{AB450931-7F11-9647-B5F3-68C1BEC87558}" srcOrd="3" destOrd="0" parTransId="{5EE83941-2107-3E4A-A51E-A114A7865E26}" sibTransId="{9C6821E9-7A57-6C4B-BF55-01358D88B689}"/>
    <dgm:cxn modelId="{4B55C058-2A70-F44E-A486-EAD20EB4D0C0}" srcId="{ACA6A96C-9890-ED48-B484-ED99456776AE}" destId="{3AF32D3C-3421-DB4E-985F-486F2BA51C75}" srcOrd="0" destOrd="0" parTransId="{5F2910D1-951F-3147-BF07-270F62B16DA4}" sibTransId="{612CCFFD-4B74-FC4A-BB10-50B0E252CC4B}"/>
    <dgm:cxn modelId="{1CD3FB6A-037A-CC40-A22E-FEA68DBE4C51}" type="presOf" srcId="{552ACD02-F67F-1047-96C2-ED0E21CB823D}" destId="{C750CD68-28A0-624A-AAFB-234F2A6C8CCB}" srcOrd="0" destOrd="0" presId="urn:microsoft.com/office/officeart/2005/8/layout/process4"/>
    <dgm:cxn modelId="{07D6357A-5E88-744A-8A27-9EBE5D79642F}" type="presOf" srcId="{AB450931-7F11-9647-B5F3-68C1BEC87558}" destId="{EDA6319D-193D-5E4F-9562-56E3D633B9EA}" srcOrd="1" destOrd="0" presId="urn:microsoft.com/office/officeart/2005/8/layout/process4"/>
    <dgm:cxn modelId="{F701967F-DCFA-B34D-A743-DBE9D61C3CF8}" srcId="{70F2D25C-599B-124A-98E9-1373194E8E17}" destId="{05A64064-62C9-214B-B211-89A3FB7AF2BB}" srcOrd="0" destOrd="0" parTransId="{12136AEB-D1A4-8F4D-8AF7-E14AE3418FE1}" sibTransId="{06ABCBCD-22B2-C94B-BE9E-1A3DE03FB531}"/>
    <dgm:cxn modelId="{C2127686-F29A-FA44-A264-768027AB1A97}" type="presOf" srcId="{A126159A-29BD-2A48-995D-A8CD28178CF7}" destId="{8FD8C2D2-E779-184C-AC09-953C9428B70D}" srcOrd="1" destOrd="0" presId="urn:microsoft.com/office/officeart/2005/8/layout/process4"/>
    <dgm:cxn modelId="{818F9587-21E7-E349-9555-9798B542620E}" type="presOf" srcId="{FED5A6EF-00C4-B64A-96C4-1471C708BC0F}" destId="{E60D26B6-89B9-CF46-A071-CEC81347D37E}" srcOrd="0" destOrd="0" presId="urn:microsoft.com/office/officeart/2005/8/layout/process4"/>
    <dgm:cxn modelId="{AD2E1C89-C212-A448-90E9-7F1859B8F911}" srcId="{7785FF04-9DF1-4A4B-8924-089D553D14EA}" destId="{552ACD02-F67F-1047-96C2-ED0E21CB823D}" srcOrd="4" destOrd="0" parTransId="{30C53BB0-16A7-FA44-B794-7B954C701FF7}" sibTransId="{8FFA245A-BFAE-AF4F-82B8-48ACC4A3AF9D}"/>
    <dgm:cxn modelId="{B3E71792-0A0C-3D4F-A946-BC0FE0842045}" srcId="{7785FF04-9DF1-4A4B-8924-089D553D14EA}" destId="{ACA6A96C-9890-ED48-B484-ED99456776AE}" srcOrd="2" destOrd="0" parTransId="{F60FB9BD-5756-844F-8A8C-8C9B957E760C}" sibTransId="{5DD861AF-3225-B440-B01C-E64B7EDBFEDD}"/>
    <dgm:cxn modelId="{449BE89F-51A7-2F41-BDEE-1CC07EE62703}" srcId="{A126159A-29BD-2A48-995D-A8CD28178CF7}" destId="{2A7F2364-2D65-FA44-848F-DD4F07156733}" srcOrd="0" destOrd="0" parTransId="{145FEAEE-254F-6846-8368-BF667B700160}" sibTransId="{ACAAFCB5-1B47-DF43-A736-327539928A71}"/>
    <dgm:cxn modelId="{C07C6CA6-81A2-1847-AED7-212C781A885E}" srcId="{AB450931-7F11-9647-B5F3-68C1BEC87558}" destId="{FED5A6EF-00C4-B64A-96C4-1471C708BC0F}" srcOrd="0" destOrd="0" parTransId="{4E378FFD-7C80-8C42-8391-057D32F939EE}" sibTransId="{E770B19B-8027-0248-BCB5-6E53708B60EA}"/>
    <dgm:cxn modelId="{57F1DABE-FEF6-4D4C-9DB0-09941C0811A9}" type="presOf" srcId="{7785FF04-9DF1-4A4B-8924-089D553D14EA}" destId="{B9FD40E1-1354-FA43-84A9-03B36AB0A50A}" srcOrd="0" destOrd="0" presId="urn:microsoft.com/office/officeart/2005/8/layout/process4"/>
    <dgm:cxn modelId="{3205EFC8-4AFA-DE44-8730-42A2006557F5}" type="presOf" srcId="{ACA6A96C-9890-ED48-B484-ED99456776AE}" destId="{31B2B32D-F9C5-A841-B184-124FDAD4DC9E}" srcOrd="1" destOrd="0" presId="urn:microsoft.com/office/officeart/2005/8/layout/process4"/>
    <dgm:cxn modelId="{5FA644CC-DFA8-884F-8659-B17B3FB23017}" type="presOf" srcId="{ACA6A96C-9890-ED48-B484-ED99456776AE}" destId="{82286CA0-CF98-BE4D-9B28-1246BC1774B1}" srcOrd="0" destOrd="0" presId="urn:microsoft.com/office/officeart/2005/8/layout/process4"/>
    <dgm:cxn modelId="{D21E32D4-F06A-664F-BB1B-E53BA5392CE1}" type="presOf" srcId="{2A7F2364-2D65-FA44-848F-DD4F07156733}" destId="{5DB4439C-88AE-9E4F-8862-F96136B9C69A}" srcOrd="0" destOrd="0" presId="urn:microsoft.com/office/officeart/2005/8/layout/process4"/>
    <dgm:cxn modelId="{9BEFAEDC-095F-B64D-81D7-D40B0EC8FAA7}" type="presOf" srcId="{05A64064-62C9-214B-B211-89A3FB7AF2BB}" destId="{F346A0AE-2EC8-DA48-A039-9F190CC2D4C5}" srcOrd="0" destOrd="0" presId="urn:microsoft.com/office/officeart/2005/8/layout/process4"/>
    <dgm:cxn modelId="{23F8E9E4-CB23-B045-99D5-2C40C8CA4EF2}" srcId="{7785FF04-9DF1-4A4B-8924-089D553D14EA}" destId="{A126159A-29BD-2A48-995D-A8CD28178CF7}" srcOrd="1" destOrd="0" parTransId="{0FD27501-1679-0846-AE4B-FDFB029D3334}" sibTransId="{6D5FA3D2-6769-8C41-8A04-45810AEEA3C2}"/>
    <dgm:cxn modelId="{7308CDEC-759C-2449-A2CC-9EFC357AB6A9}" type="presOf" srcId="{94C07CB8-D31E-2343-8D96-82B006AC2E1F}" destId="{DA8743BE-8774-AA4D-B77A-786BE030ECC9}" srcOrd="0" destOrd="0" presId="urn:microsoft.com/office/officeart/2005/8/layout/process4"/>
    <dgm:cxn modelId="{120C5D07-E9E5-A942-8DFA-B27F1E0B65A4}" type="presParOf" srcId="{B9FD40E1-1354-FA43-84A9-03B36AB0A50A}" destId="{76651DF4-DA69-B842-AAFD-7D888B21FFB6}" srcOrd="0" destOrd="0" presId="urn:microsoft.com/office/officeart/2005/8/layout/process4"/>
    <dgm:cxn modelId="{716844C0-57F9-DA40-BDCA-03139821EF7E}" type="presParOf" srcId="{76651DF4-DA69-B842-AAFD-7D888B21FFB6}" destId="{C750CD68-28A0-624A-AAFB-234F2A6C8CCB}" srcOrd="0" destOrd="0" presId="urn:microsoft.com/office/officeart/2005/8/layout/process4"/>
    <dgm:cxn modelId="{3EA510AC-428D-E042-BDAD-E08414033369}" type="presParOf" srcId="{76651DF4-DA69-B842-AAFD-7D888B21FFB6}" destId="{AA6C0E54-C410-9445-9C14-54A7476C3EC1}" srcOrd="1" destOrd="0" presId="urn:microsoft.com/office/officeart/2005/8/layout/process4"/>
    <dgm:cxn modelId="{929E59A6-466D-E343-8F2E-8D27CC3242D7}" type="presParOf" srcId="{76651DF4-DA69-B842-AAFD-7D888B21FFB6}" destId="{1C196878-AB4C-3945-98AA-03F9C25A67B6}" srcOrd="2" destOrd="0" presId="urn:microsoft.com/office/officeart/2005/8/layout/process4"/>
    <dgm:cxn modelId="{13CBA031-9411-904C-A10C-CDF20AD717C5}" type="presParOf" srcId="{1C196878-AB4C-3945-98AA-03F9C25A67B6}" destId="{DA8743BE-8774-AA4D-B77A-786BE030ECC9}" srcOrd="0" destOrd="0" presId="urn:microsoft.com/office/officeart/2005/8/layout/process4"/>
    <dgm:cxn modelId="{C111D8E3-2B54-9642-A652-95B3E1281ED9}" type="presParOf" srcId="{B9FD40E1-1354-FA43-84A9-03B36AB0A50A}" destId="{AE552177-2F5B-0541-9DD6-975B708CCC79}" srcOrd="1" destOrd="0" presId="urn:microsoft.com/office/officeart/2005/8/layout/process4"/>
    <dgm:cxn modelId="{EC63F380-29A6-9E48-9425-299E5D3D07D1}" type="presParOf" srcId="{B9FD40E1-1354-FA43-84A9-03B36AB0A50A}" destId="{6C47CF3C-6FB8-664F-A18E-D9D766778D9B}" srcOrd="2" destOrd="0" presId="urn:microsoft.com/office/officeart/2005/8/layout/process4"/>
    <dgm:cxn modelId="{1231A156-785E-784D-A74A-4D0249BF9A1B}" type="presParOf" srcId="{6C47CF3C-6FB8-664F-A18E-D9D766778D9B}" destId="{D65669DC-8E25-C645-B97D-051289F1E842}" srcOrd="0" destOrd="0" presId="urn:microsoft.com/office/officeart/2005/8/layout/process4"/>
    <dgm:cxn modelId="{8FB0DD61-BF76-4649-AABB-78F0DDBAE585}" type="presParOf" srcId="{6C47CF3C-6FB8-664F-A18E-D9D766778D9B}" destId="{EDA6319D-193D-5E4F-9562-56E3D633B9EA}" srcOrd="1" destOrd="0" presId="urn:microsoft.com/office/officeart/2005/8/layout/process4"/>
    <dgm:cxn modelId="{1D308A6F-1CD3-254E-ACBC-FD5716296D7B}" type="presParOf" srcId="{6C47CF3C-6FB8-664F-A18E-D9D766778D9B}" destId="{5CC94374-4491-0F4E-B501-2886EA7C655B}" srcOrd="2" destOrd="0" presId="urn:microsoft.com/office/officeart/2005/8/layout/process4"/>
    <dgm:cxn modelId="{25BAA582-BC9C-3F41-AC1E-89FA0516859A}" type="presParOf" srcId="{5CC94374-4491-0F4E-B501-2886EA7C655B}" destId="{E60D26B6-89B9-CF46-A071-CEC81347D37E}" srcOrd="0" destOrd="0" presId="urn:microsoft.com/office/officeart/2005/8/layout/process4"/>
    <dgm:cxn modelId="{4894D583-929C-8D4B-8C60-F9BEB9CD3E24}" type="presParOf" srcId="{B9FD40E1-1354-FA43-84A9-03B36AB0A50A}" destId="{4EBAF544-B7B0-974E-860D-838B1FF96F9D}" srcOrd="3" destOrd="0" presId="urn:microsoft.com/office/officeart/2005/8/layout/process4"/>
    <dgm:cxn modelId="{F0D2621A-FF3B-ED45-9435-7E91E6B35CCC}" type="presParOf" srcId="{B9FD40E1-1354-FA43-84A9-03B36AB0A50A}" destId="{E82BA9C2-8C0D-5D43-95B8-6A4D86B1E8D3}" srcOrd="4" destOrd="0" presId="urn:microsoft.com/office/officeart/2005/8/layout/process4"/>
    <dgm:cxn modelId="{96F959C5-3ACA-D043-83D5-AEFD1EBACFF6}" type="presParOf" srcId="{E82BA9C2-8C0D-5D43-95B8-6A4D86B1E8D3}" destId="{82286CA0-CF98-BE4D-9B28-1246BC1774B1}" srcOrd="0" destOrd="0" presId="urn:microsoft.com/office/officeart/2005/8/layout/process4"/>
    <dgm:cxn modelId="{8DE559F5-F4A9-1E46-910A-5033859377AA}" type="presParOf" srcId="{E82BA9C2-8C0D-5D43-95B8-6A4D86B1E8D3}" destId="{31B2B32D-F9C5-A841-B184-124FDAD4DC9E}" srcOrd="1" destOrd="0" presId="urn:microsoft.com/office/officeart/2005/8/layout/process4"/>
    <dgm:cxn modelId="{8E89A935-42C3-CF48-974E-245A05201BFA}" type="presParOf" srcId="{E82BA9C2-8C0D-5D43-95B8-6A4D86B1E8D3}" destId="{4E108DD1-2205-3442-8C57-AC68074625EB}" srcOrd="2" destOrd="0" presId="urn:microsoft.com/office/officeart/2005/8/layout/process4"/>
    <dgm:cxn modelId="{4868704C-45E0-2241-9B5E-E39C96F75846}" type="presParOf" srcId="{4E108DD1-2205-3442-8C57-AC68074625EB}" destId="{BC06B487-CC2D-3A4F-B767-E9E1A4180733}" srcOrd="0" destOrd="0" presId="urn:microsoft.com/office/officeart/2005/8/layout/process4"/>
    <dgm:cxn modelId="{801E1559-B70C-354F-B220-BE78FACFFC5B}" type="presParOf" srcId="{B9FD40E1-1354-FA43-84A9-03B36AB0A50A}" destId="{F13EF134-0D1D-254A-8C4D-6B03EDFB3AAD}" srcOrd="5" destOrd="0" presId="urn:microsoft.com/office/officeart/2005/8/layout/process4"/>
    <dgm:cxn modelId="{6F6EF98C-0866-7F49-8049-7BA3BEC93A4E}" type="presParOf" srcId="{B9FD40E1-1354-FA43-84A9-03B36AB0A50A}" destId="{A56758E4-A15D-7C41-A873-C6A9C69A296C}" srcOrd="6" destOrd="0" presId="urn:microsoft.com/office/officeart/2005/8/layout/process4"/>
    <dgm:cxn modelId="{9B78ACD1-6F0A-1D42-BBB7-F716FC499BE5}" type="presParOf" srcId="{A56758E4-A15D-7C41-A873-C6A9C69A296C}" destId="{95EA0CAA-3AB8-0746-A7D0-65B859DA67C5}" srcOrd="0" destOrd="0" presId="urn:microsoft.com/office/officeart/2005/8/layout/process4"/>
    <dgm:cxn modelId="{7333D27C-ABD4-8A46-A8CA-FA544618F7FD}" type="presParOf" srcId="{A56758E4-A15D-7C41-A873-C6A9C69A296C}" destId="{8FD8C2D2-E779-184C-AC09-953C9428B70D}" srcOrd="1" destOrd="0" presId="urn:microsoft.com/office/officeart/2005/8/layout/process4"/>
    <dgm:cxn modelId="{B37BF584-B91A-EB46-9A94-05BFF4E2C27D}" type="presParOf" srcId="{A56758E4-A15D-7C41-A873-C6A9C69A296C}" destId="{A1213EB7-3FBC-4F4D-8EEB-B38F654407DD}" srcOrd="2" destOrd="0" presId="urn:microsoft.com/office/officeart/2005/8/layout/process4"/>
    <dgm:cxn modelId="{3C344F2C-4ACF-0F44-98E3-6A814C734FAA}" type="presParOf" srcId="{A1213EB7-3FBC-4F4D-8EEB-B38F654407DD}" destId="{5DB4439C-88AE-9E4F-8862-F96136B9C69A}" srcOrd="0" destOrd="0" presId="urn:microsoft.com/office/officeart/2005/8/layout/process4"/>
    <dgm:cxn modelId="{1EB544F9-4970-6943-AE82-A6F97E1AEB06}" type="presParOf" srcId="{B9FD40E1-1354-FA43-84A9-03B36AB0A50A}" destId="{91670A7C-1C36-0E4D-96C3-B3124B415B8C}" srcOrd="7" destOrd="0" presId="urn:microsoft.com/office/officeart/2005/8/layout/process4"/>
    <dgm:cxn modelId="{58CC05F5-83EF-1D4E-BD19-1FF41AA3A986}" type="presParOf" srcId="{B9FD40E1-1354-FA43-84A9-03B36AB0A50A}" destId="{8A3CEF79-CDA6-2741-9FCF-9F914888730F}" srcOrd="8" destOrd="0" presId="urn:microsoft.com/office/officeart/2005/8/layout/process4"/>
    <dgm:cxn modelId="{E07DF8D5-323D-AF40-92E4-7C93C539D990}" type="presParOf" srcId="{8A3CEF79-CDA6-2741-9FCF-9F914888730F}" destId="{06FCB2D0-F3DF-1C4C-A018-63E73E3CE4DE}" srcOrd="0" destOrd="0" presId="urn:microsoft.com/office/officeart/2005/8/layout/process4"/>
    <dgm:cxn modelId="{016C4CEC-2122-BC48-8515-5F03D4E5DEED}" type="presParOf" srcId="{8A3CEF79-CDA6-2741-9FCF-9F914888730F}" destId="{2FE94E73-08A1-BC4B-AF35-B97D748042F4}" srcOrd="1" destOrd="0" presId="urn:microsoft.com/office/officeart/2005/8/layout/process4"/>
    <dgm:cxn modelId="{330CDF09-00A2-E74E-A5F9-10845BAB4D90}" type="presParOf" srcId="{8A3CEF79-CDA6-2741-9FCF-9F914888730F}" destId="{F92A0BF9-0605-ED43-B656-61744144278B}" srcOrd="2" destOrd="0" presId="urn:microsoft.com/office/officeart/2005/8/layout/process4"/>
    <dgm:cxn modelId="{C919C04A-3F80-EF42-9E6E-133C481E8E1E}" type="presParOf" srcId="{F92A0BF9-0605-ED43-B656-61744144278B}" destId="{F346A0AE-2EC8-DA48-A039-9F190CC2D4C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BBC8C-D841-4E30-9705-FA50A95E9FDA}">
      <dsp:nvSpPr>
        <dsp:cNvPr id="0" name=""/>
        <dsp:cNvSpPr/>
      </dsp:nvSpPr>
      <dsp:spPr>
        <a:xfrm>
          <a:off x="4627" y="0"/>
          <a:ext cx="1623985"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Stieghorst*</a:t>
          </a:r>
          <a:endParaRPr lang="de-DE" sz="1000" b="1" kern="1200" spc="100" baseline="0" dirty="0">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sp:txBody>
      <dsp:txXfrm>
        <a:off x="4627" y="0"/>
        <a:ext cx="1623985" cy="507600"/>
      </dsp:txXfrm>
    </dsp:sp>
    <dsp:sp modelId="{B7B7C0DB-D96F-4EE8-A1F7-E61E1C3152C0}">
      <dsp:nvSpPr>
        <dsp:cNvPr id="0" name=""/>
        <dsp:cNvSpPr/>
      </dsp:nvSpPr>
      <dsp:spPr>
        <a:xfrm>
          <a:off x="167026" y="507641"/>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Stieghorst</a:t>
          </a:r>
        </a:p>
      </dsp:txBody>
      <dsp:txXfrm>
        <a:off x="174245" y="514860"/>
        <a:ext cx="1284750" cy="232050"/>
      </dsp:txXfrm>
    </dsp:sp>
    <dsp:sp modelId="{F29198C6-4A6D-475D-B207-0E3FE852AEC1}">
      <dsp:nvSpPr>
        <dsp:cNvPr id="0" name=""/>
        <dsp:cNvSpPr/>
      </dsp:nvSpPr>
      <dsp:spPr>
        <a:xfrm>
          <a:off x="167026" y="79205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St. Bonifatius</a:t>
          </a:r>
        </a:p>
      </dsp:txBody>
      <dsp:txXfrm>
        <a:off x="174245" y="799269"/>
        <a:ext cx="1284750" cy="232050"/>
      </dsp:txXfrm>
    </dsp:sp>
    <dsp:sp modelId="{28AF55D2-6BB0-4158-8B1D-78D8CEAC2C18}">
      <dsp:nvSpPr>
        <dsp:cNvPr id="0" name=""/>
        <dsp:cNvSpPr/>
      </dsp:nvSpPr>
      <dsp:spPr>
        <a:xfrm>
          <a:off x="167026" y="107646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Butterkamp</a:t>
          </a:r>
        </a:p>
      </dsp:txBody>
      <dsp:txXfrm>
        <a:off x="174245" y="1083679"/>
        <a:ext cx="1284750" cy="232050"/>
      </dsp:txXfrm>
    </dsp:sp>
    <dsp:sp modelId="{9C9E018F-133B-9F43-B008-7532187F1270}">
      <dsp:nvSpPr>
        <dsp:cNvPr id="0" name=""/>
        <dsp:cNvSpPr/>
      </dsp:nvSpPr>
      <dsp:spPr>
        <a:xfrm>
          <a:off x="167026" y="136087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de-DE" sz="1100" b="1" kern="1200" dirty="0">
              <a:solidFill>
                <a:schemeClr val="tx1"/>
              </a:solidFill>
              <a:latin typeface="Calibri" panose="020F0502020204030204" pitchFamily="34" charset="0"/>
              <a:cs typeface="Calibri" panose="020F0502020204030204" pitchFamily="34" charset="0"/>
            </a:rPr>
            <a:t>Kita Stettiner Straße</a:t>
          </a:r>
        </a:p>
      </dsp:txBody>
      <dsp:txXfrm>
        <a:off x="174245" y="1368089"/>
        <a:ext cx="1284750" cy="232050"/>
      </dsp:txXfrm>
    </dsp:sp>
    <dsp:sp modelId="{578C6CED-60A9-4BA6-A022-C98433399739}">
      <dsp:nvSpPr>
        <dsp:cNvPr id="0" name=""/>
        <dsp:cNvSpPr/>
      </dsp:nvSpPr>
      <dsp:spPr>
        <a:xfrm>
          <a:off x="1750412" y="0"/>
          <a:ext cx="1623985"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kern="1200"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Sudbrack</a:t>
          </a: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a:t>
          </a:r>
        </a:p>
      </dsp:txBody>
      <dsp:txXfrm>
        <a:off x="1750412" y="0"/>
        <a:ext cx="1623985" cy="507600"/>
      </dsp:txXfrm>
    </dsp:sp>
    <dsp:sp modelId="{458B8435-B5DD-4232-8771-1AFDCE4EB8B9}">
      <dsp:nvSpPr>
        <dsp:cNvPr id="0" name=""/>
        <dsp:cNvSpPr/>
      </dsp:nvSpPr>
      <dsp:spPr>
        <a:xfrm>
          <a:off x="1912810" y="507641"/>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Lydia</a:t>
          </a:r>
        </a:p>
      </dsp:txBody>
      <dsp:txXfrm>
        <a:off x="1920029" y="514860"/>
        <a:ext cx="1284750" cy="232050"/>
      </dsp:txXfrm>
    </dsp:sp>
    <dsp:sp modelId="{BFFF3196-4778-4045-BF43-6F157C9EB71B}">
      <dsp:nvSpPr>
        <dsp:cNvPr id="0" name=""/>
        <dsp:cNvSpPr/>
      </dsp:nvSpPr>
      <dsp:spPr>
        <a:xfrm>
          <a:off x="1912810" y="79205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a:t>
          </a:r>
          <a:r>
            <a:rPr lang="de-DE" sz="1000" b="1" kern="1200" spc="100" baseline="0" dirty="0" err="1">
              <a:solidFill>
                <a:schemeClr val="tx1"/>
              </a:solidFill>
              <a:latin typeface="Calibri" panose="020F0502020204030204" pitchFamily="34" charset="0"/>
              <a:ea typeface="Liberation Serif" panose="02020603050405020304" pitchFamily="18" charset="0"/>
              <a:cs typeface="Calibri" panose="020F0502020204030204" pitchFamily="34" charset="0"/>
            </a:rPr>
            <a:t>Kamphof</a:t>
          </a:r>
          <a:endPar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1920029" y="799269"/>
        <a:ext cx="1284750" cy="232050"/>
      </dsp:txXfrm>
    </dsp:sp>
    <dsp:sp modelId="{C8626739-8FC0-47E5-94F8-5D8166124AB2}">
      <dsp:nvSpPr>
        <dsp:cNvPr id="0" name=""/>
        <dsp:cNvSpPr/>
      </dsp:nvSpPr>
      <dsp:spPr>
        <a:xfrm>
          <a:off x="1912810" y="107646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Thomas</a:t>
          </a:r>
        </a:p>
      </dsp:txBody>
      <dsp:txXfrm>
        <a:off x="1920029" y="1083679"/>
        <a:ext cx="1284750" cy="232050"/>
      </dsp:txXfrm>
    </dsp:sp>
    <dsp:sp modelId="{8FB27146-91AF-4411-BAE7-9B09E0274509}">
      <dsp:nvSpPr>
        <dsp:cNvPr id="0" name=""/>
        <dsp:cNvSpPr/>
      </dsp:nvSpPr>
      <dsp:spPr>
        <a:xfrm>
          <a:off x="1912810" y="136087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Schatzinsel</a:t>
          </a:r>
        </a:p>
      </dsp:txBody>
      <dsp:txXfrm>
        <a:off x="1920029" y="1368089"/>
        <a:ext cx="1284750" cy="232050"/>
      </dsp:txXfrm>
    </dsp:sp>
    <dsp:sp modelId="{AABA9268-FF52-4C7D-B5A1-57F8DB3BC1DB}">
      <dsp:nvSpPr>
        <dsp:cNvPr id="0" name=""/>
        <dsp:cNvSpPr/>
      </dsp:nvSpPr>
      <dsp:spPr>
        <a:xfrm>
          <a:off x="3496196" y="0"/>
          <a:ext cx="1623985"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kern="1200"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Rußheide</a:t>
          </a: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a:t>
          </a:r>
        </a:p>
      </dsp:txBody>
      <dsp:txXfrm>
        <a:off x="3496196" y="0"/>
        <a:ext cx="1623985" cy="507600"/>
      </dsp:txXfrm>
    </dsp:sp>
    <dsp:sp modelId="{E0645BD8-A600-4BDC-ACA4-75FF182B4295}">
      <dsp:nvSpPr>
        <dsp:cNvPr id="0" name=""/>
        <dsp:cNvSpPr/>
      </dsp:nvSpPr>
      <dsp:spPr>
        <a:xfrm>
          <a:off x="3658595" y="507641"/>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Apostel</a:t>
          </a:r>
        </a:p>
      </dsp:txBody>
      <dsp:txXfrm>
        <a:off x="3665814" y="514860"/>
        <a:ext cx="1284750" cy="232050"/>
      </dsp:txXfrm>
    </dsp:sp>
    <dsp:sp modelId="{59B5634F-9A6E-4DA8-B8C1-4D0411A4F070}">
      <dsp:nvSpPr>
        <dsp:cNvPr id="0" name=""/>
        <dsp:cNvSpPr/>
      </dsp:nvSpPr>
      <dsp:spPr>
        <a:xfrm>
          <a:off x="3658595" y="79205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Liebfrauen</a:t>
          </a:r>
        </a:p>
      </dsp:txBody>
      <dsp:txXfrm>
        <a:off x="3665814" y="799269"/>
        <a:ext cx="1284750" cy="232050"/>
      </dsp:txXfrm>
    </dsp:sp>
    <dsp:sp modelId="{8DC9FE8A-05C0-4BC0-BB02-FC5C88B5A0AF}">
      <dsp:nvSpPr>
        <dsp:cNvPr id="0" name=""/>
        <dsp:cNvSpPr/>
      </dsp:nvSpPr>
      <dsp:spPr>
        <a:xfrm>
          <a:off x="3658595" y="107646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St. Meinolf</a:t>
          </a:r>
        </a:p>
      </dsp:txBody>
      <dsp:txXfrm>
        <a:off x="3665814" y="1083679"/>
        <a:ext cx="1284750" cy="232050"/>
      </dsp:txXfrm>
    </dsp:sp>
    <dsp:sp modelId="{BE517F0E-8CEC-3046-93FB-16941D7A2406}">
      <dsp:nvSpPr>
        <dsp:cNvPr id="0" name=""/>
        <dsp:cNvSpPr/>
      </dsp:nvSpPr>
      <dsp:spPr>
        <a:xfrm>
          <a:off x="3658595" y="1360870"/>
          <a:ext cx="1299188" cy="246488"/>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Falkenbande</a:t>
          </a:r>
        </a:p>
      </dsp:txBody>
      <dsp:txXfrm>
        <a:off x="3665814" y="1368089"/>
        <a:ext cx="1284750" cy="232050"/>
      </dsp:txXfrm>
    </dsp:sp>
    <dsp:sp modelId="{0E034FDF-01F5-4A8F-B94C-E9519F684A01}">
      <dsp:nvSpPr>
        <dsp:cNvPr id="0" name=""/>
        <dsp:cNvSpPr/>
      </dsp:nvSpPr>
      <dsp:spPr>
        <a:xfrm>
          <a:off x="5241981" y="0"/>
          <a:ext cx="1623985"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Grundschul-Verbund </a:t>
          </a:r>
          <a:r>
            <a:rPr lang="de-DE" sz="1000" b="1" i="0" u="none" strike="noStrike"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Hellingskamp</a:t>
          </a:r>
          <a:endPar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sp:txBody>
      <dsp:txXfrm>
        <a:off x="5241981" y="0"/>
        <a:ext cx="1623985" cy="507600"/>
      </dsp:txXfrm>
    </dsp:sp>
    <dsp:sp modelId="{B49617FD-B708-4CA0-B109-C9F584E30B38}">
      <dsp:nvSpPr>
        <dsp:cNvPr id="0" name=""/>
        <dsp:cNvSpPr/>
      </dsp:nvSpPr>
      <dsp:spPr>
        <a:xfrm>
          <a:off x="5404379" y="508095"/>
          <a:ext cx="1299188"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St. Josef</a:t>
          </a:r>
        </a:p>
      </dsp:txBody>
      <dsp:txXfrm>
        <a:off x="5419321" y="523037"/>
        <a:ext cx="1269304" cy="480277"/>
      </dsp:txXfrm>
    </dsp:sp>
    <dsp:sp modelId="{B2A36E3C-FEDB-41AB-A094-D184F0B4DE41}">
      <dsp:nvSpPr>
        <dsp:cNvPr id="0" name=""/>
        <dsp:cNvSpPr/>
      </dsp:nvSpPr>
      <dsp:spPr>
        <a:xfrm>
          <a:off x="5404379" y="1096743"/>
          <a:ext cx="1299188"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OGS</a:t>
          </a:r>
        </a:p>
      </dsp:txBody>
      <dsp:txXfrm>
        <a:off x="5419321" y="1111685"/>
        <a:ext cx="1269304" cy="480277"/>
      </dsp:txXfrm>
    </dsp:sp>
    <dsp:sp modelId="{191F607F-A233-4398-9A07-151C694B12E1}">
      <dsp:nvSpPr>
        <dsp:cNvPr id="0" name=""/>
        <dsp:cNvSpPr/>
      </dsp:nvSpPr>
      <dsp:spPr>
        <a:xfrm>
          <a:off x="6987765" y="0"/>
          <a:ext cx="1623985"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Windflöte</a:t>
          </a:r>
        </a:p>
      </dsp:txBody>
      <dsp:txXfrm>
        <a:off x="6987765" y="0"/>
        <a:ext cx="1623985" cy="507600"/>
      </dsp:txXfrm>
    </dsp:sp>
    <dsp:sp modelId="{7C903AD7-AA08-4A81-9213-7A5D4FE7F86B}">
      <dsp:nvSpPr>
        <dsp:cNvPr id="0" name=""/>
        <dsp:cNvSpPr/>
      </dsp:nvSpPr>
      <dsp:spPr>
        <a:xfrm>
          <a:off x="7150164" y="508095"/>
          <a:ext cx="1299188"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7112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a:t>
          </a:r>
          <a:r>
            <a:rPr lang="de-DE" sz="1000" b="1" i="0" u="none" strike="noStrike"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Windflöte</a:t>
          </a:r>
          <a:endPar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7165106" y="523037"/>
        <a:ext cx="1269304" cy="480277"/>
      </dsp:txXfrm>
    </dsp:sp>
    <dsp:sp modelId="{C2E9680F-5DFB-484C-B589-3791E03E93B8}">
      <dsp:nvSpPr>
        <dsp:cNvPr id="0" name=""/>
        <dsp:cNvSpPr/>
      </dsp:nvSpPr>
      <dsp:spPr>
        <a:xfrm>
          <a:off x="7150164" y="1096743"/>
          <a:ext cx="1299188"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7112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Ev. Luther-Kindergarten</a:t>
          </a:r>
          <a:endPar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7165106" y="1111685"/>
        <a:ext cx="1269304" cy="4802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F86EC-1F16-4B43-9F5E-D3A05C17D8BD}">
      <dsp:nvSpPr>
        <dsp:cNvPr id="0" name=""/>
        <dsp:cNvSpPr/>
      </dsp:nvSpPr>
      <dsp:spPr>
        <a:xfrm>
          <a:off x="109806" y="31202"/>
          <a:ext cx="8302269" cy="1789161"/>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latin typeface="Calibri" panose="020F0502020204030204" pitchFamily="34" charset="0"/>
            <a:cs typeface="Calibri" panose="020F0502020204030204" pitchFamily="34" charset="0"/>
          </a:endParaRPr>
        </a:p>
      </dsp:txBody>
      <dsp:txXfrm>
        <a:off x="162209" y="83605"/>
        <a:ext cx="6504614" cy="1684355"/>
      </dsp:txXfrm>
    </dsp:sp>
    <dsp:sp modelId="{52505F2F-8864-D345-B734-DB3E9D9A7D71}">
      <dsp:nvSpPr>
        <dsp:cNvPr id="0" name=""/>
        <dsp:cNvSpPr/>
      </dsp:nvSpPr>
      <dsp:spPr>
        <a:xfrm>
          <a:off x="2365060" y="2186752"/>
          <a:ext cx="7273928" cy="1789161"/>
        </a:xfrm>
        <a:prstGeom prst="roundRect">
          <a:avLst>
            <a:gd name="adj" fmla="val 10000"/>
          </a:avLst>
        </a:prstGeom>
        <a:solidFill>
          <a:srgbClr val="FF9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alibri" panose="020F0502020204030204" pitchFamily="34" charset="0"/>
            <a:cs typeface="Calibri" panose="020F0502020204030204" pitchFamily="34" charset="0"/>
          </a:endParaRPr>
        </a:p>
      </dsp:txBody>
      <dsp:txXfrm>
        <a:off x="2417463" y="2239155"/>
        <a:ext cx="4896709" cy="1684355"/>
      </dsp:txXfrm>
    </dsp:sp>
    <dsp:sp modelId="{BACDFBD2-59CA-8148-AC73-AEC00B91DEC3}">
      <dsp:nvSpPr>
        <dsp:cNvPr id="0" name=""/>
        <dsp:cNvSpPr/>
      </dsp:nvSpPr>
      <dsp:spPr>
        <a:xfrm>
          <a:off x="8781338" y="218032"/>
          <a:ext cx="1162954" cy="1162954"/>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43003" y="218032"/>
        <a:ext cx="639624" cy="8751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ED6FB-4B96-4497-9625-016888740E20}">
      <dsp:nvSpPr>
        <dsp:cNvPr id="0" name=""/>
        <dsp:cNvSpPr/>
      </dsp:nvSpPr>
      <dsp:spPr>
        <a:xfrm>
          <a:off x="585825" y="546010"/>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2EBCC-CB61-4AB3-A1C7-8CC0D9D2E8DB}">
      <dsp:nvSpPr>
        <dsp:cNvPr id="0" name=""/>
        <dsp:cNvSpPr/>
      </dsp:nvSpPr>
      <dsp:spPr>
        <a:xfrm>
          <a:off x="958763" y="91894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49FC3-5EF0-41EC-9628-9BB5EB1F2755}">
      <dsp:nvSpPr>
        <dsp:cNvPr id="0" name=""/>
        <dsp:cNvSpPr/>
      </dsp:nvSpPr>
      <dsp:spPr>
        <a:xfrm>
          <a:off x="26419" y="2841010"/>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latin typeface="Calibri" panose="020F0502020204030204" pitchFamily="34" charset="0"/>
              <a:cs typeface="Calibri" panose="020F0502020204030204" pitchFamily="34" charset="0"/>
            </a:rPr>
            <a:t>E-Mail: </a:t>
          </a:r>
          <a:r>
            <a:rPr lang="en-US" sz="1500" b="1" kern="1200" dirty="0">
              <a:latin typeface="Calibri" panose="020F0502020204030204" pitchFamily="34" charset="0"/>
              <a:cs typeface="Calibri" panose="020F0502020204030204" pitchFamily="34" charset="0"/>
              <a:hlinkClick xmlns:r="http://schemas.openxmlformats.org/officeDocument/2006/relationships" r:id="rId3"/>
            </a:rPr>
            <a:t>lernen.durch.spielen@t-online.de</a:t>
          </a:r>
          <a:r>
            <a:rPr lang="en-US" sz="1500" b="1" kern="1200" dirty="0">
              <a:latin typeface="Calibri" panose="020F0502020204030204" pitchFamily="34" charset="0"/>
              <a:cs typeface="Calibri" panose="020F0502020204030204" pitchFamily="34" charset="0"/>
            </a:rPr>
            <a:t> </a:t>
          </a:r>
        </a:p>
      </dsp:txBody>
      <dsp:txXfrm>
        <a:off x="26419" y="2841010"/>
        <a:ext cx="2868750" cy="720000"/>
      </dsp:txXfrm>
    </dsp:sp>
    <dsp:sp modelId="{B4ED9CDA-E3CA-444F-AC9E-832703296091}">
      <dsp:nvSpPr>
        <dsp:cNvPr id="0" name=""/>
        <dsp:cNvSpPr/>
      </dsp:nvSpPr>
      <dsp:spPr>
        <a:xfrm>
          <a:off x="3956606" y="546010"/>
          <a:ext cx="1749937" cy="1749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AE5C5-7402-49B8-9DEC-7FE4487CE9D4}">
      <dsp:nvSpPr>
        <dsp:cNvPr id="0" name=""/>
        <dsp:cNvSpPr/>
      </dsp:nvSpPr>
      <dsp:spPr>
        <a:xfrm>
          <a:off x="4329544" y="918948"/>
          <a:ext cx="1004062" cy="100406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7582E-FC74-428F-803A-9AFA1713ED9B}">
      <dsp:nvSpPr>
        <dsp:cNvPr id="0" name=""/>
        <dsp:cNvSpPr/>
      </dsp:nvSpPr>
      <dsp:spPr>
        <a:xfrm>
          <a:off x="3397200" y="2841010"/>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latin typeface="Calibri" panose="020F0502020204030204" pitchFamily="34" charset="0"/>
              <a:cs typeface="Calibri" panose="020F0502020204030204" pitchFamily="34" charset="0"/>
            </a:rPr>
            <a:t>Homepage: </a:t>
          </a:r>
          <a:r>
            <a:rPr lang="en-US" sz="1500" b="1" kern="1200" dirty="0">
              <a:latin typeface="Calibri" panose="020F0502020204030204" pitchFamily="34" charset="0"/>
              <a:cs typeface="Calibri" panose="020F0502020204030204" pitchFamily="34" charset="0"/>
              <a:hlinkClick xmlns:r="http://schemas.openxmlformats.org/officeDocument/2006/relationships" r:id="rId6"/>
            </a:rPr>
            <a:t>www.lernendurchspielen.de</a:t>
          </a:r>
          <a:r>
            <a:rPr lang="en-US" sz="1500" b="1" kern="1200" dirty="0">
              <a:latin typeface="Calibri" panose="020F0502020204030204" pitchFamily="34" charset="0"/>
              <a:cs typeface="Calibri" panose="020F0502020204030204" pitchFamily="34" charset="0"/>
            </a:rPr>
            <a:t> </a:t>
          </a:r>
        </a:p>
      </dsp:txBody>
      <dsp:txXfrm>
        <a:off x="3397200" y="2841010"/>
        <a:ext cx="286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DE646-0240-FA4F-9C94-171E4916E4F0}">
      <dsp:nvSpPr>
        <dsp:cNvPr id="0" name=""/>
        <dsp:cNvSpPr/>
      </dsp:nvSpPr>
      <dsp:spPr>
        <a:xfrm>
          <a:off x="4608" y="0"/>
          <a:ext cx="1617157"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kern="1200"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Volkening</a:t>
          </a:r>
          <a:endPar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sp:txBody>
      <dsp:txXfrm>
        <a:off x="4608" y="0"/>
        <a:ext cx="1617157" cy="507600"/>
      </dsp:txXfrm>
    </dsp:sp>
    <dsp:sp modelId="{57C81659-308A-DE47-8651-8FF40AC576D9}">
      <dsp:nvSpPr>
        <dsp:cNvPr id="0" name=""/>
        <dsp:cNvSpPr/>
      </dsp:nvSpPr>
      <dsp:spPr>
        <a:xfrm>
          <a:off x="166324" y="508095"/>
          <a:ext cx="1293725"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 Kita Pusteblume</a:t>
          </a:r>
        </a:p>
      </dsp:txBody>
      <dsp:txXfrm>
        <a:off x="181266" y="523037"/>
        <a:ext cx="1263841" cy="480277"/>
      </dsp:txXfrm>
    </dsp:sp>
    <dsp:sp modelId="{19F83C32-9698-3E48-9511-326E5F733E4E}">
      <dsp:nvSpPr>
        <dsp:cNvPr id="0" name=""/>
        <dsp:cNvSpPr/>
      </dsp:nvSpPr>
      <dsp:spPr>
        <a:xfrm>
          <a:off x="166324" y="1096743"/>
          <a:ext cx="1293725"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Oberer </a:t>
          </a:r>
          <a:r>
            <a:rPr lang="de-DE" sz="1000" b="1" i="0" u="none" strike="noStrike" kern="1200" cap="none" spc="100" baseline="0" dirty="0" err="1">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Esch</a:t>
          </a:r>
          <a:endPar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181266" y="1111685"/>
        <a:ext cx="1263841" cy="480277"/>
      </dsp:txXfrm>
    </dsp:sp>
    <dsp:sp modelId="{AA4C3EAE-C4FA-4DC7-B1BA-6BBB34091DC7}">
      <dsp:nvSpPr>
        <dsp:cNvPr id="0" name=""/>
        <dsp:cNvSpPr/>
      </dsp:nvSpPr>
      <dsp:spPr>
        <a:xfrm>
          <a:off x="1743052" y="0"/>
          <a:ext cx="1617157"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Brocker Schule</a:t>
          </a:r>
          <a:endParaRPr lang="de-DE" sz="1000" b="1" kern="1200" spc="100" baseline="0" dirty="0">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sp:txBody>
      <dsp:txXfrm>
        <a:off x="1743052" y="0"/>
        <a:ext cx="1617157" cy="507600"/>
      </dsp:txXfrm>
    </dsp:sp>
    <dsp:sp modelId="{CAC0A892-57B1-4F6E-BBD6-AD5309D86FD5}">
      <dsp:nvSpPr>
        <dsp:cNvPr id="0" name=""/>
        <dsp:cNvSpPr/>
      </dsp:nvSpPr>
      <dsp:spPr>
        <a:xfrm>
          <a:off x="1904768" y="507744"/>
          <a:ext cx="1293725" cy="33241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Kupfer-hammer</a:t>
          </a:r>
          <a:endPar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1914504" y="517480"/>
        <a:ext cx="1274253" cy="312938"/>
      </dsp:txXfrm>
    </dsp:sp>
    <dsp:sp modelId="{F60560BC-C959-4456-A84E-25E8F7996F8F}">
      <dsp:nvSpPr>
        <dsp:cNvPr id="0" name=""/>
        <dsp:cNvSpPr/>
      </dsp:nvSpPr>
      <dsp:spPr>
        <a:xfrm>
          <a:off x="1904768" y="891294"/>
          <a:ext cx="1293725" cy="33241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Brock</a:t>
          </a:r>
          <a:endPar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1914504" y="901030"/>
        <a:ext cx="1274253" cy="312938"/>
      </dsp:txXfrm>
    </dsp:sp>
    <dsp:sp modelId="{04A624B6-A3EC-476B-A15D-4027B6B81534}">
      <dsp:nvSpPr>
        <dsp:cNvPr id="0" name=""/>
        <dsp:cNvSpPr/>
      </dsp:nvSpPr>
      <dsp:spPr>
        <a:xfrm>
          <a:off x="1904768" y="1274845"/>
          <a:ext cx="1293725" cy="33241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rPr>
            <a:t>OGS</a:t>
          </a:r>
        </a:p>
      </dsp:txBody>
      <dsp:txXfrm>
        <a:off x="1914504" y="1284581"/>
        <a:ext cx="1274253" cy="312938"/>
      </dsp:txXfrm>
    </dsp:sp>
    <dsp:sp modelId="{0F6D45D6-5A2B-4898-9896-D0FDE036C1FE}">
      <dsp:nvSpPr>
        <dsp:cNvPr id="0" name=""/>
        <dsp:cNvSpPr/>
      </dsp:nvSpPr>
      <dsp:spPr>
        <a:xfrm>
          <a:off x="3481496" y="0"/>
          <a:ext cx="1617157"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kern="1200"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Heeperholz</a:t>
          </a:r>
          <a:endParaRPr lang="de-DE" sz="1000" b="1" kern="1200" spc="100" baseline="0" dirty="0">
            <a:solidFill>
              <a:srgbClr val="FF0000"/>
            </a:solidFill>
            <a:latin typeface="Calibri" panose="020F0502020204030204" pitchFamily="34" charset="0"/>
            <a:ea typeface="Liberation Serif" panose="02020603050405020304" pitchFamily="18" charset="0"/>
            <a:cs typeface="Calibri" panose="020F0502020204030204" pitchFamily="34" charset="0"/>
          </a:endParaRPr>
        </a:p>
      </dsp:txBody>
      <dsp:txXfrm>
        <a:off x="3481496" y="0"/>
        <a:ext cx="1617157" cy="507600"/>
      </dsp:txXfrm>
    </dsp:sp>
    <dsp:sp modelId="{3472C5AC-A745-4610-B931-9F85E8D9BFBD}">
      <dsp:nvSpPr>
        <dsp:cNvPr id="0" name=""/>
        <dsp:cNvSpPr/>
      </dsp:nvSpPr>
      <dsp:spPr>
        <a:xfrm>
          <a:off x="3643212" y="507744"/>
          <a:ext cx="1293725" cy="33241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Am </a:t>
          </a:r>
          <a:r>
            <a:rPr lang="de-DE" sz="1000" b="1" i="0" u="none" strike="noStrike" kern="1200" cap="none" spc="100" baseline="0" dirty="0" err="1">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Petristift</a:t>
          </a:r>
          <a:endPar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3652948" y="517480"/>
        <a:ext cx="1274253" cy="312938"/>
      </dsp:txXfrm>
    </dsp:sp>
    <dsp:sp modelId="{826B78F9-53BC-40DC-8C1D-E931926EAC9B}">
      <dsp:nvSpPr>
        <dsp:cNvPr id="0" name=""/>
        <dsp:cNvSpPr/>
      </dsp:nvSpPr>
      <dsp:spPr>
        <a:xfrm>
          <a:off x="3643212" y="891294"/>
          <a:ext cx="1293725" cy="33241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Die Kinderbrücke</a:t>
          </a:r>
        </a:p>
      </dsp:txBody>
      <dsp:txXfrm>
        <a:off x="3652948" y="901030"/>
        <a:ext cx="1274253" cy="312938"/>
      </dsp:txXfrm>
    </dsp:sp>
    <dsp:sp modelId="{ED64EAA8-4115-4755-BDEF-69FFC3B6C362}">
      <dsp:nvSpPr>
        <dsp:cNvPr id="0" name=""/>
        <dsp:cNvSpPr/>
      </dsp:nvSpPr>
      <dsp:spPr>
        <a:xfrm>
          <a:off x="3643212" y="1274845"/>
          <a:ext cx="1293725" cy="332410"/>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Am Vollbruch</a:t>
          </a:r>
          <a:endParaRPr lang="de-DE" sz="1000" b="1" kern="1200" spc="100" baseline="0" dirty="0">
            <a:solidFill>
              <a:schemeClr val="tx1"/>
            </a:solidFill>
            <a:latin typeface="Calibri" panose="020F0502020204030204" pitchFamily="34" charset="0"/>
            <a:ea typeface="Liberation Serif" panose="02020603050405020304" pitchFamily="18" charset="0"/>
            <a:cs typeface="Calibri" panose="020F0502020204030204" pitchFamily="34" charset="0"/>
          </a:endParaRPr>
        </a:p>
      </dsp:txBody>
      <dsp:txXfrm>
        <a:off x="3652948" y="1284581"/>
        <a:ext cx="1274253" cy="312938"/>
      </dsp:txXfrm>
    </dsp:sp>
    <dsp:sp modelId="{4D373766-DCB9-CD48-9CE7-1D64C44548F8}">
      <dsp:nvSpPr>
        <dsp:cNvPr id="0" name=""/>
        <dsp:cNvSpPr/>
      </dsp:nvSpPr>
      <dsp:spPr>
        <a:xfrm>
          <a:off x="5219940" y="0"/>
          <a:ext cx="1617157"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Laborschule Bielefeld Haus 1 und 2</a:t>
          </a:r>
          <a:endParaRPr lang="de-DE" sz="1000" kern="1200" dirty="0">
            <a:solidFill>
              <a:srgbClr val="FF0000"/>
            </a:solidFill>
            <a:latin typeface="Calibri" panose="020F0502020204030204" pitchFamily="34" charset="0"/>
            <a:cs typeface="Calibri" panose="020F0502020204030204" pitchFamily="34" charset="0"/>
          </a:endParaRPr>
        </a:p>
      </dsp:txBody>
      <dsp:txXfrm>
        <a:off x="5219940" y="0"/>
        <a:ext cx="1617157" cy="507600"/>
      </dsp:txXfrm>
    </dsp:sp>
    <dsp:sp modelId="{B711812C-3653-F344-B78B-16E36C2CF2E7}">
      <dsp:nvSpPr>
        <dsp:cNvPr id="0" name=""/>
        <dsp:cNvSpPr/>
      </dsp:nvSpPr>
      <dsp:spPr>
        <a:xfrm>
          <a:off x="5381656" y="508281"/>
          <a:ext cx="1293725" cy="724965"/>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Calibri" panose="020F0502020204030204" pitchFamily="34" charset="0"/>
              <a:cs typeface="Calibri" panose="020F0502020204030204" pitchFamily="34" charset="0"/>
            </a:rPr>
            <a:t>Uni Kita Bielefeld </a:t>
          </a:r>
        </a:p>
      </dsp:txBody>
      <dsp:txXfrm>
        <a:off x="5402889" y="529514"/>
        <a:ext cx="1251259" cy="682499"/>
      </dsp:txXfrm>
    </dsp:sp>
    <dsp:sp modelId="{21107EC5-6E46-A44C-9653-A836C96B9F15}">
      <dsp:nvSpPr>
        <dsp:cNvPr id="0" name=""/>
        <dsp:cNvSpPr/>
      </dsp:nvSpPr>
      <dsp:spPr>
        <a:xfrm>
          <a:off x="5375090" y="1305415"/>
          <a:ext cx="1306857" cy="26193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Calibri" panose="020F0502020204030204" pitchFamily="34" charset="0"/>
              <a:cs typeface="Calibri" panose="020F0502020204030204" pitchFamily="34" charset="0"/>
            </a:rPr>
            <a:t>Kita am Voltmannshof</a:t>
          </a:r>
        </a:p>
      </dsp:txBody>
      <dsp:txXfrm>
        <a:off x="5382762" y="1313087"/>
        <a:ext cx="1291513" cy="246593"/>
      </dsp:txXfrm>
    </dsp:sp>
    <dsp:sp modelId="{3E508940-A7DB-7248-9BA2-5A2415458351}">
      <dsp:nvSpPr>
        <dsp:cNvPr id="0" name=""/>
        <dsp:cNvSpPr/>
      </dsp:nvSpPr>
      <dsp:spPr>
        <a:xfrm>
          <a:off x="6958384" y="0"/>
          <a:ext cx="1617157"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r>
            <a:rPr lang="de-DE" sz="1000" b="1" i="0" u="none" strike="noStrike" kern="1200" cap="none" spc="100" baseline="0" dirty="0" err="1">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Bückardt</a:t>
          </a:r>
          <a:endParaRPr lang="de-DE" sz="1000" b="1" kern="1200" dirty="0">
            <a:solidFill>
              <a:srgbClr val="FF0000"/>
            </a:solidFill>
            <a:latin typeface="Calibri" panose="020F0502020204030204" pitchFamily="34" charset="0"/>
            <a:cs typeface="Calibri" panose="020F0502020204030204" pitchFamily="34" charset="0"/>
          </a:endParaRPr>
        </a:p>
      </dsp:txBody>
      <dsp:txXfrm>
        <a:off x="6958384" y="0"/>
        <a:ext cx="1617157" cy="507600"/>
      </dsp:txXfrm>
    </dsp:sp>
    <dsp:sp modelId="{39BD5587-4045-F14D-8603-995F19A9400E}">
      <dsp:nvSpPr>
        <dsp:cNvPr id="0" name=""/>
        <dsp:cNvSpPr/>
      </dsp:nvSpPr>
      <dsp:spPr>
        <a:xfrm>
          <a:off x="7120100" y="508095"/>
          <a:ext cx="1293725"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 Die Rasselbande</a:t>
          </a:r>
        </a:p>
      </dsp:txBody>
      <dsp:txXfrm>
        <a:off x="7135042" y="523037"/>
        <a:ext cx="1263841" cy="480277"/>
      </dsp:txXfrm>
    </dsp:sp>
    <dsp:sp modelId="{18F44244-7FC6-0843-B3D5-1846CA6DDC39}">
      <dsp:nvSpPr>
        <dsp:cNvPr id="0" name=""/>
        <dsp:cNvSpPr/>
      </dsp:nvSpPr>
      <dsp:spPr>
        <a:xfrm>
          <a:off x="7120100" y="1096743"/>
          <a:ext cx="1293725" cy="510161"/>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Kita</a:t>
          </a:r>
        </a:p>
        <a:p>
          <a:pPr marL="0" lvl="0" indent="0" algn="ctr" defTabSz="444500">
            <a:lnSpc>
              <a:spcPct val="90000"/>
            </a:lnSpc>
            <a:spcBef>
              <a:spcPct val="0"/>
            </a:spcBef>
            <a:spcAft>
              <a:spcPct val="35000"/>
            </a:spcAft>
            <a:buNone/>
          </a:pPr>
          <a:r>
            <a:rPr lang="de-DE" sz="1000" b="1" i="0" u="none" strike="noStrike" kern="1200" cap="none" spc="100" baseline="0" dirty="0">
              <a:ln>
                <a:noFill/>
              </a:ln>
              <a:solidFill>
                <a:schemeClr val="tx1"/>
              </a:solidFill>
              <a:latin typeface="Calibri" panose="020F0502020204030204" pitchFamily="34" charset="0"/>
              <a:ea typeface="Liberation Serif" panose="02020603050405020304" pitchFamily="18" charset="0"/>
              <a:cs typeface="Calibri" panose="020F0502020204030204" pitchFamily="34" charset="0"/>
            </a:rPr>
            <a:t>Paulus</a:t>
          </a:r>
        </a:p>
      </dsp:txBody>
      <dsp:txXfrm>
        <a:off x="7135042" y="1111685"/>
        <a:ext cx="1263841" cy="480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EA61D-9071-4868-BDC0-017F1E277FEC}">
      <dsp:nvSpPr>
        <dsp:cNvPr id="0" name=""/>
        <dsp:cNvSpPr/>
      </dsp:nvSpPr>
      <dsp:spPr>
        <a:xfrm>
          <a:off x="0" y="0"/>
          <a:ext cx="3230955" cy="1692000"/>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e-DE" sz="1000" b="1" i="0" u="none" strike="noStrike" kern="1200" cap="none" spc="100" baseline="0" dirty="0">
              <a:ln>
                <a:noFill/>
              </a:ln>
              <a:solidFill>
                <a:srgbClr val="FF0000"/>
              </a:solidFill>
              <a:latin typeface="Calibri" panose="020F0502020204030204" pitchFamily="34" charset="0"/>
              <a:ea typeface="Liberation Serif" panose="02020603050405020304" pitchFamily="18" charset="0"/>
              <a:cs typeface="Calibri" panose="020F0502020204030204" pitchFamily="34" charset="0"/>
            </a:rPr>
            <a:t>Lernwerkstatt</a:t>
          </a:r>
          <a:endParaRPr lang="de-DE" sz="1000" b="1" kern="1200" dirty="0">
            <a:solidFill>
              <a:srgbClr val="FF0000"/>
            </a:solidFill>
            <a:latin typeface="Calibri" panose="020F0502020204030204" pitchFamily="34" charset="0"/>
            <a:cs typeface="Calibri" panose="020F0502020204030204" pitchFamily="34" charset="0"/>
          </a:endParaRPr>
        </a:p>
      </dsp:txBody>
      <dsp:txXfrm>
        <a:off x="0" y="0"/>
        <a:ext cx="3230955" cy="507600"/>
      </dsp:txXfrm>
    </dsp:sp>
    <dsp:sp modelId="{F94CD379-0EBA-490C-9E1F-B2FF0EBB38D3}">
      <dsp:nvSpPr>
        <dsp:cNvPr id="0" name=""/>
        <dsp:cNvSpPr/>
      </dsp:nvSpPr>
      <dsp:spPr>
        <a:xfrm rot="10800000" flipV="1">
          <a:off x="139680" y="498338"/>
          <a:ext cx="2927141" cy="442735"/>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Calibri" panose="020F0502020204030204" pitchFamily="34" charset="0"/>
              <a:cs typeface="Calibri" panose="020F0502020204030204" pitchFamily="34" charset="0"/>
            </a:rPr>
            <a:t>Lernwerkstatt Uni Bielefeld</a:t>
          </a:r>
        </a:p>
      </dsp:txBody>
      <dsp:txXfrm rot="-10800000">
        <a:off x="152647" y="511305"/>
        <a:ext cx="2901207" cy="416801"/>
      </dsp:txXfrm>
    </dsp:sp>
    <dsp:sp modelId="{8313ADE7-AA0F-7A4A-A84B-01C85ADDBF1E}">
      <dsp:nvSpPr>
        <dsp:cNvPr id="0" name=""/>
        <dsp:cNvSpPr/>
      </dsp:nvSpPr>
      <dsp:spPr>
        <a:xfrm rot="10800000" flipV="1">
          <a:off x="178607" y="1036672"/>
          <a:ext cx="2873740" cy="371006"/>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de-DE" sz="1000" b="1" kern="1200" dirty="0">
              <a:solidFill>
                <a:schemeClr val="tx1"/>
              </a:solidFill>
              <a:latin typeface="Calibri" panose="020F0502020204030204" pitchFamily="34" charset="0"/>
              <a:cs typeface="Calibri" panose="020F0502020204030204" pitchFamily="34" charset="0"/>
            </a:rPr>
            <a:t>Lernwerkstatt</a:t>
          </a:r>
          <a:r>
            <a:rPr lang="de-DE" sz="1000" b="1" kern="1200" baseline="0" dirty="0">
              <a:solidFill>
                <a:schemeClr val="tx1"/>
              </a:solidFill>
              <a:latin typeface="Calibri" panose="020F0502020204030204" pitchFamily="34" charset="0"/>
              <a:cs typeface="Calibri" panose="020F0502020204030204" pitchFamily="34" charset="0"/>
            </a:rPr>
            <a:t> LIFT Uni Paderborn</a:t>
          </a:r>
          <a:endParaRPr lang="de-DE" sz="1000" b="1" kern="1200" dirty="0">
            <a:solidFill>
              <a:schemeClr val="tx1"/>
            </a:solidFill>
            <a:latin typeface="Calibri" panose="020F0502020204030204" pitchFamily="34" charset="0"/>
            <a:cs typeface="Calibri" panose="020F0502020204030204" pitchFamily="34" charset="0"/>
          </a:endParaRPr>
        </a:p>
      </dsp:txBody>
      <dsp:txXfrm rot="-10800000">
        <a:off x="189473" y="1047538"/>
        <a:ext cx="2852008" cy="349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1E98-39B7-3A4B-BB1A-E4AEA9DA14A1}">
      <dsp:nvSpPr>
        <dsp:cNvPr id="0" name=""/>
        <dsp:cNvSpPr/>
      </dsp:nvSpPr>
      <dsp:spPr>
        <a:xfrm>
          <a:off x="3855" y="3452"/>
          <a:ext cx="11464778" cy="1305604"/>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Die Einhaltung des „Ablaufs einer Spielstunde“ schafft einen festen Rahmen, um Kinder überhaupt ins Spielen zu bringen. </a:t>
          </a:r>
          <a:r>
            <a:rPr lang="de-DE" sz="2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 tragende Säule des Konzeptes „Lernen durch Spielen“ sind die Regeln „Ablauf der Spielstunde“.</a:t>
          </a:r>
          <a:endParaRPr lang="de-DE" sz="2400" kern="1200" dirty="0"/>
        </a:p>
      </dsp:txBody>
      <dsp:txXfrm>
        <a:off x="42095" y="41692"/>
        <a:ext cx="11388298" cy="1229124"/>
      </dsp:txXfrm>
    </dsp:sp>
    <dsp:sp modelId="{00DCB795-59DC-DC4D-9670-906AF6FB86E6}">
      <dsp:nvSpPr>
        <dsp:cNvPr id="0" name=""/>
        <dsp:cNvSpPr/>
      </dsp:nvSpPr>
      <dsp:spPr>
        <a:xfrm>
          <a:off x="15046" y="1503551"/>
          <a:ext cx="7824279" cy="1305604"/>
        </a:xfrm>
        <a:prstGeom prst="roundRect">
          <a:avLst>
            <a:gd name="adj" fmla="val 10000"/>
          </a:avLst>
        </a:prstGeom>
        <a:solidFill>
          <a:srgbClr val="4E8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lang="de-DE" sz="24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Mit der Kooperationsvereinbarung haben sich die </a:t>
          </a:r>
          <a:r>
            <a:rPr lang="de-DE" sz="2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Bildungseinrichtungen verpflichtet diese Regeln den Kindern zu vermitteln</a:t>
          </a:r>
          <a:r>
            <a:rPr lang="de-DE" sz="24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und beim Einsatz der Spiele aus dem    „Regel-Spiel-Paket“ zu beachten</a:t>
          </a:r>
          <a:r>
            <a:rPr lang="de-DE" sz="19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de-DE" sz="1900" kern="1200" dirty="0"/>
        </a:p>
      </dsp:txBody>
      <dsp:txXfrm>
        <a:off x="53286" y="1541791"/>
        <a:ext cx="7747799" cy="1229124"/>
      </dsp:txXfrm>
    </dsp:sp>
    <dsp:sp modelId="{22D1995C-CBCA-424D-B9A6-0C4DB6057348}">
      <dsp:nvSpPr>
        <dsp:cNvPr id="0" name=""/>
        <dsp:cNvSpPr/>
      </dsp:nvSpPr>
      <dsp:spPr>
        <a:xfrm>
          <a:off x="15046" y="3003651"/>
          <a:ext cx="4346347" cy="1305604"/>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 knüpfen an die natürliche Neugier des Kindes an, wecken somit Freude am Wissen und am Mehr-Wissen-Wollen</a:t>
          </a:r>
          <a:r>
            <a:rPr kumimoji="0" lang="de-DE" sz="19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kern="1200" dirty="0"/>
        </a:p>
      </dsp:txBody>
      <dsp:txXfrm>
        <a:off x="53286" y="3041891"/>
        <a:ext cx="4269867" cy="1229124"/>
      </dsp:txXfrm>
    </dsp:sp>
    <dsp:sp modelId="{3D3A5B15-19B6-5340-AB54-7FCBEA231615}">
      <dsp:nvSpPr>
        <dsp:cNvPr id="0" name=""/>
        <dsp:cNvSpPr/>
      </dsp:nvSpPr>
      <dsp:spPr>
        <a:xfrm>
          <a:off x="4501578" y="3003651"/>
          <a:ext cx="3337747" cy="1305604"/>
        </a:xfrm>
        <a:prstGeom prst="roundRect">
          <a:avLst>
            <a:gd name="adj" fmla="val 10000"/>
          </a:avLst>
        </a:prstGeom>
        <a:solidFill>
          <a:srgbClr val="FF9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Spielen motiviert, begeistert und integriert. Spielen macht Spaß!</a:t>
          </a:r>
          <a:endParaRPr lang="de-DE" sz="2400" kern="1200" dirty="0"/>
        </a:p>
      </dsp:txBody>
      <dsp:txXfrm>
        <a:off x="4539818" y="3041891"/>
        <a:ext cx="3261267" cy="1229124"/>
      </dsp:txXfrm>
    </dsp:sp>
    <dsp:sp modelId="{FDA0B51F-3F8A-9241-A8F9-5368F5489B9A}">
      <dsp:nvSpPr>
        <dsp:cNvPr id="0" name=""/>
        <dsp:cNvSpPr/>
      </dsp:nvSpPr>
      <dsp:spPr>
        <a:xfrm>
          <a:off x="8119696" y="1503551"/>
          <a:ext cx="3337747" cy="1305604"/>
        </a:xfrm>
        <a:prstGeom prst="roundRect">
          <a:avLst>
            <a:gd name="adj" fmla="val 10000"/>
          </a:avLst>
        </a:prstGeom>
        <a:solidFill>
          <a:srgbClr val="FF9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Durch spielende Tätigkeiten Regeln lernen. </a:t>
          </a:r>
          <a:endParaRPr lang="de-DE" sz="2400" kern="1200" dirty="0"/>
        </a:p>
      </dsp:txBody>
      <dsp:txXfrm>
        <a:off x="8157936" y="1541791"/>
        <a:ext cx="3261267" cy="1229124"/>
      </dsp:txXfrm>
    </dsp:sp>
    <dsp:sp modelId="{AFA1F099-5596-E348-A914-55BD3D9CFCB9}">
      <dsp:nvSpPr>
        <dsp:cNvPr id="0" name=""/>
        <dsp:cNvSpPr/>
      </dsp:nvSpPr>
      <dsp:spPr>
        <a:xfrm>
          <a:off x="8119696" y="3003651"/>
          <a:ext cx="3337747" cy="1305604"/>
        </a:xfrm>
        <a:prstGeom prst="roundRect">
          <a:avLst>
            <a:gd name="adj" fmla="val 10000"/>
          </a:avLst>
        </a:prstGeom>
        <a:solidFill>
          <a:srgbClr val="4E8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Das eigenständige Lernen wird individuell und unter Einbeziehung aller Sinne gefördert</a:t>
          </a:r>
          <a:r>
            <a:rPr kumimoji="0" lang="de-DE" sz="19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kern="1200" dirty="0"/>
        </a:p>
      </dsp:txBody>
      <dsp:txXfrm>
        <a:off x="8157936" y="3041891"/>
        <a:ext cx="3261267" cy="122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56177-8A0F-B548-8D68-E6758EFD7E46}">
      <dsp:nvSpPr>
        <dsp:cNvPr id="0" name=""/>
        <dsp:cNvSpPr/>
      </dsp:nvSpPr>
      <dsp:spPr>
        <a:xfrm>
          <a:off x="4715435" y="4403"/>
          <a:ext cx="7073152" cy="65814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lrTx/>
            <a:buSzTx/>
            <a:buFontTx/>
            <a:buNone/>
          </a:pPr>
          <a:r>
            <a:rPr kumimoji="0" lang="de-DE" sz="1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Gemeinsames Spielen fördert die Gewissheit, nicht einsam zu sein. Besonders prägend ist das Spielen mit Erwachsenen. Das Kind erfährt: „Hier hat jemand Zeit für mich!“</a:t>
          </a:r>
          <a:endParaRPr lang="de-DE" sz="1500" kern="1200" dirty="0">
            <a:latin typeface="Calibri" panose="020F0502020204030204" pitchFamily="34" charset="0"/>
            <a:cs typeface="Calibri" panose="020F0502020204030204" pitchFamily="34" charset="0"/>
          </a:endParaRPr>
        </a:p>
      </dsp:txBody>
      <dsp:txXfrm>
        <a:off x="4715435" y="86671"/>
        <a:ext cx="6826348" cy="493608"/>
      </dsp:txXfrm>
    </dsp:sp>
    <dsp:sp modelId="{62C2A9D0-5B69-BF42-A7D0-78621E5C2C1A}">
      <dsp:nvSpPr>
        <dsp:cNvPr id="0" name=""/>
        <dsp:cNvSpPr/>
      </dsp:nvSpPr>
      <dsp:spPr>
        <a:xfrm>
          <a:off x="0" y="4403"/>
          <a:ext cx="4715435" cy="65814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...ist nicht alleine:</a:t>
          </a:r>
        </a:p>
      </dsp:txBody>
      <dsp:txXfrm>
        <a:off x="32128" y="36531"/>
        <a:ext cx="4651179" cy="593888"/>
      </dsp:txXfrm>
    </dsp:sp>
    <dsp:sp modelId="{CC778F26-88F8-1D46-B6D8-5110C22AE0A9}">
      <dsp:nvSpPr>
        <dsp:cNvPr id="0" name=""/>
        <dsp:cNvSpPr/>
      </dsp:nvSpPr>
      <dsp:spPr>
        <a:xfrm>
          <a:off x="4715435" y="728363"/>
          <a:ext cx="7073152" cy="65814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lrTx/>
            <a:buSzTx/>
            <a:buFontTx/>
            <a:buNone/>
          </a:pPr>
          <a:r>
            <a:rPr kumimoji="0" lang="de-DE"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Der Ausgang des Spiels ist am Anfang nicht vorhersehbar. Das Ausprobieren der Kinder im zeitlich begrenzten Rahmen wird gefördert.</a:t>
          </a:r>
          <a:endParaRPr lang="de-DE" sz="1600" kern="1200" dirty="0">
            <a:latin typeface="Calibri" panose="020F0502020204030204" pitchFamily="34" charset="0"/>
            <a:cs typeface="Calibri" panose="020F0502020204030204" pitchFamily="34" charset="0"/>
          </a:endParaRPr>
        </a:p>
      </dsp:txBody>
      <dsp:txXfrm>
        <a:off x="4715435" y="810631"/>
        <a:ext cx="6826348" cy="493608"/>
      </dsp:txXfrm>
    </dsp:sp>
    <dsp:sp modelId="{F90CBDC0-FA68-D043-AD4E-014501602E43}">
      <dsp:nvSpPr>
        <dsp:cNvPr id="0" name=""/>
        <dsp:cNvSpPr/>
      </dsp:nvSpPr>
      <dsp:spPr>
        <a:xfrm>
          <a:off x="0" y="728363"/>
          <a:ext cx="4715435" cy="65814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 hat Mut:</a:t>
          </a:r>
        </a:p>
      </dsp:txBody>
      <dsp:txXfrm>
        <a:off x="32128" y="760491"/>
        <a:ext cx="4651179" cy="593888"/>
      </dsp:txXfrm>
    </dsp:sp>
    <dsp:sp modelId="{1DD88E2D-2C05-704E-89BE-145ED970364A}">
      <dsp:nvSpPr>
        <dsp:cNvPr id="0" name=""/>
        <dsp:cNvSpPr/>
      </dsp:nvSpPr>
      <dsp:spPr>
        <a:xfrm>
          <a:off x="4715435" y="1452322"/>
          <a:ext cx="7073152" cy="65814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lrTx/>
            <a:buSzTx/>
            <a:buFontTx/>
            <a:buNone/>
          </a:pPr>
          <a:r>
            <a:rPr kumimoji="0" lang="de-DE"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Das Kommunizieren vor, während und nach dem Spiel fördert die sprachlichen und „diplomatischen“ Fähigkeiten.</a:t>
          </a:r>
          <a:endParaRPr lang="de-DE" sz="1600" kern="1200" dirty="0">
            <a:latin typeface="Calibri" panose="020F0502020204030204" pitchFamily="34" charset="0"/>
            <a:cs typeface="Calibri" panose="020F0502020204030204" pitchFamily="34" charset="0"/>
          </a:endParaRPr>
        </a:p>
      </dsp:txBody>
      <dsp:txXfrm>
        <a:off x="4715435" y="1534590"/>
        <a:ext cx="6826348" cy="493608"/>
      </dsp:txXfrm>
    </dsp:sp>
    <dsp:sp modelId="{1E8FCA9C-B22F-0343-9225-C418097436A7}">
      <dsp:nvSpPr>
        <dsp:cNvPr id="0" name=""/>
        <dsp:cNvSpPr/>
      </dsp:nvSpPr>
      <dsp:spPr>
        <a:xfrm>
          <a:off x="0" y="1452322"/>
          <a:ext cx="4715435" cy="65814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...spricht:</a:t>
          </a:r>
        </a:p>
      </dsp:txBody>
      <dsp:txXfrm>
        <a:off x="32128" y="1484450"/>
        <a:ext cx="4651179" cy="593888"/>
      </dsp:txXfrm>
    </dsp:sp>
    <dsp:sp modelId="{FB3E1F48-A971-6443-AD5D-C1EC527E5D41}">
      <dsp:nvSpPr>
        <dsp:cNvPr id="0" name=""/>
        <dsp:cNvSpPr/>
      </dsp:nvSpPr>
      <dsp:spPr>
        <a:xfrm>
          <a:off x="4715435" y="2176282"/>
          <a:ext cx="7073152" cy="65814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lrTx/>
            <a:buSzTx/>
            <a:buFontTx/>
            <a:buNone/>
          </a:pPr>
          <a:r>
            <a:rPr kumimoji="0" lang="de-DE"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Regelspiele fördern durch das Begreifen, Erinnern und Befolgen der Regeln die Konzentrations-fähigkeit und das Gedächtnis des Kindes.</a:t>
          </a:r>
          <a:endParaRPr lang="de-DE" sz="1600" kern="1200" dirty="0">
            <a:latin typeface="Calibri" panose="020F0502020204030204" pitchFamily="34" charset="0"/>
            <a:cs typeface="Calibri" panose="020F0502020204030204" pitchFamily="34" charset="0"/>
          </a:endParaRPr>
        </a:p>
      </dsp:txBody>
      <dsp:txXfrm>
        <a:off x="4715435" y="2258550"/>
        <a:ext cx="6826348" cy="493608"/>
      </dsp:txXfrm>
    </dsp:sp>
    <dsp:sp modelId="{A382B183-64EC-A947-A1F1-E0E7F19EBE04}">
      <dsp:nvSpPr>
        <dsp:cNvPr id="0" name=""/>
        <dsp:cNvSpPr/>
      </dsp:nvSpPr>
      <dsp:spPr>
        <a:xfrm>
          <a:off x="0" y="2176282"/>
          <a:ext cx="4715435" cy="65814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...hört zu:</a:t>
          </a:r>
        </a:p>
      </dsp:txBody>
      <dsp:txXfrm>
        <a:off x="32128" y="2208410"/>
        <a:ext cx="4651179" cy="593888"/>
      </dsp:txXfrm>
    </dsp:sp>
    <dsp:sp modelId="{E6870DCD-951E-4D49-B291-8C80D3512D5D}">
      <dsp:nvSpPr>
        <dsp:cNvPr id="0" name=""/>
        <dsp:cNvSpPr/>
      </dsp:nvSpPr>
      <dsp:spPr>
        <a:xfrm>
          <a:off x="4715435" y="2900241"/>
          <a:ext cx="7073152" cy="65814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lrTx/>
            <a:buSzTx/>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Durch das Gewinnen oder auch das Verlieren lernt das Kind, seine Emotionen zu begreifen und sie zu kontrollieren. Ebenfalls spürt es, dass es durch die nächste Spielrunde eine neue Chance bekommt.</a:t>
          </a:r>
          <a:endParaRPr lang="de-DE" sz="1300" kern="1200" dirty="0">
            <a:latin typeface="Calibri" panose="020F0502020204030204" pitchFamily="34" charset="0"/>
            <a:cs typeface="Calibri" panose="020F0502020204030204" pitchFamily="34" charset="0"/>
          </a:endParaRPr>
        </a:p>
      </dsp:txBody>
      <dsp:txXfrm>
        <a:off x="4715435" y="2982509"/>
        <a:ext cx="6826348" cy="493608"/>
      </dsp:txXfrm>
    </dsp:sp>
    <dsp:sp modelId="{90611815-BEB7-7A49-976E-3626F5A4A31E}">
      <dsp:nvSpPr>
        <dsp:cNvPr id="0" name=""/>
        <dsp:cNvSpPr/>
      </dsp:nvSpPr>
      <dsp:spPr>
        <a:xfrm>
          <a:off x="0" y="2900241"/>
          <a:ext cx="4715435" cy="65814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...fühlt:</a:t>
          </a:r>
        </a:p>
      </dsp:txBody>
      <dsp:txXfrm>
        <a:off x="32128" y="2932369"/>
        <a:ext cx="4651179" cy="593888"/>
      </dsp:txXfrm>
    </dsp:sp>
    <dsp:sp modelId="{91E1E00D-2688-F24D-9539-6326A736F56B}">
      <dsp:nvSpPr>
        <dsp:cNvPr id="0" name=""/>
        <dsp:cNvSpPr/>
      </dsp:nvSpPr>
      <dsp:spPr>
        <a:xfrm>
          <a:off x="4715435" y="3624200"/>
          <a:ext cx="7073152" cy="65814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kumimoji="0" lang="de-DE"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 andere Rollen zu schlüpfen und fremde Welten zu entdecken wecken das Interesse des Kindes</a:t>
          </a:r>
          <a:endParaRPr lang="de-DE" sz="1600" kern="1200" dirty="0">
            <a:latin typeface="Calibri" panose="020F0502020204030204" pitchFamily="34" charset="0"/>
            <a:cs typeface="Calibri" panose="020F0502020204030204" pitchFamily="34" charset="0"/>
          </a:endParaRPr>
        </a:p>
      </dsp:txBody>
      <dsp:txXfrm>
        <a:off x="4715435" y="3706468"/>
        <a:ext cx="6826348" cy="493608"/>
      </dsp:txXfrm>
    </dsp:sp>
    <dsp:sp modelId="{CAC48918-1C94-5F43-8695-A262D3FFFF0F}">
      <dsp:nvSpPr>
        <dsp:cNvPr id="0" name=""/>
        <dsp:cNvSpPr/>
      </dsp:nvSpPr>
      <dsp:spPr>
        <a:xfrm>
          <a:off x="0" y="3624200"/>
          <a:ext cx="4715435" cy="65814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...taucht ab:</a:t>
          </a:r>
        </a:p>
      </dsp:txBody>
      <dsp:txXfrm>
        <a:off x="32128" y="3656328"/>
        <a:ext cx="4651179" cy="593888"/>
      </dsp:txXfrm>
    </dsp:sp>
    <dsp:sp modelId="{D94BE9BA-9BE0-A44F-ABB7-4324798A96DF}">
      <dsp:nvSpPr>
        <dsp:cNvPr id="0" name=""/>
        <dsp:cNvSpPr/>
      </dsp:nvSpPr>
      <dsp:spPr>
        <a:xfrm>
          <a:off x="4715435" y="4348160"/>
          <a:ext cx="7073152" cy="65814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Tx/>
            <a:buNone/>
          </a:pPr>
          <a:r>
            <a:rPr kumimoji="0" lang="de-DE"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Damit die Spielfreude aufrecht gehalten wird, müssen alle Kinder Ausdauer und Konzentration zeigen</a:t>
          </a:r>
          <a:endParaRPr lang="de-DE" sz="1600" kern="1200" dirty="0">
            <a:latin typeface="Calibri" panose="020F0502020204030204" pitchFamily="34" charset="0"/>
            <a:cs typeface="Calibri" panose="020F0502020204030204" pitchFamily="34" charset="0"/>
          </a:endParaRPr>
        </a:p>
      </dsp:txBody>
      <dsp:txXfrm>
        <a:off x="4715435" y="4430428"/>
        <a:ext cx="6826348" cy="493608"/>
      </dsp:txXfrm>
    </dsp:sp>
    <dsp:sp modelId="{E072C2DD-CB80-0541-AA12-7671270AF080}">
      <dsp:nvSpPr>
        <dsp:cNvPr id="0" name=""/>
        <dsp:cNvSpPr/>
      </dsp:nvSpPr>
      <dsp:spPr>
        <a:xfrm>
          <a:off x="0" y="4348160"/>
          <a:ext cx="4715435" cy="65814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....lernt Geduld:</a:t>
          </a:r>
        </a:p>
      </dsp:txBody>
      <dsp:txXfrm>
        <a:off x="32128" y="4380288"/>
        <a:ext cx="4651179" cy="5938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15AC0-8303-8E44-B6DF-87B739DEC902}">
      <dsp:nvSpPr>
        <dsp:cNvPr id="0" name=""/>
        <dsp:cNvSpPr/>
      </dsp:nvSpPr>
      <dsp:spPr>
        <a:xfrm>
          <a:off x="0" y="0"/>
          <a:ext cx="3869531" cy="5220586"/>
        </a:xfrm>
        <a:prstGeom prst="roundRect">
          <a:avLst>
            <a:gd name="adj" fmla="val 10000"/>
          </a:avLst>
        </a:prstGeom>
        <a:solidFill>
          <a:srgbClr val="92D050">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       Im Bereich der sozialen</a:t>
          </a:r>
        </a:p>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 und personalen Entwicklung</a:t>
          </a:r>
        </a:p>
      </dsp:txBody>
      <dsp:txXfrm>
        <a:off x="0" y="0"/>
        <a:ext cx="3869531" cy="1566175"/>
      </dsp:txXfrm>
    </dsp:sp>
    <dsp:sp modelId="{15E2A385-D3A3-A848-A782-E53B728FEDD6}">
      <dsp:nvSpPr>
        <dsp:cNvPr id="0" name=""/>
        <dsp:cNvSpPr/>
      </dsp:nvSpPr>
      <dsp:spPr>
        <a:xfrm>
          <a:off x="388441" y="156770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Trebuchet MS" panose="020B0703020202090204" pitchFamily="34" charset="0"/>
            </a:rPr>
            <a:t>Durchhaltevermögen/Geduld</a:t>
          </a:r>
          <a:endParaRPr lang="de-DE" sz="1600" kern="1200" dirty="0">
            <a:latin typeface="Calibri" panose="020F0502020204030204" pitchFamily="34" charset="0"/>
            <a:cs typeface="Calibri" panose="020F0502020204030204" pitchFamily="34" charset="0"/>
          </a:endParaRPr>
        </a:p>
      </dsp:txBody>
      <dsp:txXfrm>
        <a:off x="398147" y="1577411"/>
        <a:ext cx="3076213" cy="311972"/>
      </dsp:txXfrm>
    </dsp:sp>
    <dsp:sp modelId="{7FA532EF-35DF-F84C-A74D-29B745B51771}">
      <dsp:nvSpPr>
        <dsp:cNvPr id="0" name=""/>
        <dsp:cNvSpPr/>
      </dsp:nvSpPr>
      <dsp:spPr>
        <a:xfrm>
          <a:off x="388441" y="1950072"/>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Selbstvertrauen</a:t>
          </a:r>
        </a:p>
      </dsp:txBody>
      <dsp:txXfrm>
        <a:off x="398147" y="1959778"/>
        <a:ext cx="3076213" cy="311972"/>
      </dsp:txXfrm>
    </dsp:sp>
    <dsp:sp modelId="{31766FC3-97DF-FF4D-BEFD-CCEC88FFC9ED}">
      <dsp:nvSpPr>
        <dsp:cNvPr id="0" name=""/>
        <dsp:cNvSpPr/>
      </dsp:nvSpPr>
      <dsp:spPr>
        <a:xfrm>
          <a:off x="388441" y="2332439"/>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Umgang mit eigenen Emotionen</a:t>
          </a:r>
        </a:p>
      </dsp:txBody>
      <dsp:txXfrm>
        <a:off x="398147" y="2342145"/>
        <a:ext cx="3076213" cy="311972"/>
      </dsp:txXfrm>
    </dsp:sp>
    <dsp:sp modelId="{DBA162BD-AEEC-0F45-AF26-6DFF1A76FA52}">
      <dsp:nvSpPr>
        <dsp:cNvPr id="0" name=""/>
        <dsp:cNvSpPr/>
      </dsp:nvSpPr>
      <dsp:spPr>
        <a:xfrm>
          <a:off x="388441" y="2714806"/>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Umgang mit Emotionen anderer</a:t>
          </a:r>
        </a:p>
      </dsp:txBody>
      <dsp:txXfrm>
        <a:off x="398147" y="2724512"/>
        <a:ext cx="3076213" cy="311972"/>
      </dsp:txXfrm>
    </dsp:sp>
    <dsp:sp modelId="{B6065BFD-4C1A-144D-A009-DA829D42F35A}">
      <dsp:nvSpPr>
        <dsp:cNvPr id="0" name=""/>
        <dsp:cNvSpPr/>
      </dsp:nvSpPr>
      <dsp:spPr>
        <a:xfrm>
          <a:off x="388441" y="3097173"/>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Kritikfähigkeit </a:t>
          </a:r>
        </a:p>
      </dsp:txBody>
      <dsp:txXfrm>
        <a:off x="398147" y="3106879"/>
        <a:ext cx="3076213" cy="311972"/>
      </dsp:txXfrm>
    </dsp:sp>
    <dsp:sp modelId="{F45E1D88-5622-A54B-8CD1-6F001BE17F9C}">
      <dsp:nvSpPr>
        <dsp:cNvPr id="0" name=""/>
        <dsp:cNvSpPr/>
      </dsp:nvSpPr>
      <dsp:spPr>
        <a:xfrm>
          <a:off x="388441" y="3479540"/>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Regelakzeptanz</a:t>
          </a:r>
        </a:p>
      </dsp:txBody>
      <dsp:txXfrm>
        <a:off x="398147" y="3489246"/>
        <a:ext cx="3076213" cy="311972"/>
      </dsp:txXfrm>
    </dsp:sp>
    <dsp:sp modelId="{FD747C39-DF3C-F94E-A745-CBB8E02C3CB7}">
      <dsp:nvSpPr>
        <dsp:cNvPr id="0" name=""/>
        <dsp:cNvSpPr/>
      </dsp:nvSpPr>
      <dsp:spPr>
        <a:xfrm>
          <a:off x="388441" y="3861908"/>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Fantasie </a:t>
          </a:r>
        </a:p>
      </dsp:txBody>
      <dsp:txXfrm>
        <a:off x="398147" y="3871614"/>
        <a:ext cx="3076213" cy="311972"/>
      </dsp:txXfrm>
    </dsp:sp>
    <dsp:sp modelId="{0B30B062-2ED8-1147-9AAA-0BF008B23FD1}">
      <dsp:nvSpPr>
        <dsp:cNvPr id="0" name=""/>
        <dsp:cNvSpPr/>
      </dsp:nvSpPr>
      <dsp:spPr>
        <a:xfrm>
          <a:off x="388441" y="424427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Kommunikationsfähigkeit </a:t>
          </a:r>
        </a:p>
      </dsp:txBody>
      <dsp:txXfrm>
        <a:off x="398147" y="4253981"/>
        <a:ext cx="3076213" cy="311972"/>
      </dsp:txXfrm>
    </dsp:sp>
    <dsp:sp modelId="{407135B8-80A0-4C4D-9CAB-04B7A57259C9}">
      <dsp:nvSpPr>
        <dsp:cNvPr id="0" name=""/>
        <dsp:cNvSpPr/>
      </dsp:nvSpPr>
      <dsp:spPr>
        <a:xfrm>
          <a:off x="388441" y="4626642"/>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Umgang mit Stress</a:t>
          </a:r>
        </a:p>
      </dsp:txBody>
      <dsp:txXfrm>
        <a:off x="398147" y="4636348"/>
        <a:ext cx="3076213" cy="311972"/>
      </dsp:txXfrm>
    </dsp:sp>
    <dsp:sp modelId="{BB3D82A2-F0FC-2647-A30A-35A2A9F260A9}">
      <dsp:nvSpPr>
        <dsp:cNvPr id="0" name=""/>
        <dsp:cNvSpPr/>
      </dsp:nvSpPr>
      <dsp:spPr>
        <a:xfrm>
          <a:off x="4161234" y="0"/>
          <a:ext cx="3869531" cy="5220586"/>
        </a:xfrm>
        <a:prstGeom prst="roundRect">
          <a:avLst>
            <a:gd name="adj" fmla="val 10000"/>
          </a:avLst>
        </a:prstGeom>
        <a:solidFill>
          <a:srgbClr val="92D050">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Im Bereich der </a:t>
          </a:r>
        </a:p>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kognitiven Entwicklung</a:t>
          </a:r>
        </a:p>
      </dsp:txBody>
      <dsp:txXfrm>
        <a:off x="4161234" y="0"/>
        <a:ext cx="3869531" cy="1566175"/>
      </dsp:txXfrm>
    </dsp:sp>
    <dsp:sp modelId="{F672BF4C-6BD8-C643-BD2B-11B1A8378564}">
      <dsp:nvSpPr>
        <dsp:cNvPr id="0" name=""/>
        <dsp:cNvSpPr/>
      </dsp:nvSpPr>
      <dsp:spPr>
        <a:xfrm>
          <a:off x="4548187" y="156770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Trebuchet MS" panose="020B0703020202090204" pitchFamily="34" charset="0"/>
            </a:rPr>
            <a:t>Aufmerksamkeit/Konzentration</a:t>
          </a:r>
          <a:endParaRPr lang="de-DE" sz="1600" kern="1200" dirty="0">
            <a:latin typeface="Calibri" panose="020F0502020204030204" pitchFamily="34" charset="0"/>
            <a:cs typeface="Calibri" panose="020F0502020204030204" pitchFamily="34" charset="0"/>
          </a:endParaRPr>
        </a:p>
      </dsp:txBody>
      <dsp:txXfrm>
        <a:off x="4557893" y="1577411"/>
        <a:ext cx="3076213" cy="311972"/>
      </dsp:txXfrm>
    </dsp:sp>
    <dsp:sp modelId="{0F9741A4-E02E-8541-8AFA-70C098A17725}">
      <dsp:nvSpPr>
        <dsp:cNvPr id="0" name=""/>
        <dsp:cNvSpPr/>
      </dsp:nvSpPr>
      <dsp:spPr>
        <a:xfrm>
          <a:off x="4548187" y="1950072"/>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Planungsfähigkeit </a:t>
          </a:r>
        </a:p>
      </dsp:txBody>
      <dsp:txXfrm>
        <a:off x="4557893" y="1959778"/>
        <a:ext cx="3076213" cy="311972"/>
      </dsp:txXfrm>
    </dsp:sp>
    <dsp:sp modelId="{6297988C-C37C-F040-9C15-C542F6375F79}">
      <dsp:nvSpPr>
        <dsp:cNvPr id="0" name=""/>
        <dsp:cNvSpPr/>
      </dsp:nvSpPr>
      <dsp:spPr>
        <a:xfrm>
          <a:off x="4548187" y="2332439"/>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Logisches Denken </a:t>
          </a:r>
          <a:endParaRPr lang="de-DE" sz="1600" kern="1200" dirty="0"/>
        </a:p>
      </dsp:txBody>
      <dsp:txXfrm>
        <a:off x="4557893" y="2342145"/>
        <a:ext cx="3076213" cy="311972"/>
      </dsp:txXfrm>
    </dsp:sp>
    <dsp:sp modelId="{D389814C-B1AF-164C-8FCE-F487B05691FB}">
      <dsp:nvSpPr>
        <dsp:cNvPr id="0" name=""/>
        <dsp:cNvSpPr/>
      </dsp:nvSpPr>
      <dsp:spPr>
        <a:xfrm>
          <a:off x="4548187" y="2714806"/>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Trebuchet MS" panose="020B0703020202090204" pitchFamily="34" charset="0"/>
            </a:rPr>
            <a:t>Strategisches Denken</a:t>
          </a:r>
          <a:endParaRPr lang="de-DE" sz="1600" kern="1200" dirty="0">
            <a:latin typeface="Calibri" panose="020F0502020204030204" pitchFamily="34" charset="0"/>
            <a:cs typeface="Calibri" panose="020F0502020204030204" pitchFamily="34" charset="0"/>
          </a:endParaRPr>
        </a:p>
      </dsp:txBody>
      <dsp:txXfrm>
        <a:off x="4557893" y="2724512"/>
        <a:ext cx="3076213" cy="311972"/>
      </dsp:txXfrm>
    </dsp:sp>
    <dsp:sp modelId="{A4DE2283-A794-6044-A16C-56BA94CA373F}">
      <dsp:nvSpPr>
        <dsp:cNvPr id="0" name=""/>
        <dsp:cNvSpPr/>
      </dsp:nvSpPr>
      <dsp:spPr>
        <a:xfrm>
          <a:off x="4548187" y="3097173"/>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Kreativität</a:t>
          </a:r>
        </a:p>
      </dsp:txBody>
      <dsp:txXfrm>
        <a:off x="4557893" y="3106879"/>
        <a:ext cx="3076213" cy="311972"/>
      </dsp:txXfrm>
    </dsp:sp>
    <dsp:sp modelId="{762B935C-31BF-4249-8593-F36BB2A9BC94}">
      <dsp:nvSpPr>
        <dsp:cNvPr id="0" name=""/>
        <dsp:cNvSpPr/>
      </dsp:nvSpPr>
      <dsp:spPr>
        <a:xfrm>
          <a:off x="4548187" y="3479540"/>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Wortschatz</a:t>
          </a:r>
        </a:p>
      </dsp:txBody>
      <dsp:txXfrm>
        <a:off x="4557893" y="3489246"/>
        <a:ext cx="3076213" cy="311972"/>
      </dsp:txXfrm>
    </dsp:sp>
    <dsp:sp modelId="{C8616505-8096-AD40-95A0-0368D934ADA0}">
      <dsp:nvSpPr>
        <dsp:cNvPr id="0" name=""/>
        <dsp:cNvSpPr/>
      </dsp:nvSpPr>
      <dsp:spPr>
        <a:xfrm>
          <a:off x="4548187" y="3861908"/>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Grammatik</a:t>
          </a:r>
          <a:endParaRPr lang="de-DE" sz="1600" kern="1200" dirty="0"/>
        </a:p>
      </dsp:txBody>
      <dsp:txXfrm>
        <a:off x="4557893" y="3871614"/>
        <a:ext cx="3076213" cy="311972"/>
      </dsp:txXfrm>
    </dsp:sp>
    <dsp:sp modelId="{058AA0BE-8013-1C4C-A341-76347CDD9105}">
      <dsp:nvSpPr>
        <dsp:cNvPr id="0" name=""/>
        <dsp:cNvSpPr/>
      </dsp:nvSpPr>
      <dsp:spPr>
        <a:xfrm>
          <a:off x="4548187" y="424427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Trebuchet MS" panose="020B0703020202090204" pitchFamily="34" charset="0"/>
            </a:rPr>
            <a:t>Mathematisches Verständnis</a:t>
          </a:r>
          <a:endParaRPr lang="de-DE" sz="1800" kern="1200" dirty="0"/>
        </a:p>
      </dsp:txBody>
      <dsp:txXfrm>
        <a:off x="4557893" y="4253981"/>
        <a:ext cx="3076213" cy="311972"/>
      </dsp:txXfrm>
    </dsp:sp>
    <dsp:sp modelId="{0252AED1-3238-4341-9C93-CEFB99DA3E0F}">
      <dsp:nvSpPr>
        <dsp:cNvPr id="0" name=""/>
        <dsp:cNvSpPr/>
      </dsp:nvSpPr>
      <dsp:spPr>
        <a:xfrm>
          <a:off x="4548187" y="4626642"/>
          <a:ext cx="3095625" cy="331384"/>
        </a:xfrm>
        <a:prstGeom prst="roundRect">
          <a:avLst>
            <a:gd name="adj" fmla="val 10000"/>
          </a:avLst>
        </a:prstGeom>
        <a:solidFill>
          <a:srgbClr val="4E8F00">
            <a:alpha val="9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Reaktionsschnelligkeit</a:t>
          </a:r>
        </a:p>
      </dsp:txBody>
      <dsp:txXfrm>
        <a:off x="4557893" y="4636348"/>
        <a:ext cx="3076213" cy="311972"/>
      </dsp:txXfrm>
    </dsp:sp>
    <dsp:sp modelId="{80CB2685-B4F6-8542-8DEF-F16AB5575A56}">
      <dsp:nvSpPr>
        <dsp:cNvPr id="0" name=""/>
        <dsp:cNvSpPr/>
      </dsp:nvSpPr>
      <dsp:spPr>
        <a:xfrm>
          <a:off x="8320980" y="0"/>
          <a:ext cx="3869531" cy="5220586"/>
        </a:xfrm>
        <a:prstGeom prst="roundRect">
          <a:avLst>
            <a:gd name="adj" fmla="val 10000"/>
          </a:avLst>
        </a:prstGeom>
        <a:solidFill>
          <a:srgbClr val="92D050">
            <a:alpha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Im Bereich der </a:t>
          </a:r>
        </a:p>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motorischen Entwicklung</a:t>
          </a:r>
        </a:p>
      </dsp:txBody>
      <dsp:txXfrm>
        <a:off x="8320980" y="0"/>
        <a:ext cx="3869531" cy="1566175"/>
      </dsp:txXfrm>
    </dsp:sp>
    <dsp:sp modelId="{8A6FB3B3-AE2C-AC4B-9A23-0BDB17F9509B}">
      <dsp:nvSpPr>
        <dsp:cNvPr id="0" name=""/>
        <dsp:cNvSpPr/>
      </dsp:nvSpPr>
      <dsp:spPr>
        <a:xfrm>
          <a:off x="8707933" y="1566303"/>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Calibri" panose="020F0502020204030204" pitchFamily="34" charset="0"/>
              <a:cs typeface="Calibri" panose="020F0502020204030204" pitchFamily="34" charset="0"/>
            </a:rPr>
            <a:t>Auge-Hand-Koordination</a:t>
          </a:r>
        </a:p>
      </dsp:txBody>
      <dsp:txXfrm>
        <a:off x="8730208" y="1588578"/>
        <a:ext cx="3051075" cy="715978"/>
      </dsp:txXfrm>
    </dsp:sp>
    <dsp:sp modelId="{3B3CAEA6-D4D7-7A4E-ACDE-68731BD0CA95}">
      <dsp:nvSpPr>
        <dsp:cNvPr id="0" name=""/>
        <dsp:cNvSpPr/>
      </dsp:nvSpPr>
      <dsp:spPr>
        <a:xfrm>
          <a:off x="8707933" y="2443835"/>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Körper-Koordination</a:t>
          </a:r>
        </a:p>
      </dsp:txBody>
      <dsp:txXfrm>
        <a:off x="8730208" y="2466110"/>
        <a:ext cx="3051075" cy="715978"/>
      </dsp:txXfrm>
    </dsp:sp>
    <dsp:sp modelId="{0C7CD956-84C3-D045-AF7D-D3B39113DFBD}">
      <dsp:nvSpPr>
        <dsp:cNvPr id="0" name=""/>
        <dsp:cNvSpPr/>
      </dsp:nvSpPr>
      <dsp:spPr>
        <a:xfrm>
          <a:off x="8707933" y="3321368"/>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Feinmotorik</a:t>
          </a:r>
        </a:p>
      </dsp:txBody>
      <dsp:txXfrm>
        <a:off x="8730208" y="3343643"/>
        <a:ext cx="3051075" cy="715978"/>
      </dsp:txXfrm>
    </dsp:sp>
    <dsp:sp modelId="{D34645D8-73DD-594A-AD9C-33FDC84AFB15}">
      <dsp:nvSpPr>
        <dsp:cNvPr id="0" name=""/>
        <dsp:cNvSpPr/>
      </dsp:nvSpPr>
      <dsp:spPr>
        <a:xfrm>
          <a:off x="8707933" y="4198901"/>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Grobmotorik</a:t>
          </a:r>
        </a:p>
      </dsp:txBody>
      <dsp:txXfrm>
        <a:off x="8730208" y="4221176"/>
        <a:ext cx="3051075" cy="715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41E1-491A-9B47-9E3A-920F0935BB71}">
      <dsp:nvSpPr>
        <dsp:cNvPr id="0" name=""/>
        <dsp:cNvSpPr/>
      </dsp:nvSpPr>
      <dsp:spPr>
        <a:xfrm>
          <a:off x="2226164" y="1129736"/>
          <a:ext cx="480183" cy="91440"/>
        </a:xfrm>
        <a:custGeom>
          <a:avLst/>
          <a:gdLst/>
          <a:ahLst/>
          <a:cxnLst/>
          <a:rect l="0" t="0" r="0" b="0"/>
          <a:pathLst>
            <a:path>
              <a:moveTo>
                <a:pt x="0" y="45720"/>
              </a:moveTo>
              <a:lnTo>
                <a:pt x="480183"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453486" y="1172899"/>
        <a:ext cx="25539" cy="5112"/>
      </dsp:txXfrm>
    </dsp:sp>
    <dsp:sp modelId="{B3FFA3B4-9A2D-5C4C-BF5B-51CB4FD36F05}">
      <dsp:nvSpPr>
        <dsp:cNvPr id="0" name=""/>
        <dsp:cNvSpPr/>
      </dsp:nvSpPr>
      <dsp:spPr>
        <a:xfrm>
          <a:off x="7165" y="509216"/>
          <a:ext cx="2220798" cy="1332478"/>
        </a:xfrm>
        <a:prstGeom prst="rect">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Die Gruppe wird </a:t>
          </a:r>
          <a:r>
            <a:rPr lang="de-DE" sz="2000" u="sng" kern="1200" dirty="0">
              <a:latin typeface="Calibri" panose="020F0502020204030204" pitchFamily="34" charset="0"/>
              <a:cs typeface="Calibri" panose="020F0502020204030204" pitchFamily="34" charset="0"/>
            </a:rPr>
            <a:t>eingeteilt</a:t>
          </a:r>
          <a:r>
            <a:rPr lang="de-DE" sz="2000" kern="1200" dirty="0">
              <a:latin typeface="Calibri" panose="020F0502020204030204" pitchFamily="34" charset="0"/>
              <a:cs typeface="Calibri" panose="020F0502020204030204" pitchFamily="34" charset="0"/>
            </a:rPr>
            <a:t>. </a:t>
          </a:r>
        </a:p>
      </dsp:txBody>
      <dsp:txXfrm>
        <a:off x="7165" y="509216"/>
        <a:ext cx="2220798" cy="1332478"/>
      </dsp:txXfrm>
    </dsp:sp>
    <dsp:sp modelId="{6682F9F9-903A-954F-83EC-9AA39BE63EEB}">
      <dsp:nvSpPr>
        <dsp:cNvPr id="0" name=""/>
        <dsp:cNvSpPr/>
      </dsp:nvSpPr>
      <dsp:spPr>
        <a:xfrm>
          <a:off x="4957745" y="1129736"/>
          <a:ext cx="480183" cy="91440"/>
        </a:xfrm>
        <a:custGeom>
          <a:avLst/>
          <a:gdLst/>
          <a:ahLst/>
          <a:cxnLst/>
          <a:rect l="0" t="0" r="0" b="0"/>
          <a:pathLst>
            <a:path>
              <a:moveTo>
                <a:pt x="0" y="45720"/>
              </a:moveTo>
              <a:lnTo>
                <a:pt x="480183"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185067" y="1172899"/>
        <a:ext cx="25539" cy="5112"/>
      </dsp:txXfrm>
    </dsp:sp>
    <dsp:sp modelId="{C076DC4B-1702-FA4E-9F7C-C979A7D35164}">
      <dsp:nvSpPr>
        <dsp:cNvPr id="0" name=""/>
        <dsp:cNvSpPr/>
      </dsp:nvSpPr>
      <dsp:spPr>
        <a:xfrm>
          <a:off x="2738747" y="509216"/>
          <a:ext cx="2220798" cy="133247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Am Tisch </a:t>
          </a:r>
          <a:r>
            <a:rPr lang="de-DE" sz="2000" u="sng" kern="1200" dirty="0">
              <a:latin typeface="Calibri" panose="020F0502020204030204" pitchFamily="34" charset="0"/>
              <a:cs typeface="Calibri" panose="020F0502020204030204" pitchFamily="34" charset="0"/>
            </a:rPr>
            <a:t>begrüßen</a:t>
          </a:r>
          <a:r>
            <a:rPr lang="de-DE" sz="2000" kern="1200" dirty="0">
              <a:latin typeface="Calibri" panose="020F0502020204030204" pitchFamily="34" charset="0"/>
              <a:cs typeface="Calibri" panose="020F0502020204030204" pitchFamily="34" charset="0"/>
            </a:rPr>
            <a:t> wir uns gegenseitig mit Namen.</a:t>
          </a:r>
        </a:p>
      </dsp:txBody>
      <dsp:txXfrm>
        <a:off x="2738747" y="509216"/>
        <a:ext cx="2220798" cy="1332478"/>
      </dsp:txXfrm>
    </dsp:sp>
    <dsp:sp modelId="{49CEBB6B-AB77-FC48-BA98-7EC72699F98B}">
      <dsp:nvSpPr>
        <dsp:cNvPr id="0" name=""/>
        <dsp:cNvSpPr/>
      </dsp:nvSpPr>
      <dsp:spPr>
        <a:xfrm>
          <a:off x="7689327" y="1129736"/>
          <a:ext cx="480183" cy="91440"/>
        </a:xfrm>
        <a:custGeom>
          <a:avLst/>
          <a:gdLst/>
          <a:ahLst/>
          <a:cxnLst/>
          <a:rect l="0" t="0" r="0" b="0"/>
          <a:pathLst>
            <a:path>
              <a:moveTo>
                <a:pt x="0" y="45720"/>
              </a:moveTo>
              <a:lnTo>
                <a:pt x="480183"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7916649" y="1172899"/>
        <a:ext cx="25539" cy="5112"/>
      </dsp:txXfrm>
    </dsp:sp>
    <dsp:sp modelId="{B309D79F-68ED-D147-B9B5-963B62EAFDB5}">
      <dsp:nvSpPr>
        <dsp:cNvPr id="0" name=""/>
        <dsp:cNvSpPr/>
      </dsp:nvSpPr>
      <dsp:spPr>
        <a:xfrm>
          <a:off x="5470329" y="509216"/>
          <a:ext cx="2220798" cy="133247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Wir überlegen </a:t>
          </a:r>
          <a:r>
            <a:rPr lang="de-DE" sz="2000" u="sng" kern="1200" dirty="0">
              <a:latin typeface="Calibri" panose="020F0502020204030204" pitchFamily="34" charset="0"/>
              <a:cs typeface="Calibri" panose="020F0502020204030204" pitchFamily="34" charset="0"/>
            </a:rPr>
            <a:t>gemeinsam</a:t>
          </a:r>
          <a:r>
            <a:rPr lang="de-DE" sz="2000" kern="1200" dirty="0">
              <a:latin typeface="Calibri" panose="020F0502020204030204" pitchFamily="34" charset="0"/>
              <a:cs typeface="Calibri" panose="020F0502020204030204" pitchFamily="34" charset="0"/>
            </a:rPr>
            <a:t>, welches Spiel wir spielen möchten.</a:t>
          </a:r>
        </a:p>
      </dsp:txBody>
      <dsp:txXfrm>
        <a:off x="5470329" y="509216"/>
        <a:ext cx="2220798" cy="1332478"/>
      </dsp:txXfrm>
    </dsp:sp>
    <dsp:sp modelId="{1C6743B4-CC04-5E48-9451-7A9C34080F5E}">
      <dsp:nvSpPr>
        <dsp:cNvPr id="0" name=""/>
        <dsp:cNvSpPr/>
      </dsp:nvSpPr>
      <dsp:spPr>
        <a:xfrm>
          <a:off x="1117565" y="1839895"/>
          <a:ext cx="8194744" cy="480183"/>
        </a:xfrm>
        <a:custGeom>
          <a:avLst/>
          <a:gdLst/>
          <a:ahLst/>
          <a:cxnLst/>
          <a:rect l="0" t="0" r="0" b="0"/>
          <a:pathLst>
            <a:path>
              <a:moveTo>
                <a:pt x="8194744" y="0"/>
              </a:moveTo>
              <a:lnTo>
                <a:pt x="8194744" y="257191"/>
              </a:lnTo>
              <a:lnTo>
                <a:pt x="0" y="257191"/>
              </a:lnTo>
              <a:lnTo>
                <a:pt x="0" y="480183"/>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009671" y="2077431"/>
        <a:ext cx="410532" cy="5112"/>
      </dsp:txXfrm>
    </dsp:sp>
    <dsp:sp modelId="{16C2567E-8333-EC4C-9707-9DC58D910F51}">
      <dsp:nvSpPr>
        <dsp:cNvPr id="0" name=""/>
        <dsp:cNvSpPr/>
      </dsp:nvSpPr>
      <dsp:spPr>
        <a:xfrm>
          <a:off x="8201910" y="509216"/>
          <a:ext cx="2220798" cy="1332478"/>
        </a:xfrm>
        <a:prstGeom prst="rect">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Die Mehrheit entscheidet.</a:t>
          </a:r>
        </a:p>
      </dsp:txBody>
      <dsp:txXfrm>
        <a:off x="8201910" y="509216"/>
        <a:ext cx="2220798" cy="1332478"/>
      </dsp:txXfrm>
    </dsp:sp>
    <dsp:sp modelId="{0BBB2DE9-7E38-2548-8034-76769F971733}">
      <dsp:nvSpPr>
        <dsp:cNvPr id="0" name=""/>
        <dsp:cNvSpPr/>
      </dsp:nvSpPr>
      <dsp:spPr>
        <a:xfrm>
          <a:off x="2226164" y="2972998"/>
          <a:ext cx="2295241" cy="91440"/>
        </a:xfrm>
        <a:custGeom>
          <a:avLst/>
          <a:gdLst/>
          <a:ahLst/>
          <a:cxnLst/>
          <a:rect l="0" t="0" r="0" b="0"/>
          <a:pathLst>
            <a:path>
              <a:moveTo>
                <a:pt x="0" y="45720"/>
              </a:moveTo>
              <a:lnTo>
                <a:pt x="1164720" y="45720"/>
              </a:lnTo>
              <a:lnTo>
                <a:pt x="1164720" y="71743"/>
              </a:lnTo>
              <a:lnTo>
                <a:pt x="2295241" y="71743"/>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15635" y="3016162"/>
        <a:ext cx="116299" cy="5112"/>
      </dsp:txXfrm>
    </dsp:sp>
    <dsp:sp modelId="{FCB73355-B3E2-0E46-A903-29488BAF86E3}">
      <dsp:nvSpPr>
        <dsp:cNvPr id="0" name=""/>
        <dsp:cNvSpPr/>
      </dsp:nvSpPr>
      <dsp:spPr>
        <a:xfrm>
          <a:off x="7165" y="2352479"/>
          <a:ext cx="2220798" cy="133247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Wir bestimmen einen </a:t>
          </a:r>
          <a:r>
            <a:rPr lang="de-DE" sz="2000" u="sng" kern="1200" dirty="0">
              <a:latin typeface="Calibri" panose="020F0502020204030204" pitchFamily="34" charset="0"/>
              <a:cs typeface="Calibri" panose="020F0502020204030204" pitchFamily="34" charset="0"/>
            </a:rPr>
            <a:t>Spielleiter.</a:t>
          </a:r>
        </a:p>
      </dsp:txBody>
      <dsp:txXfrm>
        <a:off x="7165" y="2352479"/>
        <a:ext cx="2220798" cy="1332478"/>
      </dsp:txXfrm>
    </dsp:sp>
    <dsp:sp modelId="{15F9B072-D083-9E41-A5B3-D9B27970A750}">
      <dsp:nvSpPr>
        <dsp:cNvPr id="0" name=""/>
        <dsp:cNvSpPr/>
      </dsp:nvSpPr>
      <dsp:spPr>
        <a:xfrm>
          <a:off x="6772804" y="2999022"/>
          <a:ext cx="356211" cy="91440"/>
        </a:xfrm>
        <a:custGeom>
          <a:avLst/>
          <a:gdLst/>
          <a:ahLst/>
          <a:cxnLst/>
          <a:rect l="0" t="0" r="0" b="0"/>
          <a:pathLst>
            <a:path>
              <a:moveTo>
                <a:pt x="0" y="45720"/>
              </a:moveTo>
              <a:lnTo>
                <a:pt x="356211"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941239" y="3042185"/>
        <a:ext cx="19340" cy="5112"/>
      </dsp:txXfrm>
    </dsp:sp>
    <dsp:sp modelId="{07747E73-5C9B-0C43-9460-0FBCB70B6FCE}">
      <dsp:nvSpPr>
        <dsp:cNvPr id="0" name=""/>
        <dsp:cNvSpPr/>
      </dsp:nvSpPr>
      <dsp:spPr>
        <a:xfrm>
          <a:off x="4553805" y="2378502"/>
          <a:ext cx="2220798" cy="133247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Wir spielen </a:t>
          </a:r>
          <a:r>
            <a:rPr lang="de-DE" sz="2000" u="sng" kern="1200" dirty="0">
              <a:latin typeface="Calibri" panose="020F0502020204030204" pitchFamily="34" charset="0"/>
              <a:cs typeface="Calibri" panose="020F0502020204030204" pitchFamily="34" charset="0"/>
            </a:rPr>
            <a:t>ein </a:t>
          </a:r>
          <a:r>
            <a:rPr lang="de-DE" sz="2000" kern="1200" dirty="0">
              <a:latin typeface="Calibri" panose="020F0502020204030204" pitchFamily="34" charset="0"/>
              <a:cs typeface="Calibri" panose="020F0502020204030204" pitchFamily="34" charset="0"/>
            </a:rPr>
            <a:t>Spiel während der Spielzeit.</a:t>
          </a:r>
        </a:p>
      </dsp:txBody>
      <dsp:txXfrm>
        <a:off x="4553805" y="2378502"/>
        <a:ext cx="2220798" cy="1332478"/>
      </dsp:txXfrm>
    </dsp:sp>
    <dsp:sp modelId="{FF6B2C4D-0098-C644-AD41-D7E87DDBCEEF}">
      <dsp:nvSpPr>
        <dsp:cNvPr id="0" name=""/>
        <dsp:cNvSpPr/>
      </dsp:nvSpPr>
      <dsp:spPr>
        <a:xfrm>
          <a:off x="7161415" y="2378502"/>
          <a:ext cx="3268459" cy="1332478"/>
        </a:xfrm>
        <a:prstGeom prst="rect">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Am Ende treffen wir uns alle im Kreis und </a:t>
          </a:r>
          <a:r>
            <a:rPr lang="de-DE" sz="2000" u="sng" kern="1200" dirty="0">
              <a:latin typeface="Calibri" panose="020F0502020204030204" pitchFamily="34" charset="0"/>
              <a:cs typeface="Calibri" panose="020F0502020204030204" pitchFamily="34" charset="0"/>
            </a:rPr>
            <a:t>sprechen</a:t>
          </a:r>
          <a:r>
            <a:rPr lang="de-DE" sz="2000" kern="1200" dirty="0">
              <a:latin typeface="Calibri" panose="020F0502020204030204" pitchFamily="34" charset="0"/>
              <a:cs typeface="Calibri" panose="020F0502020204030204" pitchFamily="34" charset="0"/>
            </a:rPr>
            <a:t> über die </a:t>
          </a:r>
          <a:r>
            <a:rPr lang="de-DE" sz="2000" u="sng" kern="1200" dirty="0">
              <a:latin typeface="Calibri" panose="020F0502020204030204" pitchFamily="34" charset="0"/>
              <a:cs typeface="Calibri" panose="020F0502020204030204" pitchFamily="34" charset="0"/>
            </a:rPr>
            <a:t>Spielzeit.</a:t>
          </a:r>
        </a:p>
      </dsp:txBody>
      <dsp:txXfrm>
        <a:off x="7161415" y="2378502"/>
        <a:ext cx="3268459" cy="1332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37EC1-1E70-0C4C-91CE-F5F00CAB499B}">
      <dsp:nvSpPr>
        <dsp:cNvPr id="0" name=""/>
        <dsp:cNvSpPr/>
      </dsp:nvSpPr>
      <dsp:spPr>
        <a:xfrm flipH="1">
          <a:off x="0" y="4334012"/>
          <a:ext cx="10426728" cy="474268"/>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rgbClr val="000000"/>
              </a:solidFill>
              <a:latin typeface="Calibri" panose="020F0502020204030204" pitchFamily="34" charset="0"/>
              <a:cs typeface="Calibri" panose="020F0502020204030204" pitchFamily="34" charset="0"/>
            </a:rPr>
            <a:t>März 2023 Nach der Pandemie</a:t>
          </a:r>
          <a:endParaRPr lang="de-DE" sz="1500" kern="1200" dirty="0">
            <a:latin typeface="Calibri" panose="020F0502020204030204" pitchFamily="34" charset="0"/>
            <a:cs typeface="Calibri" panose="020F0502020204030204" pitchFamily="34" charset="0"/>
          </a:endParaRPr>
        </a:p>
      </dsp:txBody>
      <dsp:txXfrm>
        <a:off x="0" y="4334012"/>
        <a:ext cx="10426728" cy="256105"/>
      </dsp:txXfrm>
    </dsp:sp>
    <dsp:sp modelId="{03E798A2-2554-8540-AC94-130A1C5E672D}">
      <dsp:nvSpPr>
        <dsp:cNvPr id="0" name=""/>
        <dsp:cNvSpPr/>
      </dsp:nvSpPr>
      <dsp:spPr>
        <a:xfrm flipH="1">
          <a:off x="0" y="4580632"/>
          <a:ext cx="10426728" cy="21816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rgbClr val="000000"/>
              </a:solidFill>
              <a:latin typeface="Calibri" panose="020F0502020204030204" pitchFamily="34" charset="0"/>
              <a:cs typeface="Calibri" panose="020F0502020204030204" pitchFamily="34" charset="0"/>
            </a:rPr>
            <a:t>Fortführung der jährlichen </a:t>
          </a:r>
          <a:r>
            <a:rPr lang="de-DE" sz="1500" i="0" u="none" strike="noStrike" kern="1200" dirty="0">
              <a:solidFill>
                <a:srgbClr val="000000"/>
              </a:solidFill>
              <a:effectLst/>
              <a:latin typeface="Calibri" panose="020F0502020204030204" pitchFamily="34" charset="0"/>
              <a:cs typeface="Calibri" panose="020F0502020204030204" pitchFamily="34" charset="0"/>
            </a:rPr>
            <a:t>Lenkungstreffen "Das gleiche Spiel-Regel-Paket für Kita und Grundschule</a:t>
          </a:r>
          <a:r>
            <a:rPr lang="de-DE" sz="1300" i="0" u="none" strike="noStrike" kern="1200" dirty="0">
              <a:solidFill>
                <a:srgbClr val="000000"/>
              </a:solidFill>
              <a:effectLst/>
              <a:latin typeface="Mina"/>
            </a:rPr>
            <a:t>“</a:t>
          </a:r>
          <a:endParaRPr lang="de-DE" sz="1300" kern="1200" dirty="0"/>
        </a:p>
      </dsp:txBody>
      <dsp:txXfrm>
        <a:off x="0" y="4580632"/>
        <a:ext cx="10426728" cy="218163"/>
      </dsp:txXfrm>
    </dsp:sp>
    <dsp:sp modelId="{3A5F8BB1-4C90-DE49-A0C2-AB625028B739}">
      <dsp:nvSpPr>
        <dsp:cNvPr id="0" name=""/>
        <dsp:cNvSpPr/>
      </dsp:nvSpPr>
      <dsp:spPr>
        <a:xfrm rot="10800000" flipH="1">
          <a:off x="0" y="3611701"/>
          <a:ext cx="10426728" cy="729425"/>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latin typeface="Calibri" panose="020F0502020204030204" pitchFamily="34" charset="0"/>
              <a:cs typeface="Calibri" panose="020F0502020204030204" pitchFamily="34" charset="0"/>
            </a:rPr>
            <a:t>2022</a:t>
          </a:r>
        </a:p>
      </dsp:txBody>
      <dsp:txXfrm rot="-10800000">
        <a:off x="0" y="3611701"/>
        <a:ext cx="10426728" cy="256028"/>
      </dsp:txXfrm>
    </dsp:sp>
    <dsp:sp modelId="{B82FA126-394E-0E41-88AC-2829B3680DFC}">
      <dsp:nvSpPr>
        <dsp:cNvPr id="0" name=""/>
        <dsp:cNvSpPr/>
      </dsp:nvSpPr>
      <dsp:spPr>
        <a:xfrm flipH="1">
          <a:off x="0" y="3867729"/>
          <a:ext cx="10426728" cy="218098"/>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a:latin typeface="Calibri" panose="020F0502020204030204" pitchFamily="34" charset="0"/>
              <a:ea typeface="Aptos" panose="020B0004020202020204" pitchFamily="34" charset="0"/>
              <a:cs typeface="Calibri" panose="020F0502020204030204" pitchFamily="34" charset="0"/>
            </a:rPr>
            <a:t>Angebot für Interessierte -  „Spieleneuheiten zum Testen“</a:t>
          </a:r>
          <a:endParaRPr lang="de-DE" sz="1500" kern="1200" dirty="0">
            <a:latin typeface="Calibri" panose="020F0502020204030204" pitchFamily="34" charset="0"/>
            <a:cs typeface="Calibri" panose="020F0502020204030204" pitchFamily="34" charset="0"/>
          </a:endParaRPr>
        </a:p>
      </dsp:txBody>
      <dsp:txXfrm>
        <a:off x="0" y="3867729"/>
        <a:ext cx="10426728" cy="218098"/>
      </dsp:txXfrm>
    </dsp:sp>
    <dsp:sp modelId="{24E0756F-C272-C04E-A608-1E750DAAE9C2}">
      <dsp:nvSpPr>
        <dsp:cNvPr id="0" name=""/>
        <dsp:cNvSpPr/>
      </dsp:nvSpPr>
      <dsp:spPr>
        <a:xfrm rot="10800000" flipH="1">
          <a:off x="0" y="2889390"/>
          <a:ext cx="10426728" cy="729425"/>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latin typeface="Calibri" panose="020F0502020204030204" pitchFamily="34" charset="0"/>
              <a:cs typeface="Calibri" panose="020F0502020204030204" pitchFamily="34" charset="0"/>
            </a:rPr>
            <a:t>2022</a:t>
          </a:r>
        </a:p>
      </dsp:txBody>
      <dsp:txXfrm rot="-10800000">
        <a:off x="0" y="2889390"/>
        <a:ext cx="10426728" cy="256028"/>
      </dsp:txXfrm>
    </dsp:sp>
    <dsp:sp modelId="{27196D92-1315-384E-9F21-C8BAD773AC98}">
      <dsp:nvSpPr>
        <dsp:cNvPr id="0" name=""/>
        <dsp:cNvSpPr/>
      </dsp:nvSpPr>
      <dsp:spPr>
        <a:xfrm flipH="1">
          <a:off x="0" y="3145418"/>
          <a:ext cx="10426728" cy="218098"/>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effectLst/>
              <a:latin typeface="Calibri" panose="020F0502020204030204" pitchFamily="34" charset="0"/>
              <a:ea typeface="Aptos" panose="020B0004020202020204" pitchFamily="34" charset="0"/>
              <a:cs typeface="Calibri" panose="020F0502020204030204" pitchFamily="34" charset="0"/>
            </a:rPr>
            <a:t>Universität Paderborn - Lernwerkstatt "LIFT" wird neuer Kooperationspartner </a:t>
          </a:r>
          <a:endParaRPr lang="de-DE" sz="1500" kern="1200" dirty="0">
            <a:latin typeface="Calibri" panose="020F0502020204030204" pitchFamily="34" charset="0"/>
            <a:cs typeface="Calibri" panose="020F0502020204030204" pitchFamily="34" charset="0"/>
          </a:endParaRPr>
        </a:p>
      </dsp:txBody>
      <dsp:txXfrm>
        <a:off x="0" y="3145418"/>
        <a:ext cx="10426728" cy="218098"/>
      </dsp:txXfrm>
    </dsp:sp>
    <dsp:sp modelId="{664DFFA8-5FD4-834F-8476-4CCA0B527681}">
      <dsp:nvSpPr>
        <dsp:cNvPr id="0" name=""/>
        <dsp:cNvSpPr/>
      </dsp:nvSpPr>
      <dsp:spPr>
        <a:xfrm rot="10800000" flipH="1">
          <a:off x="0" y="2167079"/>
          <a:ext cx="10426728" cy="729425"/>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i="0" u="none" strike="noStrike" kern="1200" dirty="0">
              <a:solidFill>
                <a:srgbClr val="000000"/>
              </a:solidFill>
              <a:effectLst/>
              <a:latin typeface="Calibri" panose="020F0502020204030204" pitchFamily="34" charset="0"/>
              <a:cs typeface="Calibri" panose="020F0502020204030204" pitchFamily="34" charset="0"/>
            </a:rPr>
            <a:t>2021</a:t>
          </a:r>
          <a:endParaRPr lang="de-DE" sz="1500" kern="1200" dirty="0">
            <a:latin typeface="Calibri" panose="020F0502020204030204" pitchFamily="34" charset="0"/>
            <a:cs typeface="Calibri" panose="020F0502020204030204" pitchFamily="34" charset="0"/>
          </a:endParaRPr>
        </a:p>
      </dsp:txBody>
      <dsp:txXfrm rot="-10800000">
        <a:off x="0" y="2167079"/>
        <a:ext cx="10426728" cy="256028"/>
      </dsp:txXfrm>
    </dsp:sp>
    <dsp:sp modelId="{16634174-0CB9-B447-9563-D00C3A2C68CA}">
      <dsp:nvSpPr>
        <dsp:cNvPr id="0" name=""/>
        <dsp:cNvSpPr/>
      </dsp:nvSpPr>
      <dsp:spPr>
        <a:xfrm flipH="1">
          <a:off x="0" y="2423107"/>
          <a:ext cx="10426728" cy="218098"/>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i="0" u="none" strike="noStrike" kern="1200" dirty="0">
              <a:solidFill>
                <a:srgbClr val="000000"/>
              </a:solidFill>
              <a:effectLst/>
              <a:latin typeface="Calibri" panose="020F0502020204030204" pitchFamily="34" charset="0"/>
              <a:cs typeface="Calibri" panose="020F0502020204030204" pitchFamily="34" charset="0"/>
            </a:rPr>
            <a:t>2021 </a:t>
          </a:r>
          <a:r>
            <a:rPr lang="de-DE" sz="1500" kern="1200" dirty="0">
              <a:latin typeface="Calibri" panose="020F0502020204030204" pitchFamily="34" charset="0"/>
              <a:ea typeface="Aptos" panose="020B0004020202020204" pitchFamily="34" charset="0"/>
              <a:cs typeface="Calibri" panose="020F0502020204030204" pitchFamily="34" charset="0"/>
            </a:rPr>
            <a:t> Universität Bielefeld - </a:t>
          </a:r>
          <a:r>
            <a:rPr lang="de-DE" sz="1500" kern="1200" dirty="0">
              <a:effectLst/>
              <a:latin typeface="Calibri" panose="020F0502020204030204" pitchFamily="34" charset="0"/>
              <a:ea typeface="Aptos" panose="020B0004020202020204" pitchFamily="34" charset="0"/>
              <a:cs typeface="Calibri" panose="020F0502020204030204" pitchFamily="34" charset="0"/>
            </a:rPr>
            <a:t>Lernwerkstatt - V</a:t>
          </a:r>
          <a:r>
            <a:rPr lang="de-DE" sz="1500" i="0" u="none" strike="noStrike" kern="1200" dirty="0">
              <a:solidFill>
                <a:srgbClr val="000000"/>
              </a:solidFill>
              <a:effectLst/>
              <a:latin typeface="Calibri" panose="020F0502020204030204" pitchFamily="34" charset="0"/>
              <a:cs typeface="Calibri" panose="020F0502020204030204" pitchFamily="34" charset="0"/>
            </a:rPr>
            <a:t>ideoanleitungen zum „Das gleiche Regel-Spiel-Paket für Kita und Grundschule“</a:t>
          </a:r>
          <a:endParaRPr lang="de-DE" sz="1500" kern="1200" dirty="0">
            <a:latin typeface="Calibri" panose="020F0502020204030204" pitchFamily="34" charset="0"/>
            <a:cs typeface="Calibri" panose="020F0502020204030204" pitchFamily="34" charset="0"/>
          </a:endParaRPr>
        </a:p>
      </dsp:txBody>
      <dsp:txXfrm>
        <a:off x="0" y="2423107"/>
        <a:ext cx="10426728" cy="218098"/>
      </dsp:txXfrm>
    </dsp:sp>
    <dsp:sp modelId="{85950B74-7F6C-094E-A09A-7508324DBD0F}">
      <dsp:nvSpPr>
        <dsp:cNvPr id="0" name=""/>
        <dsp:cNvSpPr/>
      </dsp:nvSpPr>
      <dsp:spPr>
        <a:xfrm rot="10800000" flipH="1">
          <a:off x="0" y="1444767"/>
          <a:ext cx="10426728" cy="729425"/>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a:effectLst/>
              <a:latin typeface="Calibri" panose="020F0502020204030204" pitchFamily="34" charset="0"/>
              <a:ea typeface="Aptos" panose="020B0004020202020204" pitchFamily="34" charset="0"/>
              <a:cs typeface="Calibri" panose="020F0502020204030204" pitchFamily="34" charset="0"/>
            </a:rPr>
            <a:t>2020 – 2022 </a:t>
          </a:r>
          <a:endParaRPr lang="de-DE" sz="1500" kern="1200" dirty="0">
            <a:latin typeface="Calibri" panose="020F0502020204030204" pitchFamily="34" charset="0"/>
            <a:cs typeface="Calibri" panose="020F0502020204030204" pitchFamily="34" charset="0"/>
          </a:endParaRPr>
        </a:p>
      </dsp:txBody>
      <dsp:txXfrm rot="-10800000">
        <a:off x="0" y="1444767"/>
        <a:ext cx="10426728" cy="256028"/>
      </dsp:txXfrm>
    </dsp:sp>
    <dsp:sp modelId="{F706820F-A970-0A40-AC9C-9F6DC2011017}">
      <dsp:nvSpPr>
        <dsp:cNvPr id="0" name=""/>
        <dsp:cNvSpPr/>
      </dsp:nvSpPr>
      <dsp:spPr>
        <a:xfrm flipH="1">
          <a:off x="0" y="1700796"/>
          <a:ext cx="10426728" cy="218098"/>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de-DE" sz="1300" kern="1200" dirty="0">
              <a:latin typeface="Calibri" panose="020F0502020204030204" pitchFamily="34" charset="0"/>
              <a:ea typeface="Aptos" panose="020B0004020202020204" pitchFamily="34" charset="0"/>
              <a:cs typeface="Calibri" panose="020F0502020204030204" pitchFamily="34" charset="0"/>
            </a:rPr>
            <a:t>Während </a:t>
          </a:r>
          <a:r>
            <a:rPr lang="de-DE" sz="1300" kern="1200" dirty="0">
              <a:effectLst/>
              <a:latin typeface="Calibri" panose="020F0502020204030204" pitchFamily="34" charset="0"/>
              <a:ea typeface="Aptos" panose="020B0004020202020204" pitchFamily="34" charset="0"/>
              <a:cs typeface="Calibri" panose="020F0502020204030204" pitchFamily="34" charset="0"/>
            </a:rPr>
            <a:t>der Pandemie </a:t>
          </a:r>
          <a:r>
            <a:rPr lang="de-DE" sz="1300" kern="1200" dirty="0">
              <a:latin typeface="Calibri" panose="020F0502020204030204" pitchFamily="34" charset="0"/>
              <a:ea typeface="Aptos" panose="020B0004020202020204" pitchFamily="34" charset="0"/>
              <a:cs typeface="Calibri" panose="020F0502020204030204" pitchFamily="34" charset="0"/>
            </a:rPr>
            <a:t>– Angebot: </a:t>
          </a:r>
          <a:r>
            <a:rPr lang="de-DE" sz="1300" kern="1200" dirty="0">
              <a:effectLst/>
              <a:latin typeface="Calibri" panose="020F0502020204030204" pitchFamily="34" charset="0"/>
              <a:ea typeface="Aptos" panose="020B0004020202020204" pitchFamily="34" charset="0"/>
              <a:cs typeface="Calibri" panose="020F0502020204030204" pitchFamily="34" charset="0"/>
            </a:rPr>
            <a:t>Ein weiteres „Das gleiche </a:t>
          </a:r>
          <a:r>
            <a:rPr lang="de-DE" sz="1300" kern="1200" dirty="0">
              <a:latin typeface="Calibri" panose="020F0502020204030204" pitchFamily="34" charset="0"/>
              <a:ea typeface="Aptos" panose="020B0004020202020204" pitchFamily="34" charset="0"/>
              <a:cs typeface="Calibri" panose="020F0502020204030204" pitchFamily="34" charset="0"/>
            </a:rPr>
            <a:t>Regel-Spiel-Paket für Kita und Grundschule “ </a:t>
          </a:r>
          <a:r>
            <a:rPr lang="de-DE" sz="1300" kern="1200" dirty="0">
              <a:effectLst/>
              <a:latin typeface="Calibri" panose="020F0502020204030204" pitchFamily="34" charset="0"/>
              <a:ea typeface="Aptos" panose="020B0004020202020204" pitchFamily="34" charset="0"/>
              <a:cs typeface="Calibri" panose="020F0502020204030204" pitchFamily="34" charset="0"/>
            </a:rPr>
            <a:t>zum „Aufbau einer Spielothek“</a:t>
          </a:r>
          <a:endParaRPr lang="de-DE" sz="1300" kern="1200" dirty="0">
            <a:latin typeface="Calibri" panose="020F0502020204030204" pitchFamily="34" charset="0"/>
            <a:cs typeface="Calibri" panose="020F0502020204030204" pitchFamily="34" charset="0"/>
          </a:endParaRPr>
        </a:p>
      </dsp:txBody>
      <dsp:txXfrm>
        <a:off x="0" y="1700796"/>
        <a:ext cx="10426728" cy="218098"/>
      </dsp:txXfrm>
    </dsp:sp>
    <dsp:sp modelId="{8814A772-FE12-D042-A271-929B73447959}">
      <dsp:nvSpPr>
        <dsp:cNvPr id="0" name=""/>
        <dsp:cNvSpPr/>
      </dsp:nvSpPr>
      <dsp:spPr>
        <a:xfrm rot="10800000" flipH="1">
          <a:off x="0" y="722456"/>
          <a:ext cx="10426728" cy="729425"/>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effectLst/>
              <a:latin typeface="Calibri" panose="020F0502020204030204" pitchFamily="34" charset="0"/>
              <a:ea typeface="Aptos" panose="020B0004020202020204" pitchFamily="34" charset="0"/>
              <a:cs typeface="Calibri" panose="020F0502020204030204" pitchFamily="34" charset="0"/>
            </a:rPr>
            <a:t>2021</a:t>
          </a:r>
          <a:endParaRPr lang="de-DE" sz="1500" kern="1200" dirty="0">
            <a:latin typeface="Calibri" panose="020F0502020204030204" pitchFamily="34" charset="0"/>
            <a:cs typeface="Calibri" panose="020F0502020204030204" pitchFamily="34" charset="0"/>
          </a:endParaRPr>
        </a:p>
      </dsp:txBody>
      <dsp:txXfrm rot="-10800000">
        <a:off x="0" y="722456"/>
        <a:ext cx="10426728" cy="256028"/>
      </dsp:txXfrm>
    </dsp:sp>
    <dsp:sp modelId="{74C311D9-ACF6-BF4F-A20E-60A4A192530A}">
      <dsp:nvSpPr>
        <dsp:cNvPr id="0" name=""/>
        <dsp:cNvSpPr/>
      </dsp:nvSpPr>
      <dsp:spPr>
        <a:xfrm flipH="1">
          <a:off x="0" y="978485"/>
          <a:ext cx="10426728" cy="218098"/>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de-DE" sz="1500" kern="1200" dirty="0">
              <a:effectLst/>
              <a:latin typeface="Calibri" panose="020F0502020204030204" pitchFamily="34" charset="0"/>
              <a:ea typeface="Aptos" panose="020B0004020202020204" pitchFamily="34" charset="0"/>
              <a:cs typeface="Calibri" panose="020F0502020204030204" pitchFamily="34" charset="0"/>
            </a:rPr>
            <a:t>Der  Verein „Lernen durch Spielen e.V.“ ist online</a:t>
          </a:r>
          <a:endParaRPr lang="de-DE" sz="1500" kern="1200" dirty="0">
            <a:latin typeface="Calibri" panose="020F0502020204030204" pitchFamily="34" charset="0"/>
            <a:cs typeface="Calibri" panose="020F0502020204030204" pitchFamily="34" charset="0"/>
          </a:endParaRPr>
        </a:p>
      </dsp:txBody>
      <dsp:txXfrm>
        <a:off x="0" y="978485"/>
        <a:ext cx="10426728" cy="218098"/>
      </dsp:txXfrm>
    </dsp:sp>
    <dsp:sp modelId="{C5949699-4BF2-2F40-9A2E-97A7D1BC3FF8}">
      <dsp:nvSpPr>
        <dsp:cNvPr id="0" name=""/>
        <dsp:cNvSpPr/>
      </dsp:nvSpPr>
      <dsp:spPr>
        <a:xfrm rot="10800000" flipH="1">
          <a:off x="0" y="145"/>
          <a:ext cx="10426728" cy="729425"/>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latin typeface="Calibri" panose="020F0502020204030204" pitchFamily="34" charset="0"/>
              <a:cs typeface="Calibri" panose="020F0502020204030204" pitchFamily="34" charset="0"/>
            </a:rPr>
            <a:t>2020</a:t>
          </a:r>
        </a:p>
      </dsp:txBody>
      <dsp:txXfrm rot="-10800000">
        <a:off x="0" y="145"/>
        <a:ext cx="10426728" cy="256028"/>
      </dsp:txXfrm>
    </dsp:sp>
    <dsp:sp modelId="{372B85D3-23AE-0C44-A3F9-B5E76718CF0D}">
      <dsp:nvSpPr>
        <dsp:cNvPr id="0" name=""/>
        <dsp:cNvSpPr/>
      </dsp:nvSpPr>
      <dsp:spPr>
        <a:xfrm flipH="1">
          <a:off x="0" y="256173"/>
          <a:ext cx="10426728" cy="218098"/>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latin typeface="Calibri" panose="020F0502020204030204" pitchFamily="34" charset="0"/>
              <a:cs typeface="Calibri" panose="020F0502020204030204" pitchFamily="34" charset="0"/>
            </a:rPr>
            <a:t>Gründung des Vereins „Lernen durch Spielen e.V.“</a:t>
          </a:r>
        </a:p>
      </dsp:txBody>
      <dsp:txXfrm>
        <a:off x="0" y="256173"/>
        <a:ext cx="10426728" cy="2180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C0E54-C410-9445-9C14-54A7476C3EC1}">
      <dsp:nvSpPr>
        <dsp:cNvPr id="0" name=""/>
        <dsp:cNvSpPr/>
      </dsp:nvSpPr>
      <dsp:spPr>
        <a:xfrm>
          <a:off x="0" y="5440716"/>
          <a:ext cx="10426728" cy="892594"/>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latin typeface="Calibri" panose="020F0502020204030204" pitchFamily="34" charset="0"/>
              <a:cs typeface="Calibri" panose="020F0502020204030204" pitchFamily="34" charset="0"/>
            </a:rPr>
            <a:t>2024</a:t>
          </a:r>
        </a:p>
      </dsp:txBody>
      <dsp:txXfrm>
        <a:off x="0" y="5440716"/>
        <a:ext cx="10426728" cy="482001"/>
      </dsp:txXfrm>
    </dsp:sp>
    <dsp:sp modelId="{DA8743BE-8774-AA4D-B77A-786BE030ECC9}">
      <dsp:nvSpPr>
        <dsp:cNvPr id="0" name=""/>
        <dsp:cNvSpPr/>
      </dsp:nvSpPr>
      <dsp:spPr>
        <a:xfrm>
          <a:off x="0" y="5904865"/>
          <a:ext cx="10426728" cy="410593"/>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de-DE" sz="1500" kern="1200" dirty="0">
              <a:effectLst/>
              <a:latin typeface="Calibri" panose="020F0502020204030204" pitchFamily="34" charset="0"/>
              <a:ea typeface="Aptos" panose="020B0004020202020204" pitchFamily="34" charset="0"/>
              <a:cs typeface="Calibri" panose="020F0502020204030204" pitchFamily="34" charset="0"/>
            </a:rPr>
            <a:t>Angebot „Spielpakete“ für den Jahrgang 1-4 und Jahrgangsübergreifende 1 / 2, 3 / 4 und 5 /6</a:t>
          </a:r>
          <a:endParaRPr lang="de-DE" sz="1500" kern="1200" dirty="0">
            <a:latin typeface="Calibri" panose="020F0502020204030204" pitchFamily="34" charset="0"/>
            <a:cs typeface="Calibri" panose="020F0502020204030204" pitchFamily="34" charset="0"/>
          </a:endParaRPr>
        </a:p>
      </dsp:txBody>
      <dsp:txXfrm>
        <a:off x="0" y="5904865"/>
        <a:ext cx="10426728" cy="410593"/>
      </dsp:txXfrm>
    </dsp:sp>
    <dsp:sp modelId="{EDA6319D-193D-5E4F-9562-56E3D633B9EA}">
      <dsp:nvSpPr>
        <dsp:cNvPr id="0" name=""/>
        <dsp:cNvSpPr/>
      </dsp:nvSpPr>
      <dsp:spPr>
        <a:xfrm rot="10800000">
          <a:off x="0" y="4081294"/>
          <a:ext cx="10426728" cy="1372810"/>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i="0" u="none" strike="noStrike" kern="1200" dirty="0">
              <a:solidFill>
                <a:srgbClr val="000000"/>
              </a:solidFill>
              <a:effectLst/>
              <a:latin typeface="Calibri" panose="020F0502020204030204" pitchFamily="34" charset="0"/>
              <a:cs typeface="Calibri" panose="020F0502020204030204" pitchFamily="34" charset="0"/>
            </a:rPr>
            <a:t>2024</a:t>
          </a:r>
          <a:endParaRPr lang="de-DE" sz="1500" kern="1200" dirty="0">
            <a:latin typeface="Calibri" panose="020F0502020204030204" pitchFamily="34" charset="0"/>
            <a:cs typeface="Calibri" panose="020F0502020204030204" pitchFamily="34" charset="0"/>
          </a:endParaRPr>
        </a:p>
      </dsp:txBody>
      <dsp:txXfrm rot="-10800000">
        <a:off x="0" y="4081294"/>
        <a:ext cx="10426728" cy="481856"/>
      </dsp:txXfrm>
    </dsp:sp>
    <dsp:sp modelId="{E60D26B6-89B9-CF46-A071-CEC81347D37E}">
      <dsp:nvSpPr>
        <dsp:cNvPr id="0" name=""/>
        <dsp:cNvSpPr/>
      </dsp:nvSpPr>
      <dsp:spPr>
        <a:xfrm>
          <a:off x="0" y="4563151"/>
          <a:ext cx="10426728" cy="41047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de-DE" sz="1500" kern="1200" dirty="0">
              <a:effectLst/>
              <a:latin typeface="Calibri" panose="020F0502020204030204" pitchFamily="34" charset="0"/>
              <a:ea typeface="Aptos" panose="020B0004020202020204" pitchFamily="34" charset="0"/>
              <a:cs typeface="Calibri" panose="020F0502020204030204" pitchFamily="34" charset="0"/>
            </a:rPr>
            <a:t>Universität Paderborn - Lernwerkstatt "LIFT“ „Spielanalysen für den inklusiven Unterricht“ </a:t>
          </a:r>
          <a:endParaRPr lang="de-DE" sz="1500" kern="1200" dirty="0">
            <a:latin typeface="Calibri" panose="020F0502020204030204" pitchFamily="34" charset="0"/>
            <a:cs typeface="Calibri" panose="020F0502020204030204" pitchFamily="34" charset="0"/>
          </a:endParaRPr>
        </a:p>
      </dsp:txBody>
      <dsp:txXfrm>
        <a:off x="0" y="4563151"/>
        <a:ext cx="10426728" cy="410470"/>
      </dsp:txXfrm>
    </dsp:sp>
    <dsp:sp modelId="{31B2B32D-F9C5-A841-B184-124FDAD4DC9E}">
      <dsp:nvSpPr>
        <dsp:cNvPr id="0" name=""/>
        <dsp:cNvSpPr/>
      </dsp:nvSpPr>
      <dsp:spPr>
        <a:xfrm rot="10800000">
          <a:off x="0" y="2721872"/>
          <a:ext cx="10426728" cy="1372810"/>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effectLst/>
              <a:latin typeface="Calibri" panose="020F0502020204030204" pitchFamily="34" charset="0"/>
              <a:ea typeface="Aptos" panose="020B0004020202020204" pitchFamily="34" charset="0"/>
              <a:cs typeface="Calibri" panose="020F0502020204030204" pitchFamily="34" charset="0"/>
            </a:rPr>
            <a:t>2024</a:t>
          </a:r>
          <a:endParaRPr lang="de-DE" sz="1500" kern="1200" dirty="0">
            <a:latin typeface="Calibri" panose="020F0502020204030204" pitchFamily="34" charset="0"/>
            <a:cs typeface="Calibri" panose="020F0502020204030204" pitchFamily="34" charset="0"/>
          </a:endParaRPr>
        </a:p>
      </dsp:txBody>
      <dsp:txXfrm rot="-10800000">
        <a:off x="0" y="2721872"/>
        <a:ext cx="10426728" cy="481856"/>
      </dsp:txXfrm>
    </dsp:sp>
    <dsp:sp modelId="{BC06B487-CC2D-3A4F-B767-E9E1A4180733}">
      <dsp:nvSpPr>
        <dsp:cNvPr id="0" name=""/>
        <dsp:cNvSpPr/>
      </dsp:nvSpPr>
      <dsp:spPr>
        <a:xfrm>
          <a:off x="0" y="3203729"/>
          <a:ext cx="10426728" cy="41047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kern="1200" dirty="0">
              <a:latin typeface="Calibri" panose="020F0502020204030204" pitchFamily="34" charset="0"/>
              <a:ea typeface="Aptos" panose="020B0004020202020204" pitchFamily="34" charset="0"/>
              <a:cs typeface="Calibri" panose="020F0502020204030204" pitchFamily="34" charset="0"/>
            </a:rPr>
            <a:t>Universität Bielefeld - </a:t>
          </a:r>
          <a:r>
            <a:rPr lang="de-DE" sz="1500" kern="1200" dirty="0">
              <a:effectLst/>
              <a:latin typeface="Calibri" panose="020F0502020204030204" pitchFamily="34" charset="0"/>
              <a:ea typeface="Aptos" panose="020B0004020202020204" pitchFamily="34" charset="0"/>
              <a:cs typeface="Calibri" panose="020F0502020204030204" pitchFamily="34" charset="0"/>
            </a:rPr>
            <a:t>Lernwerkstatt - Ausleihe von „Spiele -Klassensätzen“</a:t>
          </a:r>
          <a:endParaRPr lang="de-DE" sz="1500" kern="1200" dirty="0">
            <a:latin typeface="Calibri" panose="020F0502020204030204" pitchFamily="34" charset="0"/>
            <a:cs typeface="Calibri" panose="020F0502020204030204" pitchFamily="34" charset="0"/>
          </a:endParaRPr>
        </a:p>
      </dsp:txBody>
      <dsp:txXfrm>
        <a:off x="0" y="3203729"/>
        <a:ext cx="10426728" cy="410470"/>
      </dsp:txXfrm>
    </dsp:sp>
    <dsp:sp modelId="{8FD8C2D2-E779-184C-AC09-953C9428B70D}">
      <dsp:nvSpPr>
        <dsp:cNvPr id="0" name=""/>
        <dsp:cNvSpPr/>
      </dsp:nvSpPr>
      <dsp:spPr>
        <a:xfrm rot="10800000">
          <a:off x="0" y="1362450"/>
          <a:ext cx="10426728" cy="1372810"/>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kern="1200" dirty="0">
              <a:effectLst/>
              <a:latin typeface="Calibri" panose="020F0502020204030204" pitchFamily="34" charset="0"/>
              <a:ea typeface="Aptos" panose="020B0004020202020204" pitchFamily="34" charset="0"/>
              <a:cs typeface="Calibri" panose="020F0502020204030204" pitchFamily="34" charset="0"/>
            </a:rPr>
            <a:t>2023</a:t>
          </a:r>
          <a:endParaRPr lang="de-DE" sz="1500" kern="1200" dirty="0">
            <a:latin typeface="Calibri" panose="020F0502020204030204" pitchFamily="34" charset="0"/>
            <a:cs typeface="Calibri" panose="020F0502020204030204" pitchFamily="34" charset="0"/>
          </a:endParaRPr>
        </a:p>
      </dsp:txBody>
      <dsp:txXfrm rot="-10800000">
        <a:off x="0" y="1362450"/>
        <a:ext cx="10426728" cy="481856"/>
      </dsp:txXfrm>
    </dsp:sp>
    <dsp:sp modelId="{5DB4439C-88AE-9E4F-8862-F96136B9C69A}">
      <dsp:nvSpPr>
        <dsp:cNvPr id="0" name=""/>
        <dsp:cNvSpPr/>
      </dsp:nvSpPr>
      <dsp:spPr>
        <a:xfrm>
          <a:off x="0" y="1844307"/>
          <a:ext cx="10426728" cy="41047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i="0" u="none" strike="noStrike" kern="1200" dirty="0">
              <a:solidFill>
                <a:srgbClr val="000000"/>
              </a:solidFill>
              <a:effectLst/>
              <a:latin typeface="Calibri" panose="020F0502020204030204" pitchFamily="34" charset="0"/>
              <a:cs typeface="Calibri" panose="020F0502020204030204" pitchFamily="34" charset="0"/>
            </a:rPr>
            <a:t>Kooperationsvereinbarungen zwischen Uni - KiTa mit der Universität Bielefeld, Fakultät für Erziehungswissenschaft, AG 3, und der Laborschule</a:t>
          </a:r>
          <a:endParaRPr lang="de-DE" sz="1500" kern="1200" dirty="0">
            <a:latin typeface="Calibri" panose="020F0502020204030204" pitchFamily="34" charset="0"/>
            <a:cs typeface="Calibri" panose="020F0502020204030204" pitchFamily="34" charset="0"/>
          </a:endParaRPr>
        </a:p>
      </dsp:txBody>
      <dsp:txXfrm>
        <a:off x="0" y="1844307"/>
        <a:ext cx="10426728" cy="410470"/>
      </dsp:txXfrm>
    </dsp:sp>
    <dsp:sp modelId="{2FE94E73-08A1-BC4B-AF35-B97D748042F4}">
      <dsp:nvSpPr>
        <dsp:cNvPr id="0" name=""/>
        <dsp:cNvSpPr/>
      </dsp:nvSpPr>
      <dsp:spPr>
        <a:xfrm rot="10800000">
          <a:off x="0" y="3028"/>
          <a:ext cx="10426728" cy="1372810"/>
        </a:xfrm>
        <a:prstGeom prst="upArrowCallou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e-DE" sz="1500" b="0" i="0" u="none" strike="noStrike" kern="1200" dirty="0">
              <a:solidFill>
                <a:srgbClr val="000000"/>
              </a:solidFill>
              <a:effectLst/>
              <a:latin typeface="Calibri" panose="020F0502020204030204" pitchFamily="34" charset="0"/>
              <a:cs typeface="Calibri" panose="020F0502020204030204" pitchFamily="34" charset="0"/>
            </a:rPr>
            <a:t>März 2023</a:t>
          </a:r>
          <a:endParaRPr lang="de-DE" sz="1500" kern="1200" dirty="0">
            <a:latin typeface="Calibri" panose="020F0502020204030204" pitchFamily="34" charset="0"/>
            <a:cs typeface="Calibri" panose="020F0502020204030204" pitchFamily="34" charset="0"/>
          </a:endParaRPr>
        </a:p>
      </dsp:txBody>
      <dsp:txXfrm rot="-10800000">
        <a:off x="0" y="3028"/>
        <a:ext cx="10426728" cy="481856"/>
      </dsp:txXfrm>
    </dsp:sp>
    <dsp:sp modelId="{F346A0AE-2EC8-DA48-A039-9F190CC2D4C5}">
      <dsp:nvSpPr>
        <dsp:cNvPr id="0" name=""/>
        <dsp:cNvSpPr/>
      </dsp:nvSpPr>
      <dsp:spPr>
        <a:xfrm>
          <a:off x="0" y="484885"/>
          <a:ext cx="10426728" cy="41047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de-DE" sz="1500" b="0" i="0" u="none" strike="noStrike" kern="1200" dirty="0">
              <a:solidFill>
                <a:srgbClr val="000000"/>
              </a:solidFill>
              <a:effectLst/>
              <a:latin typeface="Calibri" panose="020F0502020204030204" pitchFamily="34" charset="0"/>
              <a:cs typeface="Calibri" panose="020F0502020204030204" pitchFamily="34" charset="0"/>
            </a:rPr>
            <a:t>Das jährliche Kooperationstreffen - „Das </a:t>
          </a:r>
          <a:r>
            <a:rPr lang="de-DE" sz="1500" i="0" u="none" strike="noStrike" kern="1200" dirty="0">
              <a:solidFill>
                <a:srgbClr val="000000"/>
              </a:solidFill>
              <a:effectLst/>
              <a:latin typeface="Calibri" panose="020F0502020204030204" pitchFamily="34" charset="0"/>
              <a:cs typeface="Calibri" panose="020F0502020204030204" pitchFamily="34" charset="0"/>
            </a:rPr>
            <a:t>Spielpaket Basiskompetenzförderung“</a:t>
          </a:r>
          <a:endParaRPr lang="de-DE" sz="1500" kern="1200" dirty="0">
            <a:latin typeface="Calibri" panose="020F0502020204030204" pitchFamily="34" charset="0"/>
            <a:cs typeface="Calibri" panose="020F0502020204030204" pitchFamily="34" charset="0"/>
          </a:endParaRPr>
        </a:p>
      </dsp:txBody>
      <dsp:txXfrm>
        <a:off x="0" y="484885"/>
        <a:ext cx="10426728" cy="4104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October 27, 2024</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95736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October 27, 2024</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908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October 27, 2024</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82938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October 27, 2024</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93104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October 27, 2024</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49038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October 27, 2024</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dirty="0"/>
          </a:p>
        </p:txBody>
      </p:sp>
    </p:spTree>
    <p:extLst>
      <p:ext uri="{BB962C8B-B14F-4D97-AF65-F5344CB8AC3E}">
        <p14:creationId xmlns:p14="http://schemas.microsoft.com/office/powerpoint/2010/main" val="103020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October 27, 2024</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108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October 27, 2024</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66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27, 2024</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10136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October 27, 2024</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13949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October 27, 2024</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89073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October 27, 2024</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7356593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68" r:id="rId7"/>
    <p:sldLayoutId id="2147483669" r:id="rId8"/>
    <p:sldLayoutId id="2147483670" r:id="rId9"/>
    <p:sldLayoutId id="2147483671" r:id="rId10"/>
    <p:sldLayoutId id="2147483678"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31.sv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jp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0.xml"/><Relationship Id="rId7" Type="http://schemas.openxmlformats.org/officeDocument/2006/relationships/image" Target="../media/image4.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35.svg"/><Relationship Id="rId7" Type="http://schemas.openxmlformats.org/officeDocument/2006/relationships/diagramLayout" Target="../diagrams/layout11.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file:////Users/mbp-dr/Library/Group%20Containers/UBF8T346G9.ms/WebArchiveCopyPasteTempFiles/com.microsoft.Word/page1image48996480" TargetMode="External"/><Relationship Id="rId10" Type="http://schemas.microsoft.com/office/2007/relationships/diagramDrawing" Target="../diagrams/drawing11.xml"/><Relationship Id="rId4" Type="http://schemas.openxmlformats.org/officeDocument/2006/relationships/image" Target="../media/image36.jpeg"/><Relationship Id="rId9" Type="http://schemas.openxmlformats.org/officeDocument/2006/relationships/diagramColors" Target="../diagrams/colors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4.gif"/><Relationship Id="rId16"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svg"/><Relationship Id="rId7" Type="http://schemas.openxmlformats.org/officeDocument/2006/relationships/diagramColors" Target="../diagrams/colors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1.png"/><Relationship Id="rId3" Type="http://schemas.openxmlformats.org/officeDocument/2006/relationships/diagramLayout" Target="../diagrams/layout6.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17.png"/><Relationship Id="rId5" Type="http://schemas.openxmlformats.org/officeDocument/2006/relationships/diagramColors" Target="../diagrams/colors6.xml"/><Relationship Id="rId10" Type="http://schemas.openxmlformats.org/officeDocument/2006/relationships/image" Target="../media/image16.svg"/><Relationship Id="rId4" Type="http://schemas.openxmlformats.org/officeDocument/2006/relationships/diagramQuickStyle" Target="../diagrams/quickStyle6.xml"/><Relationship Id="rId9" Type="http://schemas.openxmlformats.org/officeDocument/2006/relationships/image" Target="../media/image15.png"/><Relationship Id="rId1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8B87011-5A8C-4EB7-B894-857AA7E38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29F624-786F-09F6-6BBB-488D25966A98}"/>
              </a:ext>
            </a:extLst>
          </p:cNvPr>
          <p:cNvSpPr>
            <a:spLocks noGrp="1"/>
          </p:cNvSpPr>
          <p:nvPr>
            <p:ph type="ctrTitle"/>
          </p:nvPr>
        </p:nvSpPr>
        <p:spPr>
          <a:xfrm>
            <a:off x="1221475" y="649118"/>
            <a:ext cx="9730854" cy="1612191"/>
          </a:xfrm>
        </p:spPr>
        <p:txBody>
          <a:bodyPr vert="horz" lIns="91440" tIns="45720" rIns="91440" bIns="45720" rtlCol="0" anchor="b">
            <a:normAutofit/>
          </a:bodyPr>
          <a:lstStyle/>
          <a:p>
            <a:pPr>
              <a:lnSpc>
                <a:spcPct val="100000"/>
              </a:lnSpc>
            </a:pPr>
            <a:r>
              <a:rPr lang="en-US" sz="3000" u="sng" dirty="0"/>
              <a:t>Das </a:t>
            </a:r>
            <a:r>
              <a:rPr lang="en-US" sz="3000" u="sng" dirty="0" err="1"/>
              <a:t>gleiche</a:t>
            </a:r>
            <a:r>
              <a:rPr lang="en-US" sz="3000" u="sng" dirty="0"/>
              <a:t> Regel-spiel-</a:t>
            </a:r>
            <a:r>
              <a:rPr lang="en-US" sz="3000" u="sng" dirty="0" err="1"/>
              <a:t>paket</a:t>
            </a:r>
            <a:r>
              <a:rPr lang="en-US" sz="3000" u="sng" dirty="0"/>
              <a:t> für </a:t>
            </a:r>
            <a:r>
              <a:rPr lang="en-US" sz="3000" u="sng" dirty="0" err="1"/>
              <a:t>kita</a:t>
            </a:r>
            <a:r>
              <a:rPr lang="en-US" sz="3000" u="sng" dirty="0"/>
              <a:t> und </a:t>
            </a:r>
            <a:r>
              <a:rPr lang="en-US" sz="3000" u="sng" dirty="0" err="1"/>
              <a:t>Grundschule</a:t>
            </a:r>
            <a:br>
              <a:rPr lang="en-US" dirty="0"/>
            </a:br>
            <a:endParaRPr lang="en-US" dirty="0"/>
          </a:p>
        </p:txBody>
      </p:sp>
      <p:sp>
        <p:nvSpPr>
          <p:cNvPr id="37" name="Freeform: Shape 36">
            <a:extLst>
              <a:ext uri="{FF2B5EF4-FFF2-40B4-BE49-F238E27FC236}">
                <a16:creationId xmlns:a16="http://schemas.microsoft.com/office/drawing/2014/main" id="{5BD394B4-9980-49BA-93BF-5526D8834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44355"/>
            <a:ext cx="12192000" cy="1313646"/>
          </a:xfrm>
          <a:custGeom>
            <a:avLst/>
            <a:gdLst>
              <a:gd name="connsiteX0" fmla="*/ 1501254 w 12192000"/>
              <a:gd name="connsiteY0" fmla="*/ 0 h 1627817"/>
              <a:gd name="connsiteX1" fmla="*/ 10849970 w 12192000"/>
              <a:gd name="connsiteY1" fmla="*/ 44446 h 1627817"/>
              <a:gd name="connsiteX2" fmla="*/ 10982234 w 12192000"/>
              <a:gd name="connsiteY2" fmla="*/ 35639 h 1627817"/>
              <a:gd name="connsiteX3" fmla="*/ 11078148 w 12192000"/>
              <a:gd name="connsiteY3" fmla="*/ 40872 h 1627817"/>
              <a:gd name="connsiteX4" fmla="*/ 11157884 w 12192000"/>
              <a:gd name="connsiteY4" fmla="*/ 79217 h 1627817"/>
              <a:gd name="connsiteX5" fmla="*/ 11214117 w 12192000"/>
              <a:gd name="connsiteY5" fmla="*/ 135936 h 1627817"/>
              <a:gd name="connsiteX6" fmla="*/ 11349083 w 12192000"/>
              <a:gd name="connsiteY6" fmla="*/ 186170 h 1627817"/>
              <a:gd name="connsiteX7" fmla="*/ 11474142 w 12192000"/>
              <a:gd name="connsiteY7" fmla="*/ 307913 h 1627817"/>
              <a:gd name="connsiteX8" fmla="*/ 11534876 w 12192000"/>
              <a:gd name="connsiteY8" fmla="*/ 336279 h 1627817"/>
              <a:gd name="connsiteX9" fmla="*/ 11537646 w 12192000"/>
              <a:gd name="connsiteY9" fmla="*/ 337308 h 1627817"/>
              <a:gd name="connsiteX10" fmla="*/ 11570324 w 12192000"/>
              <a:gd name="connsiteY10" fmla="*/ 340039 h 1627817"/>
              <a:gd name="connsiteX11" fmla="*/ 11667489 w 12192000"/>
              <a:gd name="connsiteY11" fmla="*/ 349224 h 1627817"/>
              <a:gd name="connsiteX12" fmla="*/ 11912544 w 12192000"/>
              <a:gd name="connsiteY12" fmla="*/ 355566 h 1627817"/>
              <a:gd name="connsiteX13" fmla="*/ 11983207 w 12192000"/>
              <a:gd name="connsiteY13" fmla="*/ 329503 h 1627817"/>
              <a:gd name="connsiteX14" fmla="*/ 12052430 w 12192000"/>
              <a:gd name="connsiteY14" fmla="*/ 313102 h 1627817"/>
              <a:gd name="connsiteX15" fmla="*/ 12119850 w 12192000"/>
              <a:gd name="connsiteY15" fmla="*/ 321255 h 1627817"/>
              <a:gd name="connsiteX16" fmla="*/ 12105843 w 12192000"/>
              <a:gd name="connsiteY16" fmla="*/ 321486 h 1627817"/>
              <a:gd name="connsiteX17" fmla="*/ 12134617 w 12192000"/>
              <a:gd name="connsiteY17" fmla="*/ 323039 h 1627817"/>
              <a:gd name="connsiteX18" fmla="*/ 12119850 w 12192000"/>
              <a:gd name="connsiteY18" fmla="*/ 321255 h 1627817"/>
              <a:gd name="connsiteX19" fmla="*/ 12176998 w 12192000"/>
              <a:gd name="connsiteY19" fmla="*/ 320305 h 1627817"/>
              <a:gd name="connsiteX20" fmla="*/ 12192000 w 12192000"/>
              <a:gd name="connsiteY20" fmla="*/ 320640 h 1627817"/>
              <a:gd name="connsiteX21" fmla="*/ 12192000 w 12192000"/>
              <a:gd name="connsiteY21" fmla="*/ 1627817 h 1627817"/>
              <a:gd name="connsiteX22" fmla="*/ 6575794 w 12192000"/>
              <a:gd name="connsiteY22" fmla="*/ 1627817 h 1627817"/>
              <a:gd name="connsiteX23" fmla="*/ 6575794 w 12192000"/>
              <a:gd name="connsiteY23" fmla="*/ 1627814 h 1627817"/>
              <a:gd name="connsiteX24" fmla="*/ 0 w 12192000"/>
              <a:gd name="connsiteY24" fmla="*/ 1627814 h 1627817"/>
              <a:gd name="connsiteX25" fmla="*/ 0 w 12192000"/>
              <a:gd name="connsiteY25" fmla="*/ 122160 h 1627817"/>
              <a:gd name="connsiteX26" fmla="*/ 12829 w 12192000"/>
              <a:gd name="connsiteY26" fmla="*/ 122309 h 1627817"/>
              <a:gd name="connsiteX27" fmla="*/ 42394 w 12192000"/>
              <a:gd name="connsiteY27" fmla="*/ 125149 h 1627817"/>
              <a:gd name="connsiteX28" fmla="*/ 82610 w 12192000"/>
              <a:gd name="connsiteY28" fmla="*/ 124570 h 1627817"/>
              <a:gd name="connsiteX29" fmla="*/ 190111 w 12192000"/>
              <a:gd name="connsiteY29" fmla="*/ 115390 h 1627817"/>
              <a:gd name="connsiteX30" fmla="*/ 311923 w 12192000"/>
              <a:gd name="connsiteY30" fmla="*/ 93988 h 1627817"/>
              <a:gd name="connsiteX31" fmla="*/ 474273 w 12192000"/>
              <a:gd name="connsiteY31" fmla="*/ 42685 h 1627817"/>
              <a:gd name="connsiteX32" fmla="*/ 482953 w 12192000"/>
              <a:gd name="connsiteY32" fmla="*/ 40111 h 1627817"/>
              <a:gd name="connsiteX33" fmla="*/ 493177 w 12192000"/>
              <a:gd name="connsiteY33" fmla="*/ 45057 h 1627817"/>
              <a:gd name="connsiteX34" fmla="*/ 526988 w 12192000"/>
              <a:gd name="connsiteY34" fmla="*/ 54673 h 1627817"/>
              <a:gd name="connsiteX35" fmla="*/ 638805 w 12192000"/>
              <a:gd name="connsiteY35" fmla="*/ 32395 h 1627817"/>
              <a:gd name="connsiteX36" fmla="*/ 705427 w 12192000"/>
              <a:gd name="connsiteY36" fmla="*/ 21941 h 1627817"/>
              <a:gd name="connsiteX37" fmla="*/ 707353 w 12192000"/>
              <a:gd name="connsiteY37" fmla="*/ 23515 h 1627817"/>
              <a:gd name="connsiteX38" fmla="*/ 744848 w 12192000"/>
              <a:gd name="connsiteY38" fmla="*/ 31495 h 1627817"/>
              <a:gd name="connsiteX39" fmla="*/ 796678 w 12192000"/>
              <a:gd name="connsiteY39" fmla="*/ 7750 h 1627817"/>
              <a:gd name="connsiteX40" fmla="*/ 797256 w 12192000"/>
              <a:gd name="connsiteY40" fmla="*/ 7531 h 1627817"/>
              <a:gd name="connsiteX41" fmla="*/ 799821 w 12192000"/>
              <a:gd name="connsiteY41" fmla="*/ 7128 h 1627817"/>
              <a:gd name="connsiteX42" fmla="*/ 871342 w 12192000"/>
              <a:gd name="connsiteY42" fmla="*/ 12191 h 1627817"/>
              <a:gd name="connsiteX43" fmla="*/ 914788 w 12192000"/>
              <a:gd name="connsiteY43" fmla="*/ 9993 h 1627817"/>
              <a:gd name="connsiteX44" fmla="*/ 923558 w 12192000"/>
              <a:gd name="connsiteY44" fmla="*/ 11396 h 1627817"/>
              <a:gd name="connsiteX45" fmla="*/ 929098 w 12192000"/>
              <a:gd name="connsiteY45" fmla="*/ 9269 h 1627817"/>
              <a:gd name="connsiteX46" fmla="*/ 962718 w 12192000"/>
              <a:gd name="connsiteY46" fmla="*/ 7568 h 1627817"/>
              <a:gd name="connsiteX47" fmla="*/ 966639 w 12192000"/>
              <a:gd name="connsiteY47" fmla="*/ 8504 h 1627817"/>
              <a:gd name="connsiteX48" fmla="*/ 1023610 w 12192000"/>
              <a:gd name="connsiteY48" fmla="*/ 4550 h 1627817"/>
              <a:gd name="connsiteX49" fmla="*/ 1032479 w 12192000"/>
              <a:gd name="connsiteY49" fmla="*/ 4702 h 1627817"/>
              <a:gd name="connsiteX50" fmla="*/ 1092020 w 12192000"/>
              <a:gd name="connsiteY50" fmla="*/ 6179 h 1627817"/>
              <a:gd name="connsiteX51" fmla="*/ 1122182 w 12192000"/>
              <a:gd name="connsiteY51" fmla="*/ 4519 h 1627817"/>
              <a:gd name="connsiteX52" fmla="*/ 1201005 w 12192000"/>
              <a:gd name="connsiteY52" fmla="*/ 7364 h 1627817"/>
              <a:gd name="connsiteX53" fmla="*/ 1208058 w 12192000"/>
              <a:gd name="connsiteY53" fmla="*/ 6595 h 1627817"/>
              <a:gd name="connsiteX54" fmla="*/ 1322763 w 12192000"/>
              <a:gd name="connsiteY54" fmla="*/ 9833 h 1627817"/>
              <a:gd name="connsiteX55" fmla="*/ 1430476 w 12192000"/>
              <a:gd name="connsiteY55" fmla="*/ 13888 h 1627817"/>
              <a:gd name="connsiteX56" fmla="*/ 1469373 w 12192000"/>
              <a:gd name="connsiteY56" fmla="*/ 10716 h 162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1627817">
                <a:moveTo>
                  <a:pt x="1501254" y="0"/>
                </a:moveTo>
                <a:lnTo>
                  <a:pt x="10849970" y="44446"/>
                </a:lnTo>
                <a:lnTo>
                  <a:pt x="10982234" y="35639"/>
                </a:lnTo>
                <a:cubicBezTo>
                  <a:pt x="11055045" y="33895"/>
                  <a:pt x="11049622" y="40584"/>
                  <a:pt x="11078148" y="40872"/>
                </a:cubicBezTo>
                <a:cubicBezTo>
                  <a:pt x="11066308" y="56420"/>
                  <a:pt x="11138691" y="79891"/>
                  <a:pt x="11157884" y="79217"/>
                </a:cubicBezTo>
                <a:cubicBezTo>
                  <a:pt x="11187278" y="75566"/>
                  <a:pt x="11207090" y="122123"/>
                  <a:pt x="11214117" y="135936"/>
                </a:cubicBezTo>
                <a:cubicBezTo>
                  <a:pt x="11246733" y="200730"/>
                  <a:pt x="11303773" y="145459"/>
                  <a:pt x="11349083" y="186170"/>
                </a:cubicBezTo>
                <a:cubicBezTo>
                  <a:pt x="11382909" y="242929"/>
                  <a:pt x="11423471" y="265599"/>
                  <a:pt x="11474142" y="307913"/>
                </a:cubicBezTo>
                <a:cubicBezTo>
                  <a:pt x="11483747" y="314309"/>
                  <a:pt x="11505647" y="324414"/>
                  <a:pt x="11534876" y="336279"/>
                </a:cubicBezTo>
                <a:lnTo>
                  <a:pt x="11537646" y="337308"/>
                </a:lnTo>
                <a:lnTo>
                  <a:pt x="11570324" y="340039"/>
                </a:lnTo>
                <a:cubicBezTo>
                  <a:pt x="11600608" y="342069"/>
                  <a:pt x="11633847" y="344524"/>
                  <a:pt x="11667489" y="349224"/>
                </a:cubicBezTo>
                <a:cubicBezTo>
                  <a:pt x="11734773" y="358625"/>
                  <a:pt x="11859924" y="358854"/>
                  <a:pt x="11912544" y="355566"/>
                </a:cubicBezTo>
                <a:cubicBezTo>
                  <a:pt x="11942032" y="340610"/>
                  <a:pt x="11959893" y="336580"/>
                  <a:pt x="11983207" y="329503"/>
                </a:cubicBezTo>
                <a:cubicBezTo>
                  <a:pt x="12006522" y="322426"/>
                  <a:pt x="12032632" y="313667"/>
                  <a:pt x="12052430" y="313102"/>
                </a:cubicBezTo>
                <a:lnTo>
                  <a:pt x="12119850" y="321255"/>
                </a:lnTo>
                <a:lnTo>
                  <a:pt x="12105843" y="321486"/>
                </a:lnTo>
                <a:lnTo>
                  <a:pt x="12134617" y="323039"/>
                </a:lnTo>
                <a:lnTo>
                  <a:pt x="12119850" y="321255"/>
                </a:lnTo>
                <a:lnTo>
                  <a:pt x="12176998" y="320305"/>
                </a:lnTo>
                <a:lnTo>
                  <a:pt x="12192000" y="320640"/>
                </a:lnTo>
                <a:lnTo>
                  <a:pt x="12192000" y="1627817"/>
                </a:lnTo>
                <a:lnTo>
                  <a:pt x="6575794" y="1627817"/>
                </a:lnTo>
                <a:lnTo>
                  <a:pt x="6575794" y="1627814"/>
                </a:lnTo>
                <a:lnTo>
                  <a:pt x="0" y="1627814"/>
                </a:lnTo>
                <a:lnTo>
                  <a:pt x="0" y="122160"/>
                </a:lnTo>
                <a:lnTo>
                  <a:pt x="12829" y="122309"/>
                </a:lnTo>
                <a:cubicBezTo>
                  <a:pt x="23530" y="122144"/>
                  <a:pt x="33614" y="116486"/>
                  <a:pt x="42394" y="125149"/>
                </a:cubicBezTo>
                <a:cubicBezTo>
                  <a:pt x="55001" y="135134"/>
                  <a:pt x="81498" y="109831"/>
                  <a:pt x="82610" y="124570"/>
                </a:cubicBezTo>
                <a:cubicBezTo>
                  <a:pt x="101619" y="107049"/>
                  <a:pt x="166968" y="113792"/>
                  <a:pt x="190111" y="115390"/>
                </a:cubicBezTo>
                <a:cubicBezTo>
                  <a:pt x="228331" y="110292"/>
                  <a:pt x="284546" y="99076"/>
                  <a:pt x="311923" y="93988"/>
                </a:cubicBezTo>
                <a:cubicBezTo>
                  <a:pt x="357451" y="81566"/>
                  <a:pt x="423269" y="58803"/>
                  <a:pt x="474273" y="42685"/>
                </a:cubicBezTo>
                <a:lnTo>
                  <a:pt x="482953" y="40111"/>
                </a:lnTo>
                <a:lnTo>
                  <a:pt x="493177" y="45057"/>
                </a:lnTo>
                <a:cubicBezTo>
                  <a:pt x="508307" y="49707"/>
                  <a:pt x="514732" y="44247"/>
                  <a:pt x="526988" y="54673"/>
                </a:cubicBezTo>
                <a:cubicBezTo>
                  <a:pt x="554354" y="54059"/>
                  <a:pt x="603681" y="38061"/>
                  <a:pt x="638805" y="32395"/>
                </a:cubicBezTo>
                <a:lnTo>
                  <a:pt x="705427" y="21941"/>
                </a:lnTo>
                <a:lnTo>
                  <a:pt x="707353" y="23515"/>
                </a:lnTo>
                <a:cubicBezTo>
                  <a:pt x="721993" y="25626"/>
                  <a:pt x="751326" y="18162"/>
                  <a:pt x="744848" y="31495"/>
                </a:cubicBezTo>
                <a:cubicBezTo>
                  <a:pt x="761047" y="29938"/>
                  <a:pt x="779669" y="11595"/>
                  <a:pt x="796678" y="7750"/>
                </a:cubicBezTo>
                <a:lnTo>
                  <a:pt x="797256" y="7531"/>
                </a:lnTo>
                <a:lnTo>
                  <a:pt x="799821" y="7128"/>
                </a:lnTo>
                <a:lnTo>
                  <a:pt x="871342" y="12191"/>
                </a:lnTo>
                <a:lnTo>
                  <a:pt x="914788" y="9993"/>
                </a:lnTo>
                <a:lnTo>
                  <a:pt x="923558" y="11396"/>
                </a:lnTo>
                <a:lnTo>
                  <a:pt x="929098" y="9269"/>
                </a:lnTo>
                <a:lnTo>
                  <a:pt x="962718" y="7568"/>
                </a:lnTo>
                <a:lnTo>
                  <a:pt x="966639" y="8504"/>
                </a:lnTo>
                <a:cubicBezTo>
                  <a:pt x="985256" y="4299"/>
                  <a:pt x="1004018" y="4006"/>
                  <a:pt x="1023610" y="4550"/>
                </a:cubicBezTo>
                <a:lnTo>
                  <a:pt x="1032479" y="4702"/>
                </a:lnTo>
                <a:lnTo>
                  <a:pt x="1092020" y="6179"/>
                </a:lnTo>
                <a:cubicBezTo>
                  <a:pt x="1098168" y="5161"/>
                  <a:pt x="1106290" y="1030"/>
                  <a:pt x="1122182" y="4519"/>
                </a:cubicBezTo>
                <a:cubicBezTo>
                  <a:pt x="1131137" y="2700"/>
                  <a:pt x="1191222" y="8488"/>
                  <a:pt x="1201005" y="7364"/>
                </a:cubicBezTo>
                <a:lnTo>
                  <a:pt x="1208058" y="6595"/>
                </a:lnTo>
                <a:lnTo>
                  <a:pt x="1322763" y="9833"/>
                </a:lnTo>
                <a:cubicBezTo>
                  <a:pt x="1360246" y="11060"/>
                  <a:pt x="1400197" y="15706"/>
                  <a:pt x="1430476" y="13888"/>
                </a:cubicBezTo>
                <a:cubicBezTo>
                  <a:pt x="1445616" y="12981"/>
                  <a:pt x="1457814" y="12566"/>
                  <a:pt x="1469373" y="1071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5636FA64-44D9-44BE-B68D-97A8A141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1475" y="3429000"/>
            <a:ext cx="9730854" cy="264766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fik 5" descr="Grafik 5">
            <a:extLst>
              <a:ext uri="{FF2B5EF4-FFF2-40B4-BE49-F238E27FC236}">
                <a16:creationId xmlns:a16="http://schemas.microsoft.com/office/drawing/2014/main" id="{C47E8CCC-E443-51A2-2F39-7637A3EC8ED1}"/>
              </a:ext>
            </a:extLst>
          </p:cNvPr>
          <p:cNvPicPr>
            <a:picLocks noChangeAspect="1"/>
          </p:cNvPicPr>
          <p:nvPr/>
        </p:nvPicPr>
        <p:blipFill>
          <a:blip r:embed="rId2"/>
          <a:stretch>
            <a:fillRect/>
          </a:stretch>
        </p:blipFill>
        <p:spPr>
          <a:xfrm>
            <a:off x="1643274" y="3915133"/>
            <a:ext cx="2190325" cy="2102713"/>
          </a:xfrm>
          <a:prstGeom prst="rect">
            <a:avLst/>
          </a:prstGeom>
        </p:spPr>
      </p:pic>
      <p:pic>
        <p:nvPicPr>
          <p:cNvPr id="6" name="Bild 20" descr="Bild 20">
            <a:extLst>
              <a:ext uri="{FF2B5EF4-FFF2-40B4-BE49-F238E27FC236}">
                <a16:creationId xmlns:a16="http://schemas.microsoft.com/office/drawing/2014/main" id="{E5F27922-5C88-ED90-DB49-679643A7C4D2}"/>
              </a:ext>
            </a:extLst>
          </p:cNvPr>
          <p:cNvPicPr>
            <a:picLocks noChangeAspect="1"/>
          </p:cNvPicPr>
          <p:nvPr/>
        </p:nvPicPr>
        <p:blipFill>
          <a:blip r:embed="rId3"/>
          <a:stretch>
            <a:fillRect/>
          </a:stretch>
        </p:blipFill>
        <p:spPr>
          <a:xfrm>
            <a:off x="4347065" y="3481837"/>
            <a:ext cx="3479673" cy="2234660"/>
          </a:xfrm>
          <a:prstGeom prst="rect">
            <a:avLst/>
          </a:prstGeom>
        </p:spPr>
      </p:pic>
      <p:pic>
        <p:nvPicPr>
          <p:cNvPr id="11" name="Grafik 4" descr="Grafik 4">
            <a:extLst>
              <a:ext uri="{FF2B5EF4-FFF2-40B4-BE49-F238E27FC236}">
                <a16:creationId xmlns:a16="http://schemas.microsoft.com/office/drawing/2014/main" id="{FAB40FBE-DCB8-E7AB-4804-EF1258FA272D}"/>
              </a:ext>
            </a:extLst>
          </p:cNvPr>
          <p:cNvPicPr>
            <a:picLocks noChangeAspect="1"/>
          </p:cNvPicPr>
          <p:nvPr/>
        </p:nvPicPr>
        <p:blipFill>
          <a:blip r:embed="rId4"/>
          <a:stretch>
            <a:fillRect/>
          </a:stretch>
        </p:blipFill>
        <p:spPr>
          <a:xfrm>
            <a:off x="8429173" y="4541595"/>
            <a:ext cx="2434186" cy="1144067"/>
          </a:xfrm>
          <a:prstGeom prst="rect">
            <a:avLst/>
          </a:prstGeom>
        </p:spPr>
      </p:pic>
      <p:sp>
        <p:nvSpPr>
          <p:cNvPr id="41" name="Rectangle 6">
            <a:extLst>
              <a:ext uri="{FF2B5EF4-FFF2-40B4-BE49-F238E27FC236}">
                <a16:creationId xmlns:a16="http://schemas.microsoft.com/office/drawing/2014/main" id="{80BF25D1-A923-42D0-A9B4-C28F0B338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3014" y="5977719"/>
            <a:ext cx="118014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4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feld 15">
            <a:extLst>
              <a:ext uri="{FF2B5EF4-FFF2-40B4-BE49-F238E27FC236}">
                <a16:creationId xmlns:a16="http://schemas.microsoft.com/office/drawing/2014/main" id="{416C6D1E-4FF4-B0EA-9F9B-0ABA2A5A3936}"/>
              </a:ext>
            </a:extLst>
          </p:cNvPr>
          <p:cNvSpPr txBox="1"/>
          <p:nvPr/>
        </p:nvSpPr>
        <p:spPr>
          <a:xfrm>
            <a:off x="3851796" y="5685662"/>
            <a:ext cx="4488408" cy="523220"/>
          </a:xfrm>
          <a:prstGeom prst="rect">
            <a:avLst/>
          </a:prstGeom>
          <a:noFill/>
        </p:spPr>
        <p:txBody>
          <a:bodyPr wrap="none" rtlCol="0">
            <a:spAutoFit/>
          </a:bodyPr>
          <a:lstStyle/>
          <a:p>
            <a:r>
              <a:rPr lang="en-US" sz="1000" spc="160" dirty="0">
                <a:solidFill>
                  <a:schemeClr val="tx1">
                    <a:lumMod val="85000"/>
                    <a:lumOff val="15000"/>
                  </a:schemeClr>
                </a:solidFill>
                <a:ea typeface="Batang" panose="02030600000101010101" pitchFamily="18" charset="-127"/>
              </a:rPr>
              <a:t>© 2005, Dorothea </a:t>
            </a:r>
            <a:r>
              <a:rPr lang="en-US" sz="1000" spc="160" dirty="0" err="1">
                <a:solidFill>
                  <a:schemeClr val="tx1">
                    <a:lumMod val="85000"/>
                    <a:lumOff val="15000"/>
                  </a:schemeClr>
                </a:solidFill>
                <a:ea typeface="Batang" panose="02030600000101010101" pitchFamily="18" charset="-127"/>
              </a:rPr>
              <a:t>Ruh</a:t>
            </a:r>
            <a:r>
              <a:rPr lang="en-US" sz="1000" spc="160" dirty="0">
                <a:solidFill>
                  <a:schemeClr val="tx1">
                    <a:lumMod val="85000"/>
                    <a:lumOff val="15000"/>
                  </a:schemeClr>
                </a:solidFill>
                <a:ea typeface="Batang" panose="02030600000101010101" pitchFamily="18" charset="-127"/>
              </a:rPr>
              <a:t>, Julia </a:t>
            </a:r>
            <a:r>
              <a:rPr lang="en-US" sz="1000" spc="160" dirty="0" err="1">
                <a:solidFill>
                  <a:schemeClr val="tx1">
                    <a:lumMod val="85000"/>
                    <a:lumOff val="15000"/>
                  </a:schemeClr>
                </a:solidFill>
                <a:ea typeface="Batang" panose="02030600000101010101" pitchFamily="18" charset="-127"/>
              </a:rPr>
              <a:t>Mücke</a:t>
            </a:r>
            <a:r>
              <a:rPr lang="en-US" sz="1000" spc="160" dirty="0">
                <a:solidFill>
                  <a:schemeClr val="tx1">
                    <a:lumMod val="85000"/>
                    <a:lumOff val="15000"/>
                  </a:schemeClr>
                </a:solidFill>
                <a:ea typeface="Batang" panose="02030600000101010101" pitchFamily="18" charset="-127"/>
              </a:rPr>
              <a:t>, </a:t>
            </a:r>
            <a:r>
              <a:rPr lang="en-US" sz="1000" spc="160" dirty="0" err="1">
                <a:solidFill>
                  <a:schemeClr val="tx1">
                    <a:lumMod val="85000"/>
                    <a:lumOff val="15000"/>
                  </a:schemeClr>
                </a:solidFill>
                <a:ea typeface="Batang" panose="02030600000101010101" pitchFamily="18" charset="-127"/>
              </a:rPr>
              <a:t>Birte</a:t>
            </a:r>
            <a:r>
              <a:rPr lang="en-US" sz="1000" spc="160" dirty="0">
                <a:solidFill>
                  <a:schemeClr val="tx1">
                    <a:lumMod val="85000"/>
                    <a:lumOff val="15000"/>
                  </a:schemeClr>
                </a:solidFill>
                <a:ea typeface="Batang" panose="02030600000101010101" pitchFamily="18" charset="-127"/>
              </a:rPr>
              <a:t> </a:t>
            </a:r>
            <a:r>
              <a:rPr lang="en-US" sz="1000" spc="160" dirty="0" err="1">
                <a:solidFill>
                  <a:schemeClr val="tx1">
                    <a:lumMod val="85000"/>
                    <a:lumOff val="15000"/>
                  </a:schemeClr>
                </a:solidFill>
                <a:ea typeface="Batang" panose="02030600000101010101" pitchFamily="18" charset="-127"/>
              </a:rPr>
              <a:t>Letmathe</a:t>
            </a:r>
            <a:r>
              <a:rPr lang="en-US" sz="1000" spc="160" dirty="0">
                <a:solidFill>
                  <a:schemeClr val="tx1">
                    <a:lumMod val="85000"/>
                    <a:lumOff val="15000"/>
                  </a:schemeClr>
                </a:solidFill>
                <a:ea typeface="Batang" panose="02030600000101010101" pitchFamily="18" charset="-127"/>
              </a:rPr>
              <a:t>-Henkel</a:t>
            </a:r>
          </a:p>
          <a:p>
            <a:endParaRPr lang="de-DE" dirty="0"/>
          </a:p>
        </p:txBody>
      </p:sp>
      <p:sp>
        <p:nvSpPr>
          <p:cNvPr id="18" name="Textfeld 17">
            <a:extLst>
              <a:ext uri="{FF2B5EF4-FFF2-40B4-BE49-F238E27FC236}">
                <a16:creationId xmlns:a16="http://schemas.microsoft.com/office/drawing/2014/main" id="{B01C04AB-3887-8389-E83B-A8163CECE2A5}"/>
              </a:ext>
            </a:extLst>
          </p:cNvPr>
          <p:cNvSpPr txBox="1"/>
          <p:nvPr/>
        </p:nvSpPr>
        <p:spPr>
          <a:xfrm>
            <a:off x="4027821" y="2281289"/>
            <a:ext cx="4118160" cy="707886"/>
          </a:xfrm>
          <a:prstGeom prst="rect">
            <a:avLst/>
          </a:prstGeom>
          <a:noFill/>
        </p:spPr>
        <p:txBody>
          <a:bodyPr wrap="square" rtlCol="0">
            <a:spAutoFit/>
          </a:bodyPr>
          <a:lstStyle/>
          <a:p>
            <a:pPr algn="ctr"/>
            <a:r>
              <a:rPr lang="de-DE" sz="2000" dirty="0">
                <a:solidFill>
                  <a:srgbClr val="000000"/>
                </a:solidFill>
                <a:latin typeface="Bembo" panose="02020502050201020203" pitchFamily="18" charset="0"/>
                <a:ea typeface="Trebuchet MS"/>
                <a:cs typeface="Arial" panose="020B0604020202020204" pitchFamily="34" charset="0"/>
                <a:sym typeface="Trebuchet MS"/>
              </a:rPr>
              <a:t>Der Wert von Regelspielen </a:t>
            </a:r>
            <a:br>
              <a:rPr lang="de-DE" sz="2000" dirty="0">
                <a:solidFill>
                  <a:srgbClr val="000000"/>
                </a:solidFill>
                <a:latin typeface="Bembo" panose="02020502050201020203" pitchFamily="18" charset="0"/>
                <a:ea typeface="Trebuchet MS"/>
                <a:cs typeface="Arial" panose="020B0604020202020204" pitchFamily="34" charset="0"/>
                <a:sym typeface="Trebuchet MS"/>
              </a:rPr>
            </a:br>
            <a:r>
              <a:rPr lang="de-DE" sz="2000" dirty="0">
                <a:solidFill>
                  <a:srgbClr val="000000"/>
                </a:solidFill>
                <a:latin typeface="Bembo" panose="02020502050201020203" pitchFamily="18" charset="0"/>
                <a:ea typeface="Trebuchet MS"/>
                <a:cs typeface="Arial" panose="020B0604020202020204" pitchFamily="34" charset="0"/>
                <a:sym typeface="Trebuchet MS"/>
              </a:rPr>
              <a:t>in der Entwicklung der Kinder</a:t>
            </a:r>
            <a:endParaRPr lang="de-DE" sz="2000" dirty="0">
              <a:latin typeface="Bembo" panose="02020502050201020203" pitchFamily="18" charset="0"/>
            </a:endParaRPr>
          </a:p>
        </p:txBody>
      </p:sp>
    </p:spTree>
    <p:extLst>
      <p:ext uri="{BB962C8B-B14F-4D97-AF65-F5344CB8AC3E}">
        <p14:creationId xmlns:p14="http://schemas.microsoft.com/office/powerpoint/2010/main" val="34532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6DB54-4C95-4ECA-BF9E-E08185233256}"/>
              </a:ext>
            </a:extLst>
          </p:cNvPr>
          <p:cNvSpPr>
            <a:spLocks noGrp="1"/>
          </p:cNvSpPr>
          <p:nvPr>
            <p:ph type="title"/>
          </p:nvPr>
        </p:nvSpPr>
        <p:spPr>
          <a:xfrm>
            <a:off x="1500850" y="-9155"/>
            <a:ext cx="8543925" cy="1325563"/>
          </a:xfrm>
        </p:spPr>
        <p:txBody>
          <a:bodyPr>
            <a:noAutofit/>
          </a:bodyPr>
          <a:lstStyle/>
          <a:p>
            <a:r>
              <a:rPr lang="de-DE" dirty="0">
                <a:solidFill>
                  <a:schemeClr val="tx1"/>
                </a:solidFill>
                <a:latin typeface="Liberation serif"/>
              </a:rPr>
              <a:t>Lernen durch spielen               - So fing alles an!</a:t>
            </a:r>
          </a:p>
        </p:txBody>
      </p:sp>
      <p:graphicFrame>
        <p:nvGraphicFramePr>
          <p:cNvPr id="4" name="Inhaltsplatzhalter 3">
            <a:extLst>
              <a:ext uri="{FF2B5EF4-FFF2-40B4-BE49-F238E27FC236}">
                <a16:creationId xmlns:a16="http://schemas.microsoft.com/office/drawing/2014/main" id="{DC1E31B6-FC85-47A3-93E8-64A9CEA55273}"/>
              </a:ext>
            </a:extLst>
          </p:cNvPr>
          <p:cNvGraphicFramePr>
            <a:graphicFrameLocks noGrp="1"/>
          </p:cNvGraphicFramePr>
          <p:nvPr>
            <p:ph idx="1"/>
            <p:extLst>
              <p:ext uri="{D42A27DB-BD31-4B8C-83A1-F6EECF244321}">
                <p14:modId xmlns:p14="http://schemas.microsoft.com/office/powerpoint/2010/main" val="321935698"/>
              </p:ext>
            </p:extLst>
          </p:nvPr>
        </p:nvGraphicFramePr>
        <p:xfrm>
          <a:off x="1290785" y="4265147"/>
          <a:ext cx="9370383" cy="1010920"/>
        </p:xfrm>
        <a:graphic>
          <a:graphicData uri="http://schemas.openxmlformats.org/drawingml/2006/table">
            <a:tbl>
              <a:tblPr firstRow="1" bandRow="1">
                <a:tableStyleId>{616DA210-FB5B-4158-B5E0-FEB733F419BA}</a:tableStyleId>
              </a:tblPr>
              <a:tblGrid>
                <a:gridCol w="3243517">
                  <a:extLst>
                    <a:ext uri="{9D8B030D-6E8A-4147-A177-3AD203B41FA5}">
                      <a16:colId xmlns:a16="http://schemas.microsoft.com/office/drawing/2014/main" val="21136217"/>
                    </a:ext>
                  </a:extLst>
                </a:gridCol>
                <a:gridCol w="3063433">
                  <a:extLst>
                    <a:ext uri="{9D8B030D-6E8A-4147-A177-3AD203B41FA5}">
                      <a16:colId xmlns:a16="http://schemas.microsoft.com/office/drawing/2014/main" val="2463093309"/>
                    </a:ext>
                  </a:extLst>
                </a:gridCol>
                <a:gridCol w="3063433">
                  <a:extLst>
                    <a:ext uri="{9D8B030D-6E8A-4147-A177-3AD203B41FA5}">
                      <a16:colId xmlns:a16="http://schemas.microsoft.com/office/drawing/2014/main" val="1911817348"/>
                    </a:ext>
                  </a:extLst>
                </a:gridCol>
              </a:tblGrid>
              <a:tr h="370840">
                <a:tc>
                  <a:txBody>
                    <a:bodyPr/>
                    <a:lstStyle/>
                    <a:p>
                      <a:pPr algn="ctr"/>
                      <a:r>
                        <a:rPr lang="de-DE" dirty="0">
                          <a:latin typeface="Calibri" panose="020F0502020204030204" pitchFamily="34" charset="0"/>
                          <a:cs typeface="Calibri" panose="020F0502020204030204" pitchFamily="34" charset="0"/>
                        </a:rPr>
                        <a:t>„Das gleiche Regel-Spiel-Paket“</a:t>
                      </a:r>
                    </a:p>
                  </a:txBody>
                  <a:tcPr anchor="ctr"/>
                </a:tc>
                <a:tc>
                  <a:txBody>
                    <a:bodyPr/>
                    <a:lstStyle/>
                    <a:p>
                      <a:pPr algn="ctr"/>
                      <a:r>
                        <a:rPr lang="de-DE" dirty="0">
                          <a:latin typeface="Calibri" panose="020F0502020204030204" pitchFamily="34" charset="0"/>
                          <a:cs typeface="Calibri" panose="020F0502020204030204" pitchFamily="34" charset="0"/>
                        </a:rPr>
                        <a:t>„Einfach Spielen“</a:t>
                      </a:r>
                    </a:p>
                  </a:txBody>
                  <a:tcPr anchor="ctr"/>
                </a:tc>
                <a:tc>
                  <a:txBody>
                    <a:bodyPr/>
                    <a:lstStyle/>
                    <a:p>
                      <a:pPr algn="ctr"/>
                      <a:r>
                        <a:rPr lang="de-DE" dirty="0">
                          <a:latin typeface="Calibri" panose="020F0502020204030204" pitchFamily="34" charset="0"/>
                          <a:cs typeface="Calibri" panose="020F0502020204030204" pitchFamily="34" charset="0"/>
                        </a:rPr>
                        <a:t>„Das </a:t>
                      </a:r>
                      <a:r>
                        <a:rPr lang="de-DE" dirty="0" err="1">
                          <a:latin typeface="Calibri" panose="020F0502020204030204" pitchFamily="34" charset="0"/>
                          <a:cs typeface="Calibri" panose="020F0502020204030204" pitchFamily="34" charset="0"/>
                        </a:rPr>
                        <a:t>BaFö</a:t>
                      </a:r>
                      <a:r>
                        <a:rPr lang="de-DE" dirty="0">
                          <a:latin typeface="Calibri" panose="020F0502020204030204" pitchFamily="34" charset="0"/>
                          <a:cs typeface="Calibri" panose="020F0502020204030204" pitchFamily="34" charset="0"/>
                        </a:rPr>
                        <a:t> – Spielpaket“</a:t>
                      </a:r>
                    </a:p>
                  </a:txBody>
                  <a:tcPr anchor="ctr"/>
                </a:tc>
                <a:extLst>
                  <a:ext uri="{0D108BD9-81ED-4DB2-BD59-A6C34878D82A}">
                    <a16:rowId xmlns:a16="http://schemas.microsoft.com/office/drawing/2014/main" val="3474052591"/>
                  </a:ext>
                </a:extLst>
              </a:tr>
              <a:tr h="370840">
                <a:tc>
                  <a:txBody>
                    <a:bodyPr/>
                    <a:lstStyle/>
                    <a:p>
                      <a:pPr algn="ctr"/>
                      <a:r>
                        <a:rPr lang="de-DE" dirty="0">
                          <a:latin typeface="Calibri" panose="020F0502020204030204" pitchFamily="34" charset="0"/>
                          <a:cs typeface="Calibri" panose="020F0502020204030204" pitchFamily="34" charset="0"/>
                        </a:rPr>
                        <a:t>Kitas und GS</a:t>
                      </a:r>
                    </a:p>
                  </a:txBody>
                  <a:tcPr anchor="ctr"/>
                </a:tc>
                <a:tc>
                  <a:txBody>
                    <a:bodyPr/>
                    <a:lstStyle/>
                    <a:p>
                      <a:pPr algn="ctr"/>
                      <a:r>
                        <a:rPr lang="de-DE" dirty="0">
                          <a:latin typeface="Calibri" panose="020F0502020204030204" pitchFamily="34" charset="0"/>
                          <a:cs typeface="Calibri" panose="020F0502020204030204" pitchFamily="34" charset="0"/>
                        </a:rPr>
                        <a:t>GS und </a:t>
                      </a:r>
                    </a:p>
                    <a:p>
                      <a:pPr algn="ctr"/>
                      <a:r>
                        <a:rPr lang="de-DE" dirty="0">
                          <a:latin typeface="Calibri" panose="020F0502020204030204" pitchFamily="34" charset="0"/>
                          <a:cs typeface="Calibri" panose="020F0502020204030204" pitchFamily="34" charset="0"/>
                        </a:rPr>
                        <a:t>weiterführende Schulen</a:t>
                      </a:r>
                    </a:p>
                  </a:txBody>
                  <a:tcPr anchor="ctr"/>
                </a:tc>
                <a:tc>
                  <a:txBody>
                    <a:bodyPr/>
                    <a:lstStyle/>
                    <a:p>
                      <a:pPr algn="ctr"/>
                      <a:r>
                        <a:rPr lang="de-DE" dirty="0">
                          <a:latin typeface="Calibri" panose="020F0502020204030204" pitchFamily="34" charset="0"/>
                          <a:cs typeface="Calibri" panose="020F0502020204030204" pitchFamily="34" charset="0"/>
                        </a:rPr>
                        <a:t>Schuleingangsphase</a:t>
                      </a:r>
                    </a:p>
                  </a:txBody>
                  <a:tcPr anchor="ctr"/>
                </a:tc>
                <a:extLst>
                  <a:ext uri="{0D108BD9-81ED-4DB2-BD59-A6C34878D82A}">
                    <a16:rowId xmlns:a16="http://schemas.microsoft.com/office/drawing/2014/main" val="4206911193"/>
                  </a:ext>
                </a:extLst>
              </a:tr>
            </a:tbl>
          </a:graphicData>
        </a:graphic>
      </p:graphicFrame>
      <p:graphicFrame>
        <p:nvGraphicFramePr>
          <p:cNvPr id="5" name="Tabelle 4">
            <a:extLst>
              <a:ext uri="{FF2B5EF4-FFF2-40B4-BE49-F238E27FC236}">
                <a16:creationId xmlns:a16="http://schemas.microsoft.com/office/drawing/2014/main" id="{8131B61F-8EDE-4599-9F1A-847FDDA51B78}"/>
              </a:ext>
            </a:extLst>
          </p:cNvPr>
          <p:cNvGraphicFramePr>
            <a:graphicFrameLocks noGrp="1"/>
          </p:cNvGraphicFramePr>
          <p:nvPr>
            <p:extLst>
              <p:ext uri="{D42A27DB-BD31-4B8C-83A1-F6EECF244321}">
                <p14:modId xmlns:p14="http://schemas.microsoft.com/office/powerpoint/2010/main" val="3454361359"/>
              </p:ext>
            </p:extLst>
          </p:nvPr>
        </p:nvGraphicFramePr>
        <p:xfrm>
          <a:off x="1290787" y="2114052"/>
          <a:ext cx="9205733" cy="1010995"/>
        </p:xfrm>
        <a:graphic>
          <a:graphicData uri="http://schemas.openxmlformats.org/drawingml/2006/table">
            <a:tbl>
              <a:tblPr firstRow="1" bandRow="1">
                <a:tableStyleId>{9D7B26C5-4107-4FEC-AEDC-1716B250A1EF}</a:tableStyleId>
              </a:tblPr>
              <a:tblGrid>
                <a:gridCol w="2784353">
                  <a:extLst>
                    <a:ext uri="{9D8B030D-6E8A-4147-A177-3AD203B41FA5}">
                      <a16:colId xmlns:a16="http://schemas.microsoft.com/office/drawing/2014/main" val="1538023168"/>
                    </a:ext>
                  </a:extLst>
                </a:gridCol>
                <a:gridCol w="3210690">
                  <a:extLst>
                    <a:ext uri="{9D8B030D-6E8A-4147-A177-3AD203B41FA5}">
                      <a16:colId xmlns:a16="http://schemas.microsoft.com/office/drawing/2014/main" val="2894897434"/>
                    </a:ext>
                  </a:extLst>
                </a:gridCol>
                <a:gridCol w="3210690">
                  <a:extLst>
                    <a:ext uri="{9D8B030D-6E8A-4147-A177-3AD203B41FA5}">
                      <a16:colId xmlns:a16="http://schemas.microsoft.com/office/drawing/2014/main" val="1826102851"/>
                    </a:ext>
                  </a:extLst>
                </a:gridCol>
              </a:tblGrid>
              <a:tr h="370915">
                <a:tc>
                  <a:txBody>
                    <a:bodyPr/>
                    <a:lstStyle/>
                    <a:p>
                      <a:pPr algn="ctr"/>
                      <a:r>
                        <a:rPr lang="de-DE" dirty="0">
                          <a:latin typeface="Calibri" panose="020F0502020204030204" pitchFamily="34" charset="0"/>
                          <a:cs typeface="Calibri" panose="020F0502020204030204" pitchFamily="34" charset="0"/>
                        </a:rPr>
                        <a:t>Die Felix -Lernspielstunde</a:t>
                      </a:r>
                    </a:p>
                  </a:txBody>
                  <a:tcPr anchor="ctr"/>
                </a:tc>
                <a:tc>
                  <a:txBody>
                    <a:bodyPr/>
                    <a:lstStyle/>
                    <a:p>
                      <a:pPr algn="ctr"/>
                      <a:r>
                        <a:rPr lang="de-DE" dirty="0">
                          <a:latin typeface="Calibri" panose="020F0502020204030204" pitchFamily="34" charset="0"/>
                          <a:cs typeface="Calibri" panose="020F0502020204030204" pitchFamily="34" charset="0"/>
                        </a:rPr>
                        <a:t>Spielothek</a:t>
                      </a:r>
                    </a:p>
                  </a:txBody>
                  <a:tcPr anchor="ctr"/>
                </a:tc>
                <a:tc>
                  <a:txBody>
                    <a:bodyPr/>
                    <a:lstStyle/>
                    <a:p>
                      <a:pPr algn="ctr"/>
                      <a:r>
                        <a:rPr lang="de-DE" dirty="0">
                          <a:latin typeface="Calibri" panose="020F0502020204030204" pitchFamily="34" charset="0"/>
                          <a:cs typeface="Calibri" panose="020F0502020204030204" pitchFamily="34" charset="0"/>
                        </a:rPr>
                        <a:t>Die Spiele AG</a:t>
                      </a:r>
                    </a:p>
                  </a:txBody>
                  <a:tcPr anchor="ctr"/>
                </a:tc>
                <a:extLst>
                  <a:ext uri="{0D108BD9-81ED-4DB2-BD59-A6C34878D82A}">
                    <a16:rowId xmlns:a16="http://schemas.microsoft.com/office/drawing/2014/main" val="960212748"/>
                  </a:ext>
                </a:extLst>
              </a:tr>
              <a:tr h="370840">
                <a:tc>
                  <a:txBody>
                    <a:bodyPr/>
                    <a:lstStyle/>
                    <a:p>
                      <a:pPr algn="ctr"/>
                      <a:r>
                        <a:rPr lang="de-DE" dirty="0">
                          <a:latin typeface="Calibri" panose="020F0502020204030204" pitchFamily="34" charset="0"/>
                          <a:cs typeface="Calibri" panose="020F0502020204030204" pitchFamily="34" charset="0"/>
                        </a:rPr>
                        <a:t>Jahrgang 1 – 4</a:t>
                      </a:r>
                    </a:p>
                    <a:p>
                      <a:pPr algn="ctr"/>
                      <a:r>
                        <a:rPr lang="de-DE" dirty="0">
                          <a:latin typeface="Calibri" panose="020F0502020204030204" pitchFamily="34" charset="0"/>
                          <a:cs typeface="Calibri" panose="020F0502020204030204" pitchFamily="34" charset="0"/>
                        </a:rPr>
                        <a:t>Jahrgangsübergreifend</a:t>
                      </a:r>
                    </a:p>
                  </a:txBody>
                  <a:tcPr anchor="ctr"/>
                </a:tc>
                <a:tc>
                  <a:txBody>
                    <a:bodyPr/>
                    <a:lstStyle/>
                    <a:p>
                      <a:pPr algn="ctr"/>
                      <a:r>
                        <a:rPr lang="de-DE" dirty="0">
                          <a:latin typeface="Calibri" panose="020F0502020204030204" pitchFamily="34" charset="0"/>
                          <a:cs typeface="Calibri" panose="020F0502020204030204" pitchFamily="34" charset="0"/>
                        </a:rPr>
                        <a:t>Familien</a:t>
                      </a:r>
                    </a:p>
                    <a:p>
                      <a:pPr algn="ctr"/>
                      <a:r>
                        <a:rPr lang="de-DE" dirty="0" err="1">
                          <a:latin typeface="Calibri" panose="020F0502020204030204" pitchFamily="34" charset="0"/>
                          <a:cs typeface="Calibri" panose="020F0502020204030204" pitchFamily="34" charset="0"/>
                        </a:rPr>
                        <a:t>Pädagog</a:t>
                      </a:r>
                      <a:r>
                        <a:rPr lang="de-DE" dirty="0">
                          <a:latin typeface="Calibri" panose="020F0502020204030204" pitchFamily="34" charset="0"/>
                          <a:cs typeface="Calibri" panose="020F0502020204030204" pitchFamily="34" charset="0"/>
                        </a:rPr>
                        <a:t>*Innen</a:t>
                      </a:r>
                    </a:p>
                  </a:txBody>
                  <a:tcPr anchor="ctr"/>
                </a:tc>
                <a:tc>
                  <a:txBody>
                    <a:bodyPr/>
                    <a:lstStyle/>
                    <a:p>
                      <a:pPr algn="ctr"/>
                      <a:r>
                        <a:rPr lang="de-DE" dirty="0">
                          <a:latin typeface="Calibri" panose="020F0502020204030204" pitchFamily="34" charset="0"/>
                          <a:cs typeface="Calibri" panose="020F0502020204030204" pitchFamily="34" charset="0"/>
                        </a:rPr>
                        <a:t>Jahrgang 2 – 4</a:t>
                      </a:r>
                    </a:p>
                    <a:p>
                      <a:pPr algn="ctr"/>
                      <a:r>
                        <a:rPr lang="de-DE" dirty="0">
                          <a:latin typeface="Calibri" panose="020F0502020204030204" pitchFamily="34" charset="0"/>
                          <a:cs typeface="Calibri" panose="020F0502020204030204" pitchFamily="34" charset="0"/>
                        </a:rPr>
                        <a:t>mit Werkstätten</a:t>
                      </a:r>
                    </a:p>
                  </a:txBody>
                  <a:tcPr anchor="ctr"/>
                </a:tc>
                <a:extLst>
                  <a:ext uri="{0D108BD9-81ED-4DB2-BD59-A6C34878D82A}">
                    <a16:rowId xmlns:a16="http://schemas.microsoft.com/office/drawing/2014/main" val="678539834"/>
                  </a:ext>
                </a:extLst>
              </a:tr>
            </a:tbl>
          </a:graphicData>
        </a:graphic>
      </p:graphicFrame>
      <p:pic>
        <p:nvPicPr>
          <p:cNvPr id="6" name="Grafik 5" descr="C:\Users\Letmathe-Henkel\AppData\Local\Microsoft\Windows\INetCache\Content.Word\EinFachSpielen_weiß_richtig.png">
            <a:extLst>
              <a:ext uri="{FF2B5EF4-FFF2-40B4-BE49-F238E27FC236}">
                <a16:creationId xmlns:a16="http://schemas.microsoft.com/office/drawing/2014/main" id="{67A5CE8D-F011-4D30-960D-B4A321F064DD}"/>
              </a:ext>
            </a:extLst>
          </p:cNvPr>
          <p:cNvPicPr>
            <a:picLocks noChangeAspect="1"/>
          </p:cNvPicPr>
          <p:nvPr/>
        </p:nvPicPr>
        <p:blipFill>
          <a:blip r:embed="rId2"/>
          <a:stretch>
            <a:fillRect/>
          </a:stretch>
        </p:blipFill>
        <p:spPr bwMode="auto">
          <a:xfrm>
            <a:off x="5885934" y="5649829"/>
            <a:ext cx="1483200" cy="975478"/>
          </a:xfrm>
          <a:prstGeom prst="rect">
            <a:avLst/>
          </a:prstGeom>
        </p:spPr>
      </p:pic>
      <p:pic>
        <p:nvPicPr>
          <p:cNvPr id="7" name="Grafik 6">
            <a:extLst>
              <a:ext uri="{FF2B5EF4-FFF2-40B4-BE49-F238E27FC236}">
                <a16:creationId xmlns:a16="http://schemas.microsoft.com/office/drawing/2014/main" id="{0B4B7C39-9307-4A70-BAA4-30B5642F9AB4}"/>
              </a:ext>
            </a:extLst>
          </p:cNvPr>
          <p:cNvPicPr>
            <a:picLocks noChangeAspect="1"/>
          </p:cNvPicPr>
          <p:nvPr/>
        </p:nvPicPr>
        <p:blipFill>
          <a:blip r:embed="rId3"/>
          <a:stretch>
            <a:fillRect/>
          </a:stretch>
        </p:blipFill>
        <p:spPr bwMode="auto">
          <a:xfrm>
            <a:off x="3038482" y="3125045"/>
            <a:ext cx="1308874" cy="1080000"/>
          </a:xfrm>
          <a:prstGeom prst="rect">
            <a:avLst/>
          </a:prstGeom>
        </p:spPr>
      </p:pic>
      <p:pic>
        <p:nvPicPr>
          <p:cNvPr id="8" name="Grafik 7" descr="Ein Bild, das Elemente, bedeckt, sitzend, Foto enthält.&#10;&#10;Automatisch generierte Beschreibung">
            <a:extLst>
              <a:ext uri="{FF2B5EF4-FFF2-40B4-BE49-F238E27FC236}">
                <a16:creationId xmlns:a16="http://schemas.microsoft.com/office/drawing/2014/main" id="{966656DD-6882-4396-85BF-A2E39A03E838}"/>
              </a:ext>
            </a:extLst>
          </p:cNvPr>
          <p:cNvPicPr>
            <a:picLocks noChangeAspect="1"/>
          </p:cNvPicPr>
          <p:nvPr/>
        </p:nvPicPr>
        <p:blipFill>
          <a:blip r:embed="rId4"/>
          <a:stretch>
            <a:fillRect/>
          </a:stretch>
        </p:blipFill>
        <p:spPr>
          <a:xfrm>
            <a:off x="2865980" y="5545307"/>
            <a:ext cx="1481377" cy="1080000"/>
          </a:xfrm>
          <a:prstGeom prst="rect">
            <a:avLst/>
          </a:prstGeom>
        </p:spPr>
      </p:pic>
      <p:pic>
        <p:nvPicPr>
          <p:cNvPr id="11" name="Grafik 10" descr="Ein Bild, das drinnen, Regal, sitzend, klein enthält.&#10;&#10;Automatisch generierte Beschreibung">
            <a:extLst>
              <a:ext uri="{FF2B5EF4-FFF2-40B4-BE49-F238E27FC236}">
                <a16:creationId xmlns:a16="http://schemas.microsoft.com/office/drawing/2014/main" id="{3E715E10-9E5F-4300-B5D5-20BC54163E8F}"/>
              </a:ext>
            </a:extLst>
          </p:cNvPr>
          <p:cNvPicPr>
            <a:picLocks noChangeAspect="1"/>
          </p:cNvPicPr>
          <p:nvPr/>
        </p:nvPicPr>
        <p:blipFill>
          <a:blip r:embed="rId5"/>
          <a:stretch>
            <a:fillRect/>
          </a:stretch>
        </p:blipFill>
        <p:spPr>
          <a:xfrm>
            <a:off x="5992547" y="3136639"/>
            <a:ext cx="1421673" cy="1080000"/>
          </a:xfrm>
          <a:prstGeom prst="rect">
            <a:avLst/>
          </a:prstGeom>
        </p:spPr>
      </p:pic>
      <p:pic>
        <p:nvPicPr>
          <p:cNvPr id="13" name="Grafik 12" descr="Ein Bild, das sitzend enthält.&#10;&#10;Automatisch generierte Beschreibung">
            <a:extLst>
              <a:ext uri="{FF2B5EF4-FFF2-40B4-BE49-F238E27FC236}">
                <a16:creationId xmlns:a16="http://schemas.microsoft.com/office/drawing/2014/main" id="{AE97397E-6AE5-41F6-8048-8B698822F3D3}"/>
              </a:ext>
            </a:extLst>
          </p:cNvPr>
          <p:cNvPicPr>
            <a:picLocks noChangeAspect="1"/>
          </p:cNvPicPr>
          <p:nvPr/>
        </p:nvPicPr>
        <p:blipFill>
          <a:blip r:embed="rId6"/>
          <a:stretch>
            <a:fillRect/>
          </a:stretch>
        </p:blipFill>
        <p:spPr>
          <a:xfrm>
            <a:off x="8977160" y="3140854"/>
            <a:ext cx="1503925" cy="1080000"/>
          </a:xfrm>
          <a:prstGeom prst="rect">
            <a:avLst/>
          </a:prstGeom>
        </p:spPr>
      </p:pic>
      <p:pic>
        <p:nvPicPr>
          <p:cNvPr id="15" name="Grafik 14" descr="Ein Bild, das Zeichnung enthält.&#10;&#10;Automatisch generierte Beschreibung">
            <a:extLst>
              <a:ext uri="{FF2B5EF4-FFF2-40B4-BE49-F238E27FC236}">
                <a16:creationId xmlns:a16="http://schemas.microsoft.com/office/drawing/2014/main" id="{0C83FCDB-6FD8-4798-AD90-4CC39A3FC96B}"/>
              </a:ext>
            </a:extLst>
          </p:cNvPr>
          <p:cNvPicPr>
            <a:picLocks noChangeAspect="1"/>
          </p:cNvPicPr>
          <p:nvPr/>
        </p:nvPicPr>
        <p:blipFill>
          <a:blip r:embed="rId7"/>
          <a:stretch>
            <a:fillRect/>
          </a:stretch>
        </p:blipFill>
        <p:spPr>
          <a:xfrm>
            <a:off x="8917806" y="5567502"/>
            <a:ext cx="1483200" cy="834300"/>
          </a:xfrm>
          <a:prstGeom prst="rect">
            <a:avLst/>
          </a:prstGeom>
        </p:spPr>
      </p:pic>
      <p:sp>
        <p:nvSpPr>
          <p:cNvPr id="3" name="Textfeld 2">
            <a:extLst>
              <a:ext uri="{FF2B5EF4-FFF2-40B4-BE49-F238E27FC236}">
                <a16:creationId xmlns:a16="http://schemas.microsoft.com/office/drawing/2014/main" id="{EFF7ABAD-A09C-4FE6-A0A5-80CF7FF65A12}"/>
              </a:ext>
            </a:extLst>
          </p:cNvPr>
          <p:cNvSpPr txBox="1"/>
          <p:nvPr/>
        </p:nvSpPr>
        <p:spPr>
          <a:xfrm>
            <a:off x="8480015" y="6478226"/>
            <a:ext cx="2249727" cy="276999"/>
          </a:xfrm>
          <a:prstGeom prst="rect">
            <a:avLst/>
          </a:prstGeom>
          <a:noFill/>
        </p:spPr>
        <p:txBody>
          <a:bodyPr wrap="square" rtlCol="0">
            <a:spAutoFit/>
          </a:bodyPr>
          <a:lstStyle/>
          <a:p>
            <a:pPr algn="ctr" defTabSz="457200">
              <a:defRPr/>
            </a:pPr>
            <a:r>
              <a:rPr lang="de-DE" sz="1200" dirty="0">
                <a:solidFill>
                  <a:prstClr val="black"/>
                </a:solidFill>
                <a:latin typeface="Trebuchet MS" panose="020B0603020202020204"/>
              </a:rPr>
              <a:t>…mit allen Sinnen…</a:t>
            </a:r>
          </a:p>
        </p:txBody>
      </p:sp>
      <p:sp>
        <p:nvSpPr>
          <p:cNvPr id="9" name="Textfeld 8">
            <a:extLst>
              <a:ext uri="{FF2B5EF4-FFF2-40B4-BE49-F238E27FC236}">
                <a16:creationId xmlns:a16="http://schemas.microsoft.com/office/drawing/2014/main" id="{657C2F55-6E2C-4A3F-BD34-F9AE45B8A704}"/>
              </a:ext>
            </a:extLst>
          </p:cNvPr>
          <p:cNvSpPr txBox="1"/>
          <p:nvPr/>
        </p:nvSpPr>
        <p:spPr>
          <a:xfrm>
            <a:off x="1411299" y="3266303"/>
            <a:ext cx="1560352" cy="92333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Beginn: Schuljahr 2004/05</a:t>
            </a:r>
          </a:p>
        </p:txBody>
      </p:sp>
      <p:sp>
        <p:nvSpPr>
          <p:cNvPr id="14" name="Textfeld 13">
            <a:extLst>
              <a:ext uri="{FF2B5EF4-FFF2-40B4-BE49-F238E27FC236}">
                <a16:creationId xmlns:a16="http://schemas.microsoft.com/office/drawing/2014/main" id="{F0C38535-FABA-4FB3-B789-6C2B57B8AD85}"/>
              </a:ext>
            </a:extLst>
          </p:cNvPr>
          <p:cNvSpPr txBox="1"/>
          <p:nvPr/>
        </p:nvSpPr>
        <p:spPr>
          <a:xfrm>
            <a:off x="4481018" y="3281715"/>
            <a:ext cx="1560352" cy="92333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Beginn: Schuljahr 2010/11</a:t>
            </a:r>
          </a:p>
        </p:txBody>
      </p:sp>
      <p:sp>
        <p:nvSpPr>
          <p:cNvPr id="16" name="Textfeld 15">
            <a:extLst>
              <a:ext uri="{FF2B5EF4-FFF2-40B4-BE49-F238E27FC236}">
                <a16:creationId xmlns:a16="http://schemas.microsoft.com/office/drawing/2014/main" id="{2FB4258E-F9A9-45CB-A1D2-AA1D0120C9CF}"/>
              </a:ext>
            </a:extLst>
          </p:cNvPr>
          <p:cNvSpPr txBox="1"/>
          <p:nvPr/>
        </p:nvSpPr>
        <p:spPr>
          <a:xfrm>
            <a:off x="7552898" y="3248941"/>
            <a:ext cx="1560352" cy="92333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Beginn: Schuljahr 2012/13</a:t>
            </a:r>
          </a:p>
        </p:txBody>
      </p:sp>
      <p:sp>
        <p:nvSpPr>
          <p:cNvPr id="17" name="Textfeld 16">
            <a:extLst>
              <a:ext uri="{FF2B5EF4-FFF2-40B4-BE49-F238E27FC236}">
                <a16:creationId xmlns:a16="http://schemas.microsoft.com/office/drawing/2014/main" id="{4F97939D-1CA6-4C27-A7B9-EA24FF354CB3}"/>
              </a:ext>
            </a:extLst>
          </p:cNvPr>
          <p:cNvSpPr txBox="1"/>
          <p:nvPr/>
        </p:nvSpPr>
        <p:spPr>
          <a:xfrm>
            <a:off x="1401480" y="5701977"/>
            <a:ext cx="1560352" cy="92333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Beginn: Schuljahr 2015/16</a:t>
            </a:r>
          </a:p>
        </p:txBody>
      </p:sp>
      <p:sp>
        <p:nvSpPr>
          <p:cNvPr id="18" name="Textfeld 17">
            <a:extLst>
              <a:ext uri="{FF2B5EF4-FFF2-40B4-BE49-F238E27FC236}">
                <a16:creationId xmlns:a16="http://schemas.microsoft.com/office/drawing/2014/main" id="{5DF13CBB-06F9-4C6D-9A80-C81F675B8E67}"/>
              </a:ext>
            </a:extLst>
          </p:cNvPr>
          <p:cNvSpPr txBox="1"/>
          <p:nvPr/>
        </p:nvSpPr>
        <p:spPr>
          <a:xfrm>
            <a:off x="4512220" y="5718206"/>
            <a:ext cx="1560352" cy="92333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Beginn: Schuljahr 2016/17</a:t>
            </a:r>
          </a:p>
        </p:txBody>
      </p:sp>
      <p:sp>
        <p:nvSpPr>
          <p:cNvPr id="19" name="Textfeld 18">
            <a:extLst>
              <a:ext uri="{FF2B5EF4-FFF2-40B4-BE49-F238E27FC236}">
                <a16:creationId xmlns:a16="http://schemas.microsoft.com/office/drawing/2014/main" id="{EB4F8098-CAB6-42F8-8A3A-A5BDD1C2BBC8}"/>
              </a:ext>
            </a:extLst>
          </p:cNvPr>
          <p:cNvSpPr txBox="1"/>
          <p:nvPr/>
        </p:nvSpPr>
        <p:spPr>
          <a:xfrm>
            <a:off x="7620981" y="5715557"/>
            <a:ext cx="1560352" cy="923330"/>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Beginn: Schuljahr 2017/18</a:t>
            </a:r>
          </a:p>
        </p:txBody>
      </p:sp>
      <p:pic>
        <p:nvPicPr>
          <p:cNvPr id="10" name="Inhaltsplatzhalter 3" descr="Ambition mit einfarbiger Füllung">
            <a:extLst>
              <a:ext uri="{FF2B5EF4-FFF2-40B4-BE49-F238E27FC236}">
                <a16:creationId xmlns:a16="http://schemas.microsoft.com/office/drawing/2014/main" id="{EF6520AA-EFFF-0061-1318-864B8606CD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79199" y="102775"/>
            <a:ext cx="914400" cy="914400"/>
          </a:xfrm>
          <a:prstGeom prst="rect">
            <a:avLst/>
          </a:prstGeom>
        </p:spPr>
      </p:pic>
      <p:sp>
        <p:nvSpPr>
          <p:cNvPr id="12" name="Rechteck 11">
            <a:extLst>
              <a:ext uri="{FF2B5EF4-FFF2-40B4-BE49-F238E27FC236}">
                <a16:creationId xmlns:a16="http://schemas.microsoft.com/office/drawing/2014/main" id="{C7EC21E0-2881-5128-331D-FDC28CD43448}"/>
              </a:ext>
            </a:extLst>
          </p:cNvPr>
          <p:cNvSpPr/>
          <p:nvPr/>
        </p:nvSpPr>
        <p:spPr>
          <a:xfrm>
            <a:off x="9910811" y="5553967"/>
            <a:ext cx="583450" cy="3231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descr="Nase Silhouette">
            <a:extLst>
              <a:ext uri="{FF2B5EF4-FFF2-40B4-BE49-F238E27FC236}">
                <a16:creationId xmlns:a16="http://schemas.microsoft.com/office/drawing/2014/main" id="{15FA18EC-0C84-DF6A-E562-9FE9F8D12D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10811" y="5529784"/>
            <a:ext cx="459579" cy="459579"/>
          </a:xfrm>
          <a:prstGeom prst="rect">
            <a:avLst/>
          </a:prstGeom>
        </p:spPr>
      </p:pic>
      <p:sp>
        <p:nvSpPr>
          <p:cNvPr id="23" name="Textfeld 22">
            <a:extLst>
              <a:ext uri="{FF2B5EF4-FFF2-40B4-BE49-F238E27FC236}">
                <a16:creationId xmlns:a16="http://schemas.microsoft.com/office/drawing/2014/main" id="{C9BF7EE7-92FB-27FE-1ECF-25FF9F11BF6F}"/>
              </a:ext>
            </a:extLst>
          </p:cNvPr>
          <p:cNvSpPr txBox="1"/>
          <p:nvPr/>
        </p:nvSpPr>
        <p:spPr>
          <a:xfrm>
            <a:off x="1290785" y="1295089"/>
            <a:ext cx="9190300" cy="646331"/>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Schuljahr 2004/2005 Start des Projekts „Lernen durch Spielen“ mit der </a:t>
            </a:r>
            <a:r>
              <a:rPr lang="de-DE" b="1" dirty="0">
                <a:latin typeface="Calibri" panose="020F0502020204030204" pitchFamily="34" charset="0"/>
                <a:cs typeface="Calibri" panose="020F0502020204030204" pitchFamily="34" charset="0"/>
              </a:rPr>
              <a:t>Kita </a:t>
            </a:r>
            <a:r>
              <a:rPr lang="de-DE" b="1" dirty="0" err="1">
                <a:latin typeface="Calibri" panose="020F0502020204030204" pitchFamily="34" charset="0"/>
                <a:cs typeface="Calibri" panose="020F0502020204030204" pitchFamily="34" charset="0"/>
              </a:rPr>
              <a:t>St.Meinolf</a:t>
            </a:r>
            <a:r>
              <a:rPr lang="de-DE" b="1"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und der </a:t>
            </a:r>
            <a:r>
              <a:rPr lang="de-DE" b="1" dirty="0" err="1">
                <a:latin typeface="Calibri" panose="020F0502020204030204" pitchFamily="34" charset="0"/>
                <a:cs typeface="Calibri" panose="020F0502020204030204" pitchFamily="34" charset="0"/>
              </a:rPr>
              <a:t>Rußheide</a:t>
            </a:r>
            <a:r>
              <a:rPr lang="de-DE" b="1" dirty="0">
                <a:latin typeface="Calibri" panose="020F0502020204030204" pitchFamily="34" charset="0"/>
                <a:cs typeface="Calibri" panose="020F0502020204030204" pitchFamily="34" charset="0"/>
              </a:rPr>
              <a:t> Schule Bielefeld </a:t>
            </a:r>
            <a:r>
              <a:rPr lang="de-DE" dirty="0">
                <a:latin typeface="Calibri" panose="020F0502020204030204" pitchFamily="34" charset="0"/>
                <a:cs typeface="Calibri" panose="020F0502020204030204" pitchFamily="34" charset="0"/>
              </a:rPr>
              <a:t>zum Thema „Spielerische Sprachförderung“.</a:t>
            </a:r>
          </a:p>
        </p:txBody>
      </p:sp>
    </p:spTree>
    <p:extLst>
      <p:ext uri="{BB962C8B-B14F-4D97-AF65-F5344CB8AC3E}">
        <p14:creationId xmlns:p14="http://schemas.microsoft.com/office/powerpoint/2010/main" val="402607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40F907D-EDCB-AFB5-9892-8B1BE8BA1526}"/>
              </a:ext>
            </a:extLst>
          </p:cNvPr>
          <p:cNvSpPr>
            <a:spLocks noGrp="1"/>
          </p:cNvSpPr>
          <p:nvPr>
            <p:ph type="title"/>
          </p:nvPr>
        </p:nvSpPr>
        <p:spPr>
          <a:xfrm>
            <a:off x="505497" y="609601"/>
            <a:ext cx="9810604" cy="1216024"/>
          </a:xfrm>
        </p:spPr>
        <p:txBody>
          <a:bodyPr>
            <a:noAutofit/>
          </a:bodyPr>
          <a:lstStyle/>
          <a:p>
            <a:r>
              <a:rPr lang="de-DE" dirty="0">
                <a:solidFill>
                  <a:schemeClr val="tx1"/>
                </a:solidFill>
                <a:latin typeface="Liberation serif"/>
              </a:rPr>
              <a:t>Lernen durch Spielen e.V.</a:t>
            </a:r>
            <a:br>
              <a:rPr lang="de-DE" dirty="0">
                <a:solidFill>
                  <a:schemeClr val="tx1"/>
                </a:solidFill>
                <a:latin typeface="Liberation serif"/>
              </a:rPr>
            </a:br>
            <a:r>
              <a:rPr lang="de-DE" dirty="0">
                <a:solidFill>
                  <a:schemeClr val="tx1"/>
                </a:solidFill>
                <a:latin typeface="Liberation serif"/>
              </a:rPr>
              <a:t>- So ging es als Verein weiter! </a:t>
            </a:r>
          </a:p>
        </p:txBody>
      </p:sp>
      <p:graphicFrame>
        <p:nvGraphicFramePr>
          <p:cNvPr id="6" name="Diagramm 5">
            <a:extLst>
              <a:ext uri="{FF2B5EF4-FFF2-40B4-BE49-F238E27FC236}">
                <a16:creationId xmlns:a16="http://schemas.microsoft.com/office/drawing/2014/main" id="{8A73092D-7B9E-8B05-2404-1CDEA048407E}"/>
              </a:ext>
            </a:extLst>
          </p:cNvPr>
          <p:cNvGraphicFramePr/>
          <p:nvPr>
            <p:extLst>
              <p:ext uri="{D42A27DB-BD31-4B8C-83A1-F6EECF244321}">
                <p14:modId xmlns:p14="http://schemas.microsoft.com/office/powerpoint/2010/main" val="713293023"/>
              </p:ext>
            </p:extLst>
          </p:nvPr>
        </p:nvGraphicFramePr>
        <p:xfrm>
          <a:off x="505497" y="1825625"/>
          <a:ext cx="10426728" cy="4808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Bild 20" descr="Bild 20">
            <a:extLst>
              <a:ext uri="{FF2B5EF4-FFF2-40B4-BE49-F238E27FC236}">
                <a16:creationId xmlns:a16="http://schemas.microsoft.com/office/drawing/2014/main" id="{2E2B3C9A-BF25-B0E1-AEF5-7412C9690741}"/>
              </a:ext>
            </a:extLst>
          </p:cNvPr>
          <p:cNvPicPr>
            <a:picLocks noChangeAspect="1"/>
          </p:cNvPicPr>
          <p:nvPr/>
        </p:nvPicPr>
        <p:blipFill>
          <a:blip r:embed="rId7"/>
          <a:stretch>
            <a:fillRect/>
          </a:stretch>
        </p:blipFill>
        <p:spPr>
          <a:xfrm>
            <a:off x="8864408" y="270635"/>
            <a:ext cx="2067817" cy="1327960"/>
          </a:xfrm>
          <a:prstGeom prst="rect">
            <a:avLst/>
          </a:prstGeom>
        </p:spPr>
      </p:pic>
    </p:spTree>
    <p:extLst>
      <p:ext uri="{BB962C8B-B14F-4D97-AF65-F5344CB8AC3E}">
        <p14:creationId xmlns:p14="http://schemas.microsoft.com/office/powerpoint/2010/main" val="145069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D4618633-489B-99EE-A004-614046072D99}"/>
              </a:ext>
            </a:extLst>
          </p:cNvPr>
          <p:cNvGraphicFramePr/>
          <p:nvPr>
            <p:extLst>
              <p:ext uri="{D42A27DB-BD31-4B8C-83A1-F6EECF244321}">
                <p14:modId xmlns:p14="http://schemas.microsoft.com/office/powerpoint/2010/main" val="2482611944"/>
              </p:ext>
            </p:extLst>
          </p:nvPr>
        </p:nvGraphicFramePr>
        <p:xfrm>
          <a:off x="505497" y="297713"/>
          <a:ext cx="10426728" cy="633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262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8390D1C-D3D9-39D4-479B-26FB9E9E19BE}"/>
              </a:ext>
            </a:extLst>
          </p:cNvPr>
          <p:cNvSpPr>
            <a:spLocks noGrp="1"/>
          </p:cNvSpPr>
          <p:nvPr>
            <p:ph type="title"/>
          </p:nvPr>
        </p:nvSpPr>
        <p:spPr>
          <a:xfrm>
            <a:off x="123032" y="587915"/>
            <a:ext cx="9810604" cy="1216024"/>
          </a:xfrm>
        </p:spPr>
        <p:txBody>
          <a:bodyPr>
            <a:normAutofit/>
          </a:bodyPr>
          <a:lstStyle/>
          <a:p>
            <a:r>
              <a:rPr lang="de-DE" u="sng" dirty="0"/>
              <a:t>Danke für ihr Interesse! </a:t>
            </a:r>
            <a:br>
              <a:rPr lang="de-DE" dirty="0"/>
            </a:br>
            <a:endParaRPr lang="de-DE" dirty="0"/>
          </a:p>
        </p:txBody>
      </p:sp>
      <p:graphicFrame>
        <p:nvGraphicFramePr>
          <p:cNvPr id="19" name="Inhaltsplatzhalter 4">
            <a:extLst>
              <a:ext uri="{FF2B5EF4-FFF2-40B4-BE49-F238E27FC236}">
                <a16:creationId xmlns:a16="http://schemas.microsoft.com/office/drawing/2014/main" id="{D2691476-B7B3-D1CA-8C48-6836093A93DA}"/>
              </a:ext>
            </a:extLst>
          </p:cNvPr>
          <p:cNvGraphicFramePr>
            <a:graphicFrameLocks noGrp="1"/>
          </p:cNvGraphicFramePr>
          <p:nvPr>
            <p:ph idx="1"/>
            <p:extLst>
              <p:ext uri="{D42A27DB-BD31-4B8C-83A1-F6EECF244321}">
                <p14:modId xmlns:p14="http://schemas.microsoft.com/office/powerpoint/2010/main" val="1793871034"/>
              </p:ext>
            </p:extLst>
          </p:nvPr>
        </p:nvGraphicFramePr>
        <p:xfrm>
          <a:off x="1050925" y="2586251"/>
          <a:ext cx="10064998" cy="397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 20" descr="Bild 20">
            <a:extLst>
              <a:ext uri="{FF2B5EF4-FFF2-40B4-BE49-F238E27FC236}">
                <a16:creationId xmlns:a16="http://schemas.microsoft.com/office/drawing/2014/main" id="{EA2D2A73-C058-676D-5CF8-3E7BDC163CBA}"/>
              </a:ext>
            </a:extLst>
          </p:cNvPr>
          <p:cNvPicPr>
            <a:picLocks noChangeAspect="1"/>
          </p:cNvPicPr>
          <p:nvPr/>
        </p:nvPicPr>
        <p:blipFill>
          <a:blip r:embed="rId7"/>
          <a:stretch>
            <a:fillRect/>
          </a:stretch>
        </p:blipFill>
        <p:spPr>
          <a:xfrm>
            <a:off x="8475367" y="44123"/>
            <a:ext cx="2241940" cy="1439783"/>
          </a:xfrm>
          <a:prstGeom prst="rect">
            <a:avLst/>
          </a:prstGeom>
        </p:spPr>
      </p:pic>
      <p:sp>
        <p:nvSpPr>
          <p:cNvPr id="7" name="Textfeld 6">
            <a:extLst>
              <a:ext uri="{FF2B5EF4-FFF2-40B4-BE49-F238E27FC236}">
                <a16:creationId xmlns:a16="http://schemas.microsoft.com/office/drawing/2014/main" id="{4BF5CF30-5B61-3C33-0ECB-B657E8E5FAA3}"/>
              </a:ext>
            </a:extLst>
          </p:cNvPr>
          <p:cNvSpPr txBox="1"/>
          <p:nvPr/>
        </p:nvSpPr>
        <p:spPr>
          <a:xfrm>
            <a:off x="3576919" y="4961727"/>
            <a:ext cx="7140388" cy="1600438"/>
          </a:xfrm>
          <a:prstGeom prst="rect">
            <a:avLst/>
          </a:prstGeom>
          <a:noFill/>
        </p:spPr>
        <p:txBody>
          <a:bodyPr wrap="square" rtlCol="0">
            <a:spAutoFit/>
          </a:bodyPr>
          <a:lstStyle/>
          <a:p>
            <a:pPr algn="ctr"/>
            <a:r>
              <a:rPr lang="de-DE" sz="2000" dirty="0">
                <a:solidFill>
                  <a:schemeClr val="bg1"/>
                </a:solidFill>
                <a:latin typeface="Calibri" panose="020F0502020204030204" pitchFamily="34" charset="0"/>
                <a:cs typeface="Calibri" panose="020F0502020204030204" pitchFamily="34" charset="0"/>
              </a:rPr>
              <a:t>„Lernen durch Spielen“ mit den Angeboten: „Ablauf einer Spielstunde“, „Das gleiche Regel-Spiel-Paket“  „Das Spielpaket </a:t>
            </a:r>
            <a:r>
              <a:rPr lang="de-DE" sz="2000" dirty="0" err="1">
                <a:solidFill>
                  <a:schemeClr val="bg1"/>
                </a:solidFill>
                <a:latin typeface="Calibri" panose="020F0502020204030204" pitchFamily="34" charset="0"/>
                <a:cs typeface="Calibri" panose="020F0502020204030204" pitchFamily="34" charset="0"/>
              </a:rPr>
              <a:t>BaFö</a:t>
            </a:r>
            <a:r>
              <a:rPr lang="de-DE" sz="2000" dirty="0">
                <a:solidFill>
                  <a:schemeClr val="bg1"/>
                </a:solidFill>
                <a:latin typeface="Calibri" panose="020F0502020204030204" pitchFamily="34" charset="0"/>
                <a:cs typeface="Calibri" panose="020F0502020204030204" pitchFamily="34" charset="0"/>
              </a:rPr>
              <a:t>“ …,  sind Copyright geschützt von: Dorothea Ruh, Dr. Benedikt </a:t>
            </a:r>
            <a:r>
              <a:rPr lang="de-DE" sz="2000" dirty="0" err="1">
                <a:solidFill>
                  <a:schemeClr val="bg1"/>
                </a:solidFill>
                <a:latin typeface="Calibri" panose="020F0502020204030204" pitchFamily="34" charset="0"/>
                <a:cs typeface="Calibri" panose="020F0502020204030204" pitchFamily="34" charset="0"/>
              </a:rPr>
              <a:t>Rathmer</a:t>
            </a:r>
            <a:r>
              <a:rPr lang="de-DE" sz="2000" dirty="0">
                <a:solidFill>
                  <a:schemeClr val="bg1"/>
                </a:solidFill>
                <a:latin typeface="Calibri" panose="020F0502020204030204" pitchFamily="34" charset="0"/>
                <a:cs typeface="Calibri" panose="020F0502020204030204" pitchFamily="34" charset="0"/>
              </a:rPr>
              <a:t>, Birthe </a:t>
            </a:r>
            <a:r>
              <a:rPr lang="de-DE" sz="2000" dirty="0" err="1">
                <a:solidFill>
                  <a:schemeClr val="bg1"/>
                </a:solidFill>
                <a:latin typeface="Calibri" panose="020F0502020204030204" pitchFamily="34" charset="0"/>
                <a:cs typeface="Calibri" panose="020F0502020204030204" pitchFamily="34" charset="0"/>
              </a:rPr>
              <a:t>Lethmate</a:t>
            </a:r>
            <a:r>
              <a:rPr lang="de-DE" sz="2000" dirty="0">
                <a:solidFill>
                  <a:schemeClr val="bg1"/>
                </a:solidFill>
                <a:latin typeface="Calibri" panose="020F0502020204030204" pitchFamily="34" charset="0"/>
                <a:cs typeface="Calibri" panose="020F0502020204030204" pitchFamily="34" charset="0"/>
              </a:rPr>
              <a:t>-Henkel, Julia Mücke, seit 2005 ff.</a:t>
            </a:r>
            <a:endParaRPr lang="en-US" sz="2000" dirty="0">
              <a:solidFill>
                <a:schemeClr val="bg1"/>
              </a:solidFill>
              <a:latin typeface="Calibri" panose="020F0502020204030204" pitchFamily="34" charset="0"/>
              <a:cs typeface="Calibri" panose="020F0502020204030204" pitchFamily="34" charset="0"/>
            </a:endParaRPr>
          </a:p>
          <a:p>
            <a:endParaRPr lang="de-DE" dirty="0"/>
          </a:p>
        </p:txBody>
      </p:sp>
      <p:sp>
        <p:nvSpPr>
          <p:cNvPr id="8" name="Textfeld 7">
            <a:extLst>
              <a:ext uri="{FF2B5EF4-FFF2-40B4-BE49-F238E27FC236}">
                <a16:creationId xmlns:a16="http://schemas.microsoft.com/office/drawing/2014/main" id="{AB9AFFC6-7AA0-BD8D-F042-E1B2A0A2A334}"/>
              </a:ext>
            </a:extLst>
          </p:cNvPr>
          <p:cNvSpPr txBox="1"/>
          <p:nvPr/>
        </p:nvSpPr>
        <p:spPr>
          <a:xfrm>
            <a:off x="1196788" y="2932840"/>
            <a:ext cx="8162365" cy="1138773"/>
          </a:xfrm>
          <a:prstGeom prst="rect">
            <a:avLst/>
          </a:prstGeom>
          <a:noFill/>
        </p:spPr>
        <p:txBody>
          <a:bodyPr wrap="square" rtlCol="0">
            <a:spAutoFit/>
          </a:bodyPr>
          <a:lstStyle/>
          <a:p>
            <a:pPr algn="ctr"/>
            <a:r>
              <a:rPr lang="de-DE" sz="2500" dirty="0">
                <a:solidFill>
                  <a:schemeClr val="bg1"/>
                </a:solidFill>
                <a:latin typeface="Calibri" panose="020F0502020204030204" pitchFamily="34" charset="0"/>
                <a:cs typeface="Calibri" panose="020F0502020204030204" pitchFamily="34" charset="0"/>
              </a:rPr>
              <a:t>Schenken Sie ihren Kindern die spielerische Begeisterung</a:t>
            </a:r>
            <a:br>
              <a:rPr lang="de-DE" sz="2500" dirty="0">
                <a:solidFill>
                  <a:schemeClr val="bg1"/>
                </a:solidFill>
                <a:latin typeface="Calibri" panose="020F0502020204030204" pitchFamily="34" charset="0"/>
                <a:cs typeface="Calibri" panose="020F0502020204030204" pitchFamily="34" charset="0"/>
              </a:rPr>
            </a:br>
            <a:r>
              <a:rPr lang="de-DE" sz="2500" dirty="0">
                <a:solidFill>
                  <a:schemeClr val="bg1"/>
                </a:solidFill>
                <a:latin typeface="Calibri" panose="020F0502020204030204" pitchFamily="34" charset="0"/>
                <a:cs typeface="Calibri" panose="020F0502020204030204" pitchFamily="34" charset="0"/>
              </a:rPr>
              <a:t>Wir freuen uns auf den nächsten Austausch.</a:t>
            </a:r>
            <a:endParaRPr lang="en-US" sz="2500" dirty="0">
              <a:solidFill>
                <a:schemeClr val="bg1"/>
              </a:solidFill>
              <a:latin typeface="Calibri" panose="020F0502020204030204" pitchFamily="34" charset="0"/>
              <a:cs typeface="Calibri" panose="020F0502020204030204" pitchFamily="34" charset="0"/>
            </a:endParaRPr>
          </a:p>
          <a:p>
            <a:endParaRPr lang="de-DE" dirty="0"/>
          </a:p>
        </p:txBody>
      </p:sp>
      <p:pic>
        <p:nvPicPr>
          <p:cNvPr id="11" name="Grafik 10" descr="Klatschende Hände mit einfarbiger Füllung">
            <a:extLst>
              <a:ext uri="{FF2B5EF4-FFF2-40B4-BE49-F238E27FC236}">
                <a16:creationId xmlns:a16="http://schemas.microsoft.com/office/drawing/2014/main" id="{11D07699-7DC6-8D2C-0FE6-B4722B5011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4268" y="349395"/>
            <a:ext cx="914400" cy="914400"/>
          </a:xfrm>
          <a:prstGeom prst="rect">
            <a:avLst/>
          </a:prstGeom>
        </p:spPr>
      </p:pic>
    </p:spTree>
    <p:extLst>
      <p:ext uri="{BB962C8B-B14F-4D97-AF65-F5344CB8AC3E}">
        <p14:creationId xmlns:p14="http://schemas.microsoft.com/office/powerpoint/2010/main" val="26017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9640C-7D18-FE51-5AF0-C5FFFD079BE8}"/>
              </a:ext>
            </a:extLst>
          </p:cNvPr>
          <p:cNvSpPr>
            <a:spLocks noGrp="1"/>
          </p:cNvSpPr>
          <p:nvPr>
            <p:ph type="title"/>
          </p:nvPr>
        </p:nvSpPr>
        <p:spPr>
          <a:xfrm>
            <a:off x="1050879" y="609601"/>
            <a:ext cx="6427006" cy="1216024"/>
          </a:xfrm>
        </p:spPr>
        <p:txBody>
          <a:bodyPr vert="horz" lIns="91440" tIns="45720" rIns="91440" bIns="45720" rtlCol="0" anchor="ctr">
            <a:normAutofit/>
          </a:bodyPr>
          <a:lstStyle/>
          <a:p>
            <a:r>
              <a:rPr lang="en-US" u="sng"/>
              <a:t>Anfragen</a:t>
            </a:r>
            <a:r>
              <a:rPr lang="en-US" u="sng" dirty="0"/>
              <a:t>, </a:t>
            </a:r>
            <a:r>
              <a:rPr lang="en-US" u="sng"/>
              <a:t>beratung</a:t>
            </a:r>
            <a:r>
              <a:rPr lang="en-US" u="sng" dirty="0"/>
              <a:t> und </a:t>
            </a:r>
            <a:r>
              <a:rPr lang="en-US" u="sng"/>
              <a:t>Infromationen</a:t>
            </a:r>
            <a:r>
              <a:rPr lang="en-US" u="sng" dirty="0"/>
              <a:t> </a:t>
            </a:r>
            <a:endParaRPr lang="en-US" u="sng"/>
          </a:p>
        </p:txBody>
      </p:sp>
      <p:pic>
        <p:nvPicPr>
          <p:cNvPr id="12" name="Grafik 11" descr="Kundenbewertung mit einfarbiger Füllung">
            <a:extLst>
              <a:ext uri="{FF2B5EF4-FFF2-40B4-BE49-F238E27FC236}">
                <a16:creationId xmlns:a16="http://schemas.microsoft.com/office/drawing/2014/main" id="{893B9232-C525-9F10-5EEE-598F556740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54119" y="982639"/>
            <a:ext cx="2340902" cy="2340902"/>
          </a:xfrm>
          <a:prstGeom prst="rect">
            <a:avLst/>
          </a:prstGeom>
        </p:spPr>
      </p:pic>
      <p:pic>
        <p:nvPicPr>
          <p:cNvPr id="1025" name="Grafik 30" descr="page1image48996480">
            <a:extLst>
              <a:ext uri="{FF2B5EF4-FFF2-40B4-BE49-F238E27FC236}">
                <a16:creationId xmlns:a16="http://schemas.microsoft.com/office/drawing/2014/main" id="{A355765B-499C-14FF-6285-6FF5598BCC0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tretch>
            <a:fillRect/>
          </a:stretch>
        </p:blipFill>
        <p:spPr bwMode="auto">
          <a:xfrm>
            <a:off x="8566269" y="3722539"/>
            <a:ext cx="3513123" cy="20903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79E2D03F-2ECC-D8A0-8167-A45B397FA27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034" name="Textfeld 5">
            <a:extLst>
              <a:ext uri="{FF2B5EF4-FFF2-40B4-BE49-F238E27FC236}">
                <a16:creationId xmlns:a16="http://schemas.microsoft.com/office/drawing/2014/main" id="{E323A498-8CA9-D85D-FA54-77E79E2738EB}"/>
              </a:ext>
            </a:extLst>
          </p:cNvPr>
          <p:cNvGraphicFramePr/>
          <p:nvPr/>
        </p:nvGraphicFramePr>
        <p:xfrm>
          <a:off x="1050879" y="2147356"/>
          <a:ext cx="6292370" cy="41070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1873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C9758-F286-3A28-09D7-B94E9D6144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1AB169-27B6-9623-02B1-1C33E3C94C33}"/>
              </a:ext>
            </a:extLst>
          </p:cNvPr>
          <p:cNvSpPr>
            <a:spLocks noGrp="1"/>
          </p:cNvSpPr>
          <p:nvPr>
            <p:ph type="title"/>
          </p:nvPr>
        </p:nvSpPr>
        <p:spPr/>
        <p:txBody>
          <a:bodyPr/>
          <a:lstStyle/>
          <a:p>
            <a:r>
              <a:rPr lang="de-DE" u="sng" dirty="0"/>
              <a:t>Spiele aus dem </a:t>
            </a:r>
            <a:r>
              <a:rPr lang="de-DE" u="sng" dirty="0" err="1"/>
              <a:t>regelpaket</a:t>
            </a:r>
            <a:endParaRPr lang="de-DE" u="sng" dirty="0"/>
          </a:p>
        </p:txBody>
      </p:sp>
      <p:pic>
        <p:nvPicPr>
          <p:cNvPr id="4" name="Inhaltsplatzhalter 4" descr="Ein Bild, das Text, verschieden, farbig enthält.&#10;&#10;Automatisch generierte Beschreibung">
            <a:extLst>
              <a:ext uri="{FF2B5EF4-FFF2-40B4-BE49-F238E27FC236}">
                <a16:creationId xmlns:a16="http://schemas.microsoft.com/office/drawing/2014/main" id="{4A39F56A-E5B0-5AD7-77CC-7E2AEC16C8D5}"/>
              </a:ext>
            </a:extLst>
          </p:cNvPr>
          <p:cNvPicPr>
            <a:picLocks noGrp="1" noChangeAspect="1"/>
          </p:cNvPicPr>
          <p:nvPr>
            <p:ph idx="1"/>
          </p:nvPr>
        </p:nvPicPr>
        <p:blipFill>
          <a:blip r:embed="rId2">
            <a:alphaModFix/>
            <a:extLst>
              <a:ext uri="{28A0092B-C50C-407E-A947-70E740481C1C}">
                <a14:useLocalDpi xmlns:a14="http://schemas.microsoft.com/office/drawing/2010/main" val="0"/>
              </a:ext>
            </a:extLst>
          </a:blip>
          <a:stretch>
            <a:fillRect/>
          </a:stretch>
        </p:blipFill>
        <p:spPr>
          <a:xfrm>
            <a:off x="1050879" y="1682601"/>
            <a:ext cx="8751489" cy="5175399"/>
          </a:xfrm>
        </p:spPr>
      </p:pic>
      <p:sp>
        <p:nvSpPr>
          <p:cNvPr id="5" name="Rechteck 4">
            <a:extLst>
              <a:ext uri="{FF2B5EF4-FFF2-40B4-BE49-F238E27FC236}">
                <a16:creationId xmlns:a16="http://schemas.microsoft.com/office/drawing/2014/main" id="{675B82F8-23A1-EBBF-2D2F-A31E368DA77D}"/>
              </a:ext>
            </a:extLst>
          </p:cNvPr>
          <p:cNvSpPr/>
          <p:nvPr/>
        </p:nvSpPr>
        <p:spPr>
          <a:xfrm>
            <a:off x="6689558" y="4270300"/>
            <a:ext cx="1989221" cy="11840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3" name="Grafik 12" descr="Bauer mit einfarbiger Füllung">
            <a:extLst>
              <a:ext uri="{FF2B5EF4-FFF2-40B4-BE49-F238E27FC236}">
                <a16:creationId xmlns:a16="http://schemas.microsoft.com/office/drawing/2014/main" id="{423D6FD6-72F4-7B33-6CAC-AC0CDC07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1579" y="609601"/>
            <a:ext cx="914400" cy="914400"/>
          </a:xfrm>
          <a:prstGeom prst="rect">
            <a:avLst/>
          </a:prstGeom>
        </p:spPr>
      </p:pic>
    </p:spTree>
    <p:extLst>
      <p:ext uri="{BB962C8B-B14F-4D97-AF65-F5344CB8AC3E}">
        <p14:creationId xmlns:p14="http://schemas.microsoft.com/office/powerpoint/2010/main" val="409474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2860-FDA7-94DC-E70A-1AD7E4BB4D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936C0B-D2E1-5906-34EF-D168E22C24AE}"/>
              </a:ext>
            </a:extLst>
          </p:cNvPr>
          <p:cNvSpPr>
            <a:spLocks noGrp="1"/>
          </p:cNvSpPr>
          <p:nvPr>
            <p:ph type="title"/>
          </p:nvPr>
        </p:nvSpPr>
        <p:spPr>
          <a:xfrm>
            <a:off x="1131649" y="300890"/>
            <a:ext cx="9810604" cy="1216024"/>
          </a:xfrm>
        </p:spPr>
        <p:txBody>
          <a:bodyPr/>
          <a:lstStyle/>
          <a:p>
            <a:r>
              <a:rPr lang="de-DE" u="sng" dirty="0"/>
              <a:t>Chancen des Regel-Spiel-pakets</a:t>
            </a:r>
          </a:p>
        </p:txBody>
      </p:sp>
      <p:sp>
        <p:nvSpPr>
          <p:cNvPr id="3" name="Inhaltsplatzhalter 2">
            <a:extLst>
              <a:ext uri="{FF2B5EF4-FFF2-40B4-BE49-F238E27FC236}">
                <a16:creationId xmlns:a16="http://schemas.microsoft.com/office/drawing/2014/main" id="{C56C3D90-4944-D277-4C33-857B3466CE23}"/>
              </a:ext>
            </a:extLst>
          </p:cNvPr>
          <p:cNvSpPr>
            <a:spLocks noGrp="1"/>
          </p:cNvSpPr>
          <p:nvPr>
            <p:ph idx="1"/>
          </p:nvPr>
        </p:nvSpPr>
        <p:spPr>
          <a:xfrm>
            <a:off x="932781" y="1516914"/>
            <a:ext cx="10208340" cy="5138058"/>
          </a:xfrm>
        </p:spPr>
        <p:txBody>
          <a:bodyPr>
            <a:normAutofit fontScale="32500" lnSpcReduction="20000"/>
          </a:bodyPr>
          <a:lstStyle/>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Kita und Grundschule kooperieren bezüglich des Regel-Spiel-Paketes, wodurch eine gegenseitige Wertschätzung von pädagogischen Fachkräften erfolgt</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Aus entwicklungspsychologischer Sicht gewinnen Regelspiele bei Kindern meist ab dem 5. Lebensjahr an Bedeutung</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Integration von mehrsprachigen und zurückhaltenden Kindern in die Gemeinschaft</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Regelspiele knüpfen an die natürliche Neugier des Kindes an, wecken somit Freude am Wissen und am Mehr-Wissen-Wollen</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Regelspielangebote regen zum eigenständigen Lernen an individuell und unter Einbeziehung aller Sinne (Sehen, Hören, Tasten, Schmecken, Riechen, Bewegen)</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Dabei werden wichtige Basiskompetenzen vermittelt, die zur ganzheitlichen Entwicklung des Kindes beitragen</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Über die Regelspiele macht das Kind Lernerfahrungen, wie z.B. Regeln zu akzeptieren, sein Handeln danach auszurichten und auftauchende Konflikte angemessen zu bewältigen</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Regelspiele fördern auf diese Weise das soziale Miteinander</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Kinder finden beim Übergang in die Grundschule etwas Bekanntes vor; dies gibt Sicherheit …</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Das eingeübte Spielewissen der Kinder kann in der Schule und in der Kindertagesstätte sinnvoll mit einbezogen werden</a:t>
            </a:r>
          </a:p>
          <a:p>
            <a:pPr marL="285750" indent="-285750">
              <a:buFont typeface="Arial" panose="020B0604020202020204" pitchFamily="34" charset="0"/>
              <a:buChar char="•"/>
            </a:pPr>
            <a:r>
              <a:rPr lang="de-DE" sz="5200" dirty="0">
                <a:latin typeface="Calibri" panose="020F0502020204030204" pitchFamily="34" charset="0"/>
                <a:cs typeface="Calibri" panose="020F0502020204030204" pitchFamily="34" charset="0"/>
              </a:rPr>
              <a:t>Kinder lernen von Kindern</a:t>
            </a:r>
          </a:p>
          <a:p>
            <a:endParaRPr lang="de-DE" dirty="0"/>
          </a:p>
        </p:txBody>
      </p:sp>
      <p:pic>
        <p:nvPicPr>
          <p:cNvPr id="5" name="Grafik 4" descr="Stern mit einfarbiger Füllung">
            <a:extLst>
              <a:ext uri="{FF2B5EF4-FFF2-40B4-BE49-F238E27FC236}">
                <a16:creationId xmlns:a16="http://schemas.microsoft.com/office/drawing/2014/main" id="{194738D0-993B-3513-5C1E-E9B405AB2A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7853" y="300890"/>
            <a:ext cx="914400" cy="914400"/>
          </a:xfrm>
          <a:prstGeom prst="rect">
            <a:avLst/>
          </a:prstGeom>
        </p:spPr>
      </p:pic>
    </p:spTree>
    <p:extLst>
      <p:ext uri="{BB962C8B-B14F-4D97-AF65-F5344CB8AC3E}">
        <p14:creationId xmlns:p14="http://schemas.microsoft.com/office/powerpoint/2010/main" val="51867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4688-729B-C8E7-B721-CAD495F94D06}"/>
            </a:ext>
          </a:extLst>
        </p:cNvPr>
        <p:cNvGrpSpPr/>
        <p:nvPr/>
      </p:nvGrpSpPr>
      <p:grpSpPr>
        <a:xfrm>
          <a:off x="0" y="0"/>
          <a:ext cx="0" cy="0"/>
          <a:chOff x="0" y="0"/>
          <a:chExt cx="0" cy="0"/>
        </a:xfrm>
      </p:grpSpPr>
      <p:sp>
        <p:nvSpPr>
          <p:cNvPr id="39" name="Freihandform: Form 38">
            <a:extLst>
              <a:ext uri="{FF2B5EF4-FFF2-40B4-BE49-F238E27FC236}">
                <a16:creationId xmlns:a16="http://schemas.microsoft.com/office/drawing/2014/main" id="{E6C87FDD-A705-54C8-1920-E20D91530555}"/>
              </a:ext>
            </a:extLst>
          </p:cNvPr>
          <p:cNvSpPr/>
          <p:nvPr/>
        </p:nvSpPr>
        <p:spPr>
          <a:xfrm>
            <a:off x="-7364400" y="407400"/>
            <a:ext cx="648000" cy="612000"/>
          </a:xfrm>
          <a:custGeom>
            <a:avLst/>
            <a:gdLst>
              <a:gd name="f0" fmla="val 0"/>
              <a:gd name="f1" fmla="val 841"/>
              <a:gd name="f2" fmla="val 854"/>
              <a:gd name="f3" fmla="val 517"/>
              <a:gd name="f4" fmla="val 247"/>
              <a:gd name="f5" fmla="val 415"/>
              <a:gd name="f6" fmla="val 264"/>
              <a:gd name="f7" fmla="val 680"/>
              <a:gd name="f8" fmla="val 547"/>
            </a:gdLst>
            <a:ahLst/>
            <a:cxnLst>
              <a:cxn ang="3cd4">
                <a:pos x="hc" y="t"/>
              </a:cxn>
              <a:cxn ang="0">
                <a:pos x="r" y="vc"/>
              </a:cxn>
              <a:cxn ang="cd4">
                <a:pos x="hc" y="b"/>
              </a:cxn>
              <a:cxn ang="cd2">
                <a:pos x="l" y="vc"/>
              </a:cxn>
            </a:cxnLst>
            <a:rect l="l" t="t" r="r" b="b"/>
            <a:pathLst>
              <a:path w="841" h="854">
                <a:moveTo>
                  <a:pt x="f3" y="f4"/>
                </a:moveTo>
                <a:lnTo>
                  <a:pt x="f3" y="f5"/>
                </a:lnTo>
                <a:lnTo>
                  <a:pt x="f6" y="f5"/>
                </a:lnTo>
                <a:lnTo>
                  <a:pt x="f6" y="f0"/>
                </a:lnTo>
                <a:lnTo>
                  <a:pt x="f0" y="f0"/>
                </a:lnTo>
                <a:lnTo>
                  <a:pt x="f0" y="f7"/>
                </a:lnTo>
                <a:lnTo>
                  <a:pt x="f3" y="f7"/>
                </a:lnTo>
                <a:lnTo>
                  <a:pt x="f3" y="f2"/>
                </a:lnTo>
                <a:lnTo>
                  <a:pt x="f1" y="f8"/>
                </a:lnTo>
                <a:lnTo>
                  <a:pt x="f3" y="f4"/>
                </a:lnTo>
                <a:close/>
              </a:path>
            </a:pathLst>
          </a:custGeom>
          <a:solidFill>
            <a:srgbClr val="006C3B"/>
          </a:solidFill>
          <a:ln w="0">
            <a:solidFill>
              <a:srgbClr val="006C3B"/>
            </a:solidFill>
            <a:prstDash val="solid"/>
          </a:ln>
        </p:spPr>
        <p:txBody>
          <a:bodyPr wrap="none" lIns="90000" tIns="45000" rIns="90000" bIns="45000" anchor="ctr" anchorCtr="0" compatLnSpc="0">
            <a:noAutofit/>
          </a:bodyPr>
          <a:lstStyle/>
          <a:p>
            <a:pPr hangingPunct="0"/>
            <a:endParaRPr lang="de-DE">
              <a:latin typeface="Liberation Sans" pitchFamily="18"/>
              <a:ea typeface="Microsoft YaHei" pitchFamily="2"/>
              <a:cs typeface="Mangal" pitchFamily="2"/>
            </a:endParaRPr>
          </a:p>
        </p:txBody>
      </p:sp>
      <p:sp>
        <p:nvSpPr>
          <p:cNvPr id="52" name="Titel 1">
            <a:extLst>
              <a:ext uri="{FF2B5EF4-FFF2-40B4-BE49-F238E27FC236}">
                <a16:creationId xmlns:a16="http://schemas.microsoft.com/office/drawing/2014/main" id="{1C06E1C4-87D1-272E-9AFA-762C815164BD}"/>
              </a:ext>
            </a:extLst>
          </p:cNvPr>
          <p:cNvSpPr txBox="1">
            <a:spLocks/>
          </p:cNvSpPr>
          <p:nvPr/>
        </p:nvSpPr>
        <p:spPr>
          <a:xfrm>
            <a:off x="3196087" y="211201"/>
            <a:ext cx="7171874" cy="8661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000" dirty="0">
                <a:solidFill>
                  <a:srgbClr val="90C226"/>
                </a:solidFill>
                <a:latin typeface="Calibri" panose="020F0502020204030204" pitchFamily="34" charset="0"/>
                <a:cs typeface="Calibri" panose="020F0502020204030204" pitchFamily="34" charset="0"/>
              </a:rPr>
              <a:t>„Das gleiche Regel-Spiel-Paket für Kita und Grundschule“ – </a:t>
            </a:r>
            <a:r>
              <a:rPr lang="de-DE" sz="3000" b="1" dirty="0">
                <a:solidFill>
                  <a:srgbClr val="90C226"/>
                </a:solidFill>
                <a:latin typeface="Calibri" panose="020F0502020204030204" pitchFamily="34" charset="0"/>
                <a:cs typeface="Calibri" panose="020F0502020204030204" pitchFamily="34" charset="0"/>
              </a:rPr>
              <a:t>48</a:t>
            </a:r>
            <a:r>
              <a:rPr lang="de-DE" sz="3000" dirty="0">
                <a:solidFill>
                  <a:srgbClr val="90C226"/>
                </a:solidFill>
                <a:latin typeface="Calibri" panose="020F0502020204030204" pitchFamily="34" charset="0"/>
                <a:cs typeface="Calibri" panose="020F0502020204030204" pitchFamily="34" charset="0"/>
              </a:rPr>
              <a:t> </a:t>
            </a:r>
            <a:r>
              <a:rPr lang="de-DE" sz="3000" dirty="0">
                <a:solidFill>
                  <a:srgbClr val="92D050"/>
                </a:solidFill>
                <a:latin typeface="Calibri" panose="020F0502020204030204" pitchFamily="34" charset="0"/>
                <a:cs typeface="Calibri" panose="020F0502020204030204" pitchFamily="34" charset="0"/>
              </a:rPr>
              <a:t>Kooperationspartner</a:t>
            </a:r>
          </a:p>
        </p:txBody>
      </p:sp>
      <p:pic>
        <p:nvPicPr>
          <p:cNvPr id="3" name="Grafik 2">
            <a:extLst>
              <a:ext uri="{FF2B5EF4-FFF2-40B4-BE49-F238E27FC236}">
                <a16:creationId xmlns:a16="http://schemas.microsoft.com/office/drawing/2014/main" id="{297D7439-890E-79B9-DAEF-0811AEAA5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679" y="89642"/>
            <a:ext cx="1627200" cy="1044995"/>
          </a:xfrm>
          <a:prstGeom prst="rect">
            <a:avLst/>
          </a:prstGeom>
        </p:spPr>
      </p:pic>
      <p:graphicFrame>
        <p:nvGraphicFramePr>
          <p:cNvPr id="4" name="Diagramm 3">
            <a:extLst>
              <a:ext uri="{FF2B5EF4-FFF2-40B4-BE49-F238E27FC236}">
                <a16:creationId xmlns:a16="http://schemas.microsoft.com/office/drawing/2014/main" id="{D95F68B1-44A9-E3CB-F209-FD9538F5A8B1}"/>
              </a:ext>
            </a:extLst>
          </p:cNvPr>
          <p:cNvGraphicFramePr/>
          <p:nvPr>
            <p:extLst>
              <p:ext uri="{D42A27DB-BD31-4B8C-83A1-F6EECF244321}">
                <p14:modId xmlns:p14="http://schemas.microsoft.com/office/powerpoint/2010/main" val="1477129014"/>
              </p:ext>
            </p:extLst>
          </p:nvPr>
        </p:nvGraphicFramePr>
        <p:xfrm>
          <a:off x="1940212" y="1564532"/>
          <a:ext cx="8616379" cy="16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4" name="Diagramm 33">
            <a:extLst>
              <a:ext uri="{FF2B5EF4-FFF2-40B4-BE49-F238E27FC236}">
                <a16:creationId xmlns:a16="http://schemas.microsoft.com/office/drawing/2014/main" id="{49398A70-0E9B-E1E7-7378-23FCCE3108F6}"/>
              </a:ext>
            </a:extLst>
          </p:cNvPr>
          <p:cNvGraphicFramePr/>
          <p:nvPr>
            <p:extLst>
              <p:ext uri="{D42A27DB-BD31-4B8C-83A1-F6EECF244321}">
                <p14:modId xmlns:p14="http://schemas.microsoft.com/office/powerpoint/2010/main" val="1025141768"/>
              </p:ext>
            </p:extLst>
          </p:nvPr>
        </p:nvGraphicFramePr>
        <p:xfrm>
          <a:off x="1940211" y="3305344"/>
          <a:ext cx="8580150" cy="169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6" name="Diagramm 35">
            <a:extLst>
              <a:ext uri="{FF2B5EF4-FFF2-40B4-BE49-F238E27FC236}">
                <a16:creationId xmlns:a16="http://schemas.microsoft.com/office/drawing/2014/main" id="{990914CC-C799-C4D7-59AD-AEA78D164FD0}"/>
              </a:ext>
            </a:extLst>
          </p:cNvPr>
          <p:cNvGraphicFramePr/>
          <p:nvPr>
            <p:extLst>
              <p:ext uri="{D42A27DB-BD31-4B8C-83A1-F6EECF244321}">
                <p14:modId xmlns:p14="http://schemas.microsoft.com/office/powerpoint/2010/main" val="2784031559"/>
              </p:ext>
            </p:extLst>
          </p:nvPr>
        </p:nvGraphicFramePr>
        <p:xfrm>
          <a:off x="2002803" y="5042135"/>
          <a:ext cx="3230955" cy="1692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8" name="Textfeld 37">
            <a:extLst>
              <a:ext uri="{FF2B5EF4-FFF2-40B4-BE49-F238E27FC236}">
                <a16:creationId xmlns:a16="http://schemas.microsoft.com/office/drawing/2014/main" id="{FD7DEDDD-B18B-1D04-B550-7D1EF42AA7AB}"/>
              </a:ext>
            </a:extLst>
          </p:cNvPr>
          <p:cNvSpPr txBox="1"/>
          <p:nvPr/>
        </p:nvSpPr>
        <p:spPr>
          <a:xfrm>
            <a:off x="2404570" y="6515745"/>
            <a:ext cx="2638485" cy="246221"/>
          </a:xfrm>
          <a:prstGeom prst="rect">
            <a:avLst/>
          </a:prstGeom>
          <a:noFill/>
        </p:spPr>
        <p:txBody>
          <a:bodyPr wrap="square">
            <a:spAutoFit/>
          </a:bodyPr>
          <a:lstStyle/>
          <a:p>
            <a:pPr lvl="0"/>
            <a:r>
              <a:rPr lang="de-DE" sz="1000" dirty="0">
                <a:latin typeface="Calibri" panose="020F0502020204030204" pitchFamily="34" charset="0"/>
                <a:ea typeface="Liberation Serif" panose="02020603050405020304" pitchFamily="18" charset="0"/>
                <a:cs typeface="Calibri" panose="020F0502020204030204" pitchFamily="34" charset="0"/>
              </a:rPr>
              <a:t>Einsatz in der Ausbildung von Lehrkräften</a:t>
            </a:r>
          </a:p>
        </p:txBody>
      </p:sp>
      <p:grpSp>
        <p:nvGrpSpPr>
          <p:cNvPr id="2" name="Gruppieren 1">
            <a:extLst>
              <a:ext uri="{FF2B5EF4-FFF2-40B4-BE49-F238E27FC236}">
                <a16:creationId xmlns:a16="http://schemas.microsoft.com/office/drawing/2014/main" id="{C07AE0F4-CBED-F228-C01E-CC954119F679}"/>
              </a:ext>
            </a:extLst>
          </p:cNvPr>
          <p:cNvGrpSpPr/>
          <p:nvPr/>
        </p:nvGrpSpPr>
        <p:grpSpPr>
          <a:xfrm>
            <a:off x="5383742" y="5118903"/>
            <a:ext cx="1617157" cy="1615232"/>
            <a:chOff x="5786207" y="0"/>
            <a:chExt cx="1344837" cy="1692000"/>
          </a:xfrm>
        </p:grpSpPr>
        <p:sp>
          <p:nvSpPr>
            <p:cNvPr id="5" name="Abgerundetes Rechteck 4">
              <a:extLst>
                <a:ext uri="{FF2B5EF4-FFF2-40B4-BE49-F238E27FC236}">
                  <a16:creationId xmlns:a16="http://schemas.microsoft.com/office/drawing/2014/main" id="{7FDE1E9C-D978-5F5F-5BC8-6A6D20FBFE3E}"/>
                </a:ext>
              </a:extLst>
            </p:cNvPr>
            <p:cNvSpPr/>
            <p:nvPr/>
          </p:nvSpPr>
          <p:spPr>
            <a:xfrm>
              <a:off x="5786207" y="0"/>
              <a:ext cx="1344837" cy="1692000"/>
            </a:xfrm>
            <a:prstGeom prst="roundRect">
              <a:avLst>
                <a:gd name="adj" fmla="val 10000"/>
              </a:avLst>
            </a:prstGeom>
            <a:solidFill>
              <a:schemeClr val="bg1">
                <a:lumMod val="9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6" name="Abgerundetes Rechteck 4">
              <a:extLst>
                <a:ext uri="{FF2B5EF4-FFF2-40B4-BE49-F238E27FC236}">
                  <a16:creationId xmlns:a16="http://schemas.microsoft.com/office/drawing/2014/main" id="{BDE3F571-4E9F-1C4F-80C0-DCC166091782}"/>
                </a:ext>
              </a:extLst>
            </p:cNvPr>
            <p:cNvSpPr txBox="1"/>
            <p:nvPr/>
          </p:nvSpPr>
          <p:spPr>
            <a:xfrm>
              <a:off x="5786207" y="0"/>
              <a:ext cx="1344837" cy="50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de-DE" sz="1000" b="1" spc="100" dirty="0">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 </a:t>
              </a:r>
            </a:p>
            <a:p>
              <a:pPr algn="ctr" defTabSz="577850">
                <a:lnSpc>
                  <a:spcPct val="90000"/>
                </a:lnSpc>
                <a:spcBef>
                  <a:spcPct val="0"/>
                </a:spcBef>
                <a:spcAft>
                  <a:spcPct val="35000"/>
                </a:spcAft>
              </a:pPr>
              <a:r>
                <a:rPr lang="de-DE" sz="1000" b="1" spc="100" dirty="0">
                  <a:solidFill>
                    <a:srgbClr val="FF0000"/>
                  </a:solidFill>
                  <a:latin typeface="Calibri" panose="020F0502020204030204" pitchFamily="34" charset="0"/>
                  <a:ea typeface="Liberation Serif" panose="02020603050405020304" pitchFamily="18" charset="0"/>
                  <a:cs typeface="Calibri" panose="020F0502020204030204" pitchFamily="34" charset="0"/>
                </a:rPr>
                <a:t>Fröbelschule </a:t>
              </a:r>
            </a:p>
          </p:txBody>
        </p:sp>
      </p:grpSp>
      <p:grpSp>
        <p:nvGrpSpPr>
          <p:cNvPr id="7" name="Gruppieren 6">
            <a:extLst>
              <a:ext uri="{FF2B5EF4-FFF2-40B4-BE49-F238E27FC236}">
                <a16:creationId xmlns:a16="http://schemas.microsoft.com/office/drawing/2014/main" id="{ACEF0A0F-AF87-99CF-216D-A2132B24772E}"/>
              </a:ext>
            </a:extLst>
          </p:cNvPr>
          <p:cNvGrpSpPr/>
          <p:nvPr/>
        </p:nvGrpSpPr>
        <p:grpSpPr>
          <a:xfrm>
            <a:off x="5654384" y="5653426"/>
            <a:ext cx="1075870" cy="425380"/>
            <a:chOff x="5901981" y="516563"/>
            <a:chExt cx="1075870" cy="425380"/>
          </a:xfrm>
        </p:grpSpPr>
        <p:sp>
          <p:nvSpPr>
            <p:cNvPr id="8" name="Abgerundetes Rechteck 7">
              <a:extLst>
                <a:ext uri="{FF2B5EF4-FFF2-40B4-BE49-F238E27FC236}">
                  <a16:creationId xmlns:a16="http://schemas.microsoft.com/office/drawing/2014/main" id="{737E0470-C4B4-166B-ADE9-ABA792314C88}"/>
                </a:ext>
              </a:extLst>
            </p:cNvPr>
            <p:cNvSpPr/>
            <p:nvPr/>
          </p:nvSpPr>
          <p:spPr>
            <a:xfrm>
              <a:off x="5901981" y="516563"/>
              <a:ext cx="1075870" cy="42538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9" name="Abgerundetes Rechteck 4">
              <a:extLst>
                <a:ext uri="{FF2B5EF4-FFF2-40B4-BE49-F238E27FC236}">
                  <a16:creationId xmlns:a16="http://schemas.microsoft.com/office/drawing/2014/main" id="{40A08113-E3F3-6F6A-C207-A224802CF10E}"/>
                </a:ext>
              </a:extLst>
            </p:cNvPr>
            <p:cNvSpPr txBox="1"/>
            <p:nvPr/>
          </p:nvSpPr>
          <p:spPr>
            <a:xfrm>
              <a:off x="5914440" y="529022"/>
              <a:ext cx="1050952" cy="40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de-DE" sz="1000" b="1" spc="100" dirty="0">
                  <a:solidFill>
                    <a:schemeClr val="tx1"/>
                  </a:solidFill>
                  <a:latin typeface="Calibri" panose="020F0502020204030204" pitchFamily="34" charset="0"/>
                  <a:ea typeface="Liberation Serif" panose="02020603050405020304" pitchFamily="18" charset="0"/>
                  <a:cs typeface="Calibri" panose="020F0502020204030204" pitchFamily="34" charset="0"/>
                </a:rPr>
                <a:t>OGS</a:t>
              </a:r>
            </a:p>
          </p:txBody>
        </p:sp>
      </p:grpSp>
      <p:grpSp>
        <p:nvGrpSpPr>
          <p:cNvPr id="10" name="Gruppieren 9">
            <a:extLst>
              <a:ext uri="{FF2B5EF4-FFF2-40B4-BE49-F238E27FC236}">
                <a16:creationId xmlns:a16="http://schemas.microsoft.com/office/drawing/2014/main" id="{D90BEF87-3ACF-E1E3-681A-07B0D33217FF}"/>
              </a:ext>
            </a:extLst>
          </p:cNvPr>
          <p:cNvGrpSpPr/>
          <p:nvPr/>
        </p:nvGrpSpPr>
        <p:grpSpPr>
          <a:xfrm>
            <a:off x="7150882" y="5118903"/>
            <a:ext cx="1617157" cy="1615232"/>
            <a:chOff x="6958384" y="0"/>
            <a:chExt cx="1617157" cy="1692000"/>
          </a:xfrm>
        </p:grpSpPr>
        <p:sp>
          <p:nvSpPr>
            <p:cNvPr id="11" name="Abgerundetes Rechteck 10">
              <a:extLst>
                <a:ext uri="{FF2B5EF4-FFF2-40B4-BE49-F238E27FC236}">
                  <a16:creationId xmlns:a16="http://schemas.microsoft.com/office/drawing/2014/main" id="{E52DAC88-9047-6951-60F2-242186A86AE6}"/>
                </a:ext>
              </a:extLst>
            </p:cNvPr>
            <p:cNvSpPr/>
            <p:nvPr/>
          </p:nvSpPr>
          <p:spPr>
            <a:xfrm>
              <a:off x="6958384" y="0"/>
              <a:ext cx="1617157" cy="1692000"/>
            </a:xfrm>
            <a:prstGeom prst="roundRect">
              <a:avLst>
                <a:gd name="adj" fmla="val 10000"/>
              </a:avLst>
            </a:prstGeom>
            <a:solidFill>
              <a:schemeClr val="bg1">
                <a:lumMod val="9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2" name="Abgerundetes Rechteck 4">
              <a:extLst>
                <a:ext uri="{FF2B5EF4-FFF2-40B4-BE49-F238E27FC236}">
                  <a16:creationId xmlns:a16="http://schemas.microsoft.com/office/drawing/2014/main" id="{BEE830BB-09EE-6E26-F331-53D6D675A1BA}"/>
                </a:ext>
              </a:extLst>
            </p:cNvPr>
            <p:cNvSpPr txBox="1"/>
            <p:nvPr/>
          </p:nvSpPr>
          <p:spPr>
            <a:xfrm>
              <a:off x="6958384" y="0"/>
              <a:ext cx="1617157" cy="50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de-DE" sz="1000" b="1" spc="100" dirty="0">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a:t>
              </a:r>
            </a:p>
            <a:p>
              <a:pPr algn="ctr" defTabSz="577850">
                <a:lnSpc>
                  <a:spcPct val="90000"/>
                </a:lnSpc>
                <a:spcBef>
                  <a:spcPct val="0"/>
                </a:spcBef>
                <a:spcAft>
                  <a:spcPct val="35000"/>
                </a:spcAft>
              </a:pPr>
              <a:r>
                <a:rPr lang="de-DE" sz="1000" b="1" spc="100" dirty="0">
                  <a:solidFill>
                    <a:srgbClr val="FF0000"/>
                  </a:solidFill>
                  <a:latin typeface="Calibri" panose="020F0502020204030204" pitchFamily="34" charset="0"/>
                  <a:ea typeface="Liberation Serif" panose="02020603050405020304" pitchFamily="18" charset="0"/>
                  <a:cs typeface="Calibri" panose="020F0502020204030204" pitchFamily="34" charset="0"/>
                </a:rPr>
                <a:t>Wasserfuhr</a:t>
              </a:r>
            </a:p>
          </p:txBody>
        </p:sp>
      </p:grpSp>
      <p:grpSp>
        <p:nvGrpSpPr>
          <p:cNvPr id="13" name="Gruppieren 12">
            <a:extLst>
              <a:ext uri="{FF2B5EF4-FFF2-40B4-BE49-F238E27FC236}">
                <a16:creationId xmlns:a16="http://schemas.microsoft.com/office/drawing/2014/main" id="{B2540F55-CA02-2146-BBEE-EDB51F272C82}"/>
              </a:ext>
            </a:extLst>
          </p:cNvPr>
          <p:cNvGrpSpPr/>
          <p:nvPr/>
        </p:nvGrpSpPr>
        <p:grpSpPr>
          <a:xfrm>
            <a:off x="7291367" y="5640967"/>
            <a:ext cx="1293725" cy="425380"/>
            <a:chOff x="7120100" y="547519"/>
            <a:chExt cx="1293725" cy="425380"/>
          </a:xfrm>
        </p:grpSpPr>
        <p:sp>
          <p:nvSpPr>
            <p:cNvPr id="14" name="Abgerundetes Rechteck 13">
              <a:extLst>
                <a:ext uri="{FF2B5EF4-FFF2-40B4-BE49-F238E27FC236}">
                  <a16:creationId xmlns:a16="http://schemas.microsoft.com/office/drawing/2014/main" id="{2A9462B6-D6C6-A15A-EFAC-0BA69649405B}"/>
                </a:ext>
              </a:extLst>
            </p:cNvPr>
            <p:cNvSpPr/>
            <p:nvPr/>
          </p:nvSpPr>
          <p:spPr>
            <a:xfrm>
              <a:off x="7120100" y="547519"/>
              <a:ext cx="1293725" cy="42538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5" name="Abgerundetes Rechteck 4">
              <a:extLst>
                <a:ext uri="{FF2B5EF4-FFF2-40B4-BE49-F238E27FC236}">
                  <a16:creationId xmlns:a16="http://schemas.microsoft.com/office/drawing/2014/main" id="{12F88BFA-221F-5843-0968-11823276A716}"/>
                </a:ext>
              </a:extLst>
            </p:cNvPr>
            <p:cNvSpPr txBox="1"/>
            <p:nvPr/>
          </p:nvSpPr>
          <p:spPr>
            <a:xfrm>
              <a:off x="7132559" y="559978"/>
              <a:ext cx="1268807" cy="40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de-DE" sz="1000" b="1" spc="10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Schötmar</a:t>
              </a:r>
            </a:p>
          </p:txBody>
        </p:sp>
      </p:grpSp>
      <p:grpSp>
        <p:nvGrpSpPr>
          <p:cNvPr id="19" name="Gruppieren 18">
            <a:extLst>
              <a:ext uri="{FF2B5EF4-FFF2-40B4-BE49-F238E27FC236}">
                <a16:creationId xmlns:a16="http://schemas.microsoft.com/office/drawing/2014/main" id="{41F485EE-8C90-2DA3-703A-3DE2DFE2729D}"/>
              </a:ext>
            </a:extLst>
          </p:cNvPr>
          <p:cNvGrpSpPr/>
          <p:nvPr/>
        </p:nvGrpSpPr>
        <p:grpSpPr>
          <a:xfrm>
            <a:off x="7278908" y="6225935"/>
            <a:ext cx="1293725" cy="425380"/>
            <a:chOff x="7097602" y="1091600"/>
            <a:chExt cx="1293725" cy="425380"/>
          </a:xfrm>
        </p:grpSpPr>
        <p:sp>
          <p:nvSpPr>
            <p:cNvPr id="20" name="Abgerundetes Rechteck 19">
              <a:extLst>
                <a:ext uri="{FF2B5EF4-FFF2-40B4-BE49-F238E27FC236}">
                  <a16:creationId xmlns:a16="http://schemas.microsoft.com/office/drawing/2014/main" id="{2E3CBD40-D667-5EB7-5057-30F98CBEDDB4}"/>
                </a:ext>
              </a:extLst>
            </p:cNvPr>
            <p:cNvSpPr/>
            <p:nvPr/>
          </p:nvSpPr>
          <p:spPr>
            <a:xfrm>
              <a:off x="7097602" y="1091600"/>
              <a:ext cx="1293725" cy="42538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1" name="Abgerundetes Rechteck 4">
              <a:extLst>
                <a:ext uri="{FF2B5EF4-FFF2-40B4-BE49-F238E27FC236}">
                  <a16:creationId xmlns:a16="http://schemas.microsoft.com/office/drawing/2014/main" id="{663A4F93-0915-D1BD-BC67-FD56B2CDFDD8}"/>
                </a:ext>
              </a:extLst>
            </p:cNvPr>
            <p:cNvSpPr txBox="1"/>
            <p:nvPr/>
          </p:nvSpPr>
          <p:spPr>
            <a:xfrm>
              <a:off x="7110061" y="1104059"/>
              <a:ext cx="1268807" cy="40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de-DE" sz="1000" b="1" spc="100" dirty="0">
                  <a:solidFill>
                    <a:schemeClr val="tx1"/>
                  </a:solidFill>
                  <a:latin typeface="Calibri" panose="020F0502020204030204" pitchFamily="34" charset="0"/>
                  <a:ea typeface="Liberation Serif" panose="02020603050405020304" pitchFamily="18" charset="0"/>
                  <a:cs typeface="Calibri" panose="020F0502020204030204" pitchFamily="34" charset="0"/>
                </a:rPr>
                <a:t>OGS</a:t>
              </a:r>
            </a:p>
          </p:txBody>
        </p:sp>
      </p:grpSp>
      <p:grpSp>
        <p:nvGrpSpPr>
          <p:cNvPr id="24" name="Gruppieren 23">
            <a:extLst>
              <a:ext uri="{FF2B5EF4-FFF2-40B4-BE49-F238E27FC236}">
                <a16:creationId xmlns:a16="http://schemas.microsoft.com/office/drawing/2014/main" id="{F7CE5CCD-5716-93AC-17E9-44ADB37C7341}"/>
              </a:ext>
            </a:extLst>
          </p:cNvPr>
          <p:cNvGrpSpPr/>
          <p:nvPr/>
        </p:nvGrpSpPr>
        <p:grpSpPr>
          <a:xfrm>
            <a:off x="8904650" y="5118903"/>
            <a:ext cx="1617157" cy="1615232"/>
            <a:chOff x="6958384" y="0"/>
            <a:chExt cx="1617157" cy="1692000"/>
          </a:xfrm>
        </p:grpSpPr>
        <p:sp>
          <p:nvSpPr>
            <p:cNvPr id="25" name="Abgerundetes Rechteck 24">
              <a:extLst>
                <a:ext uri="{FF2B5EF4-FFF2-40B4-BE49-F238E27FC236}">
                  <a16:creationId xmlns:a16="http://schemas.microsoft.com/office/drawing/2014/main" id="{3D8F4023-752B-F47E-B966-B26DE4BA6022}"/>
                </a:ext>
              </a:extLst>
            </p:cNvPr>
            <p:cNvSpPr/>
            <p:nvPr/>
          </p:nvSpPr>
          <p:spPr>
            <a:xfrm>
              <a:off x="6958384" y="0"/>
              <a:ext cx="1617157" cy="1692000"/>
            </a:xfrm>
            <a:prstGeom prst="roundRect">
              <a:avLst>
                <a:gd name="adj" fmla="val 10000"/>
              </a:avLst>
            </a:prstGeom>
            <a:solidFill>
              <a:schemeClr val="bg1">
                <a:lumMod val="95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26" name="Abgerundetes Rechteck 4">
              <a:extLst>
                <a:ext uri="{FF2B5EF4-FFF2-40B4-BE49-F238E27FC236}">
                  <a16:creationId xmlns:a16="http://schemas.microsoft.com/office/drawing/2014/main" id="{E6C538FF-A2BF-DF34-7AAC-EFE9CB8A80CE}"/>
                </a:ext>
              </a:extLst>
            </p:cNvPr>
            <p:cNvSpPr txBox="1"/>
            <p:nvPr/>
          </p:nvSpPr>
          <p:spPr>
            <a:xfrm>
              <a:off x="6958384" y="0"/>
              <a:ext cx="1617157" cy="50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algn="ctr" defTabSz="577850">
                <a:lnSpc>
                  <a:spcPct val="90000"/>
                </a:lnSpc>
                <a:spcBef>
                  <a:spcPct val="0"/>
                </a:spcBef>
                <a:spcAft>
                  <a:spcPct val="35000"/>
                </a:spcAft>
              </a:pPr>
              <a:r>
                <a:rPr lang="de-DE" sz="1000" b="1" spc="100" dirty="0">
                  <a:solidFill>
                    <a:srgbClr val="FF0000"/>
                  </a:solidFill>
                  <a:latin typeface="Calibri" panose="020F0502020204030204" pitchFamily="34" charset="0"/>
                  <a:ea typeface="Liberation Serif" panose="02020603050405020304" pitchFamily="18" charset="0"/>
                  <a:cs typeface="Calibri" panose="020F0502020204030204" pitchFamily="34" charset="0"/>
                </a:rPr>
                <a:t>Grundschule</a:t>
              </a:r>
            </a:p>
            <a:p>
              <a:pPr algn="ctr" defTabSz="577850">
                <a:lnSpc>
                  <a:spcPct val="90000"/>
                </a:lnSpc>
                <a:spcBef>
                  <a:spcPct val="0"/>
                </a:spcBef>
                <a:spcAft>
                  <a:spcPct val="35000"/>
                </a:spcAft>
              </a:pPr>
              <a:r>
                <a:rPr lang="de-DE" sz="1000" b="1" spc="100" dirty="0" err="1">
                  <a:solidFill>
                    <a:srgbClr val="FF0000"/>
                  </a:solidFill>
                  <a:latin typeface="Calibri" panose="020F0502020204030204" pitchFamily="34" charset="0"/>
                  <a:ea typeface="Liberation Serif" panose="02020603050405020304" pitchFamily="18" charset="0"/>
                  <a:cs typeface="Calibri" panose="020F0502020204030204" pitchFamily="34" charset="0"/>
                </a:rPr>
                <a:t>Oldentrup</a:t>
              </a:r>
              <a:endParaRPr lang="de-DE" sz="1000" b="1" spc="100" dirty="0">
                <a:solidFill>
                  <a:srgbClr val="FF0000"/>
                </a:solidFill>
                <a:latin typeface="Calibri" panose="020F0502020204030204" pitchFamily="34" charset="0"/>
                <a:ea typeface="Liberation Serif" panose="02020603050405020304" pitchFamily="18" charset="0"/>
                <a:cs typeface="Calibri" panose="020F0502020204030204" pitchFamily="34" charset="0"/>
              </a:endParaRPr>
            </a:p>
          </p:txBody>
        </p:sp>
      </p:grpSp>
      <p:grpSp>
        <p:nvGrpSpPr>
          <p:cNvPr id="27" name="Gruppieren 26">
            <a:extLst>
              <a:ext uri="{FF2B5EF4-FFF2-40B4-BE49-F238E27FC236}">
                <a16:creationId xmlns:a16="http://schemas.microsoft.com/office/drawing/2014/main" id="{45D1297F-3944-7806-6F2F-3664EB845CCD}"/>
              </a:ext>
            </a:extLst>
          </p:cNvPr>
          <p:cNvGrpSpPr/>
          <p:nvPr/>
        </p:nvGrpSpPr>
        <p:grpSpPr>
          <a:xfrm>
            <a:off x="9066365" y="5616049"/>
            <a:ext cx="1293725" cy="425380"/>
            <a:chOff x="7120100" y="547519"/>
            <a:chExt cx="1293725" cy="425380"/>
          </a:xfrm>
        </p:grpSpPr>
        <p:sp>
          <p:nvSpPr>
            <p:cNvPr id="28" name="Abgerundetes Rechteck 27">
              <a:extLst>
                <a:ext uri="{FF2B5EF4-FFF2-40B4-BE49-F238E27FC236}">
                  <a16:creationId xmlns:a16="http://schemas.microsoft.com/office/drawing/2014/main" id="{BBFBE5DC-FEB7-0711-E05E-DF9191979FAD}"/>
                </a:ext>
              </a:extLst>
            </p:cNvPr>
            <p:cNvSpPr/>
            <p:nvPr/>
          </p:nvSpPr>
          <p:spPr>
            <a:xfrm>
              <a:off x="7120100" y="547519"/>
              <a:ext cx="1293725" cy="42538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9" name="Abgerundetes Rechteck 4">
              <a:extLst>
                <a:ext uri="{FF2B5EF4-FFF2-40B4-BE49-F238E27FC236}">
                  <a16:creationId xmlns:a16="http://schemas.microsoft.com/office/drawing/2014/main" id="{A3683745-89CC-9FFE-2F8D-80B92657D7B8}"/>
                </a:ext>
              </a:extLst>
            </p:cNvPr>
            <p:cNvSpPr txBox="1"/>
            <p:nvPr/>
          </p:nvSpPr>
          <p:spPr>
            <a:xfrm>
              <a:off x="7132559" y="559978"/>
              <a:ext cx="1268807" cy="40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de-DE" sz="1000" b="1" spc="100" dirty="0">
                  <a:solidFill>
                    <a:schemeClr val="tx1"/>
                  </a:solidFill>
                  <a:latin typeface="Calibri" panose="020F0502020204030204" pitchFamily="34" charset="0"/>
                  <a:ea typeface="Liberation Serif" panose="02020603050405020304" pitchFamily="18" charset="0"/>
                  <a:cs typeface="Calibri" panose="020F0502020204030204" pitchFamily="34" charset="0"/>
                </a:rPr>
                <a:t>Kita Kinderarche</a:t>
              </a:r>
            </a:p>
          </p:txBody>
        </p:sp>
      </p:grpSp>
      <p:grpSp>
        <p:nvGrpSpPr>
          <p:cNvPr id="30" name="Gruppieren 29">
            <a:extLst>
              <a:ext uri="{FF2B5EF4-FFF2-40B4-BE49-F238E27FC236}">
                <a16:creationId xmlns:a16="http://schemas.microsoft.com/office/drawing/2014/main" id="{A4D7A8C6-90C9-453D-9ACC-ED61CBAEAA32}"/>
              </a:ext>
            </a:extLst>
          </p:cNvPr>
          <p:cNvGrpSpPr/>
          <p:nvPr/>
        </p:nvGrpSpPr>
        <p:grpSpPr>
          <a:xfrm>
            <a:off x="9053906" y="6192169"/>
            <a:ext cx="1293725" cy="425380"/>
            <a:chOff x="7097602" y="1091600"/>
            <a:chExt cx="1293725" cy="425380"/>
          </a:xfrm>
        </p:grpSpPr>
        <p:sp>
          <p:nvSpPr>
            <p:cNvPr id="31" name="Abgerundetes Rechteck 30">
              <a:extLst>
                <a:ext uri="{FF2B5EF4-FFF2-40B4-BE49-F238E27FC236}">
                  <a16:creationId xmlns:a16="http://schemas.microsoft.com/office/drawing/2014/main" id="{C2E9392F-8269-69E2-2DCA-C9EED6A1BF15}"/>
                </a:ext>
              </a:extLst>
            </p:cNvPr>
            <p:cNvSpPr/>
            <p:nvPr/>
          </p:nvSpPr>
          <p:spPr>
            <a:xfrm>
              <a:off x="7097602" y="1091600"/>
              <a:ext cx="1293725" cy="425380"/>
            </a:xfrm>
            <a:prstGeom prst="roundRect">
              <a:avLst>
                <a:gd name="adj" fmla="val 10000"/>
              </a:avLst>
            </a:prstGeom>
            <a:solidFill>
              <a:schemeClr val="bg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2" name="Abgerundetes Rechteck 4">
              <a:extLst>
                <a:ext uri="{FF2B5EF4-FFF2-40B4-BE49-F238E27FC236}">
                  <a16:creationId xmlns:a16="http://schemas.microsoft.com/office/drawing/2014/main" id="{48991DCC-3ADC-0718-6B3C-9E7873683B4D}"/>
                </a:ext>
              </a:extLst>
            </p:cNvPr>
            <p:cNvSpPr txBox="1"/>
            <p:nvPr/>
          </p:nvSpPr>
          <p:spPr>
            <a:xfrm>
              <a:off x="7110061" y="1104059"/>
              <a:ext cx="1268807" cy="40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de-DE" sz="1000" b="1" spc="100" dirty="0">
                  <a:solidFill>
                    <a:schemeClr val="tx1"/>
                  </a:solidFill>
                  <a:latin typeface="Calibri" panose="020F0502020204030204" pitchFamily="34" charset="0"/>
                  <a:ea typeface="Liberation Serif" panose="02020603050405020304" pitchFamily="18" charset="0"/>
                  <a:cs typeface="Calibri" panose="020F0502020204030204" pitchFamily="34" charset="0"/>
                </a:rPr>
                <a:t>OGS</a:t>
              </a:r>
            </a:p>
          </p:txBody>
        </p:sp>
      </p:grpSp>
      <p:sp>
        <p:nvSpPr>
          <p:cNvPr id="23" name="Textfeld 22">
            <a:extLst>
              <a:ext uri="{FF2B5EF4-FFF2-40B4-BE49-F238E27FC236}">
                <a16:creationId xmlns:a16="http://schemas.microsoft.com/office/drawing/2014/main" id="{D8D8C778-C20C-A8DF-3970-5D5A69A1CDD8}"/>
              </a:ext>
            </a:extLst>
          </p:cNvPr>
          <p:cNvSpPr txBox="1"/>
          <p:nvPr/>
        </p:nvSpPr>
        <p:spPr>
          <a:xfrm>
            <a:off x="2116212" y="1165997"/>
            <a:ext cx="8152214" cy="323165"/>
          </a:xfrm>
          <a:prstGeom prst="rect">
            <a:avLst/>
          </a:prstGeom>
          <a:noFill/>
          <a:ln>
            <a:noFill/>
          </a:ln>
        </p:spPr>
        <p:txBody>
          <a:bodyPr wrap="square" rtlCol="0">
            <a:spAutoFit/>
          </a:bodyPr>
          <a:lstStyle/>
          <a:p>
            <a:r>
              <a:rPr lang="de-DE" sz="1500" dirty="0">
                <a:solidFill>
                  <a:srgbClr val="92D050"/>
                </a:solidFill>
                <a:latin typeface="Calibri" panose="020F0502020204030204" pitchFamily="34" charset="0"/>
                <a:cs typeface="Calibri" panose="020F0502020204030204" pitchFamily="34" charset="0"/>
              </a:rPr>
              <a:t>Mit den </a:t>
            </a:r>
            <a:r>
              <a:rPr lang="de-DE" sz="1500" dirty="0" err="1">
                <a:solidFill>
                  <a:srgbClr val="92D050"/>
                </a:solidFill>
                <a:latin typeface="Calibri" panose="020F0502020204030204" pitchFamily="34" charset="0"/>
                <a:cs typeface="Calibri" panose="020F0502020204030204" pitchFamily="34" charset="0"/>
              </a:rPr>
              <a:t>Beartungsschulen</a:t>
            </a:r>
            <a:r>
              <a:rPr lang="de-DE" sz="1500" dirty="0">
                <a:solidFill>
                  <a:srgbClr val="92D050"/>
                </a:solidFill>
                <a:latin typeface="Calibri" panose="020F0502020204030204" pitchFamily="34" charset="0"/>
                <a:cs typeface="Calibri" panose="020F0502020204030204" pitchFamily="34" charset="0"/>
              </a:rPr>
              <a:t>: Grundschule Stieghorst, Grundschule </a:t>
            </a:r>
            <a:r>
              <a:rPr lang="de-DE" sz="1500" dirty="0" err="1">
                <a:solidFill>
                  <a:srgbClr val="92D050"/>
                </a:solidFill>
                <a:latin typeface="Calibri" panose="020F0502020204030204" pitchFamily="34" charset="0"/>
                <a:cs typeface="Calibri" panose="020F0502020204030204" pitchFamily="34" charset="0"/>
              </a:rPr>
              <a:t>Sudbrack</a:t>
            </a:r>
            <a:r>
              <a:rPr lang="de-DE" sz="1500" dirty="0">
                <a:solidFill>
                  <a:srgbClr val="92D050"/>
                </a:solidFill>
                <a:latin typeface="Calibri" panose="020F0502020204030204" pitchFamily="34" charset="0"/>
                <a:cs typeface="Calibri" panose="020F0502020204030204" pitchFamily="34" charset="0"/>
              </a:rPr>
              <a:t> und Grundschule </a:t>
            </a:r>
            <a:r>
              <a:rPr lang="de-DE" sz="1500" dirty="0" err="1">
                <a:solidFill>
                  <a:srgbClr val="92D050"/>
                </a:solidFill>
                <a:latin typeface="Calibri" panose="020F0502020204030204" pitchFamily="34" charset="0"/>
                <a:cs typeface="Calibri" panose="020F0502020204030204" pitchFamily="34" charset="0"/>
              </a:rPr>
              <a:t>Rußheide</a:t>
            </a:r>
            <a:r>
              <a:rPr lang="de-DE" sz="1500" dirty="0">
                <a:solidFill>
                  <a:srgbClr val="92D05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7048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3CFF-DB42-47AD-4524-D82B5F4024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5F47A8-0DB4-C657-0BCD-8F5E063E499B}"/>
              </a:ext>
            </a:extLst>
          </p:cNvPr>
          <p:cNvSpPr>
            <a:spLocks noGrp="1"/>
          </p:cNvSpPr>
          <p:nvPr>
            <p:ph type="title"/>
          </p:nvPr>
        </p:nvSpPr>
        <p:spPr/>
        <p:txBody>
          <a:bodyPr/>
          <a:lstStyle/>
          <a:p>
            <a:r>
              <a:rPr lang="de-DE" u="sng" dirty="0"/>
              <a:t>Das Konzept I </a:t>
            </a:r>
          </a:p>
        </p:txBody>
      </p:sp>
      <p:pic>
        <p:nvPicPr>
          <p:cNvPr id="5" name="Grafik 4" descr="Gedankenblase mit einfarbiger Füllung">
            <a:extLst>
              <a:ext uri="{FF2B5EF4-FFF2-40B4-BE49-F238E27FC236}">
                <a16:creationId xmlns:a16="http://schemas.microsoft.com/office/drawing/2014/main" id="{32DE3CEF-3EDB-41F9-0B92-778882DE0F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4512" y="603623"/>
            <a:ext cx="914400" cy="914400"/>
          </a:xfrm>
          <a:prstGeom prst="rect">
            <a:avLst/>
          </a:prstGeom>
        </p:spPr>
      </p:pic>
      <p:graphicFrame>
        <p:nvGraphicFramePr>
          <p:cNvPr id="4" name="Diagramm 3">
            <a:extLst>
              <a:ext uri="{FF2B5EF4-FFF2-40B4-BE49-F238E27FC236}">
                <a16:creationId xmlns:a16="http://schemas.microsoft.com/office/drawing/2014/main" id="{36E81E96-4117-1822-B1A5-BBAF6E8DFA24}"/>
              </a:ext>
            </a:extLst>
          </p:cNvPr>
          <p:cNvGraphicFramePr/>
          <p:nvPr>
            <p:extLst>
              <p:ext uri="{D42A27DB-BD31-4B8C-83A1-F6EECF244321}">
                <p14:modId xmlns:p14="http://schemas.microsoft.com/office/powerpoint/2010/main" val="423257063"/>
              </p:ext>
            </p:extLst>
          </p:nvPr>
        </p:nvGraphicFramePr>
        <p:xfrm>
          <a:off x="349396" y="1825625"/>
          <a:ext cx="11472490" cy="4312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241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0B6B-F38C-1364-1852-D1889E7E8C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C23D8E-7CE2-0AC8-6E63-8DF70D19A5D9}"/>
              </a:ext>
            </a:extLst>
          </p:cNvPr>
          <p:cNvSpPr>
            <a:spLocks noGrp="1"/>
          </p:cNvSpPr>
          <p:nvPr>
            <p:ph type="title"/>
          </p:nvPr>
        </p:nvSpPr>
        <p:spPr>
          <a:xfrm>
            <a:off x="201706" y="0"/>
            <a:ext cx="9810604" cy="1216024"/>
          </a:xfrm>
        </p:spPr>
        <p:txBody>
          <a:bodyPr/>
          <a:lstStyle/>
          <a:p>
            <a:r>
              <a:rPr lang="de-DE" u="sng" dirty="0"/>
              <a:t>Das Konzept II</a:t>
            </a:r>
          </a:p>
        </p:txBody>
      </p:sp>
      <p:graphicFrame>
        <p:nvGraphicFramePr>
          <p:cNvPr id="4" name="Inhaltsplatzhalter 3">
            <a:extLst>
              <a:ext uri="{FF2B5EF4-FFF2-40B4-BE49-F238E27FC236}">
                <a16:creationId xmlns:a16="http://schemas.microsoft.com/office/drawing/2014/main" id="{D6C6A6BE-2C17-DB9D-7528-31AE3E6916CC}"/>
              </a:ext>
            </a:extLst>
          </p:cNvPr>
          <p:cNvGraphicFramePr>
            <a:graphicFrameLocks noGrp="1"/>
          </p:cNvGraphicFramePr>
          <p:nvPr>
            <p:ph idx="1"/>
            <p:extLst>
              <p:ext uri="{D42A27DB-BD31-4B8C-83A1-F6EECF244321}">
                <p14:modId xmlns:p14="http://schemas.microsoft.com/office/powerpoint/2010/main" val="4126521859"/>
              </p:ext>
            </p:extLst>
          </p:nvPr>
        </p:nvGraphicFramePr>
        <p:xfrm>
          <a:off x="201706" y="1244040"/>
          <a:ext cx="11788588" cy="5010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63E3500A-2BF3-784F-7E55-49506D0BB345}"/>
              </a:ext>
            </a:extLst>
          </p:cNvPr>
          <p:cNvSpPr txBox="1"/>
          <p:nvPr/>
        </p:nvSpPr>
        <p:spPr>
          <a:xfrm>
            <a:off x="-119015" y="5939117"/>
            <a:ext cx="8348760" cy="1046440"/>
          </a:xfrm>
          <a:prstGeom prst="rect">
            <a:avLst/>
          </a:prstGeom>
          <a:noFill/>
        </p:spPr>
        <p:txBody>
          <a:bodyPr wrap="none" rtlCol="0">
            <a:spAutoFit/>
          </a:bodyPr>
          <a:lstStyle/>
          <a:p>
            <a:r>
              <a:rPr kumimoji="0" lang="de-DE" sz="6600" b="0" i="0" u="none" strike="noStrike" kern="0" cap="none" spc="0" normalizeH="0" baseline="80000" noProof="0" dirty="0">
                <a:ln>
                  <a:noFill/>
                </a:ln>
                <a:solidFill>
                  <a:prstClr val="white"/>
                </a:solidFill>
                <a:effectLst/>
                <a:uLnTx/>
                <a:uFillTx/>
                <a:latin typeface="Trebuchet MS" panose="020B0603020202020204"/>
                <a:ea typeface="+mn-ea"/>
                <a:cs typeface="+mn-cs"/>
              </a:rPr>
              <a:t>*</a:t>
            </a:r>
            <a:r>
              <a:rPr kumimoji="0" lang="de-DE" sz="1800" b="0" i="0" u="none" strike="noStrike" kern="0" cap="none" spc="0" normalizeH="0" baseline="0" noProof="0" dirty="0">
                <a:ln>
                  <a:noFill/>
                </a:ln>
                <a:solidFill>
                  <a:srgbClr val="080000"/>
                </a:solidFill>
                <a:effectLst/>
                <a:uLnTx/>
                <a:uFillTx/>
                <a:latin typeface="Trebuchet MS" panose="020B0603020202020204"/>
                <a:ea typeface="+mn-ea"/>
                <a:cs typeface="Arial" charset="0"/>
              </a:rPr>
              <a:t>Vgl. Anja Wrede: Spielen – Lernen – Wachsen. HABA </a:t>
            </a:r>
            <a:r>
              <a:rPr kumimoji="0" lang="de-DE" sz="1800" b="0" i="0" u="none" strike="noStrike" kern="0" cap="none" spc="0" normalizeH="0" baseline="0" noProof="0" dirty="0" err="1">
                <a:ln>
                  <a:noFill/>
                </a:ln>
                <a:solidFill>
                  <a:srgbClr val="080000"/>
                </a:solidFill>
                <a:effectLst/>
                <a:uLnTx/>
                <a:uFillTx/>
                <a:latin typeface="Trebuchet MS" panose="020B0603020202020204"/>
                <a:ea typeface="+mn-ea"/>
                <a:cs typeface="Arial" charset="0"/>
              </a:rPr>
              <a:t>Habermaaß</a:t>
            </a:r>
            <a:r>
              <a:rPr kumimoji="0" lang="de-DE" sz="1800" b="0" i="0" u="none" strike="noStrike" kern="0" cap="none" spc="0" normalizeH="0" baseline="0" noProof="0" dirty="0">
                <a:ln>
                  <a:noFill/>
                </a:ln>
                <a:solidFill>
                  <a:srgbClr val="080000"/>
                </a:solidFill>
                <a:effectLst/>
                <a:uLnTx/>
                <a:uFillTx/>
                <a:latin typeface="Trebuchet MS" panose="020B0603020202020204"/>
                <a:ea typeface="+mn-ea"/>
                <a:cs typeface="Arial" charset="0"/>
              </a:rPr>
              <a:t>, Bad Rodach</a:t>
            </a:r>
          </a:p>
          <a:p>
            <a:endParaRPr lang="de-DE" dirty="0"/>
          </a:p>
        </p:txBody>
      </p:sp>
      <p:pic>
        <p:nvPicPr>
          <p:cNvPr id="6" name="Grafik 5" descr="Gedankenblase mit einfarbiger Füllung">
            <a:extLst>
              <a:ext uri="{FF2B5EF4-FFF2-40B4-BE49-F238E27FC236}">
                <a16:creationId xmlns:a16="http://schemas.microsoft.com/office/drawing/2014/main" id="{7C57315F-D1B5-34F1-96D1-086B12CC90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0233" y="28017"/>
            <a:ext cx="914400" cy="914400"/>
          </a:xfrm>
          <a:prstGeom prst="rect">
            <a:avLst/>
          </a:prstGeom>
        </p:spPr>
      </p:pic>
    </p:spTree>
    <p:extLst>
      <p:ext uri="{BB962C8B-B14F-4D97-AF65-F5344CB8AC3E}">
        <p14:creationId xmlns:p14="http://schemas.microsoft.com/office/powerpoint/2010/main" val="345172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1A232-7635-9A4B-2004-7188277E27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8D729F-701A-293D-1F94-7D33F86DD303}"/>
              </a:ext>
            </a:extLst>
          </p:cNvPr>
          <p:cNvSpPr>
            <a:spLocks noGrp="1"/>
          </p:cNvSpPr>
          <p:nvPr>
            <p:ph type="title"/>
          </p:nvPr>
        </p:nvSpPr>
        <p:spPr>
          <a:xfrm>
            <a:off x="0" y="-88972"/>
            <a:ext cx="9810604" cy="1216024"/>
          </a:xfrm>
        </p:spPr>
        <p:txBody>
          <a:bodyPr/>
          <a:lstStyle/>
          <a:p>
            <a:r>
              <a:rPr lang="de-DE" u="sng" dirty="0"/>
              <a:t>Das Konzept III</a:t>
            </a:r>
          </a:p>
        </p:txBody>
      </p:sp>
      <p:graphicFrame>
        <p:nvGraphicFramePr>
          <p:cNvPr id="3" name="Diagramm 2">
            <a:extLst>
              <a:ext uri="{FF2B5EF4-FFF2-40B4-BE49-F238E27FC236}">
                <a16:creationId xmlns:a16="http://schemas.microsoft.com/office/drawing/2014/main" id="{DE0DF427-BA6E-8258-5699-B6443BEA15C6}"/>
              </a:ext>
            </a:extLst>
          </p:cNvPr>
          <p:cNvGraphicFramePr/>
          <p:nvPr>
            <p:extLst>
              <p:ext uri="{D42A27DB-BD31-4B8C-83A1-F6EECF244321}">
                <p14:modId xmlns:p14="http://schemas.microsoft.com/office/powerpoint/2010/main" val="2107118335"/>
              </p:ext>
            </p:extLst>
          </p:nvPr>
        </p:nvGraphicFramePr>
        <p:xfrm>
          <a:off x="0" y="1637414"/>
          <a:ext cx="12192000" cy="5220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96A45E58-DDC3-D8DE-D5CC-3BE758261630}"/>
              </a:ext>
            </a:extLst>
          </p:cNvPr>
          <p:cNvSpPr txBox="1"/>
          <p:nvPr/>
        </p:nvSpPr>
        <p:spPr>
          <a:xfrm>
            <a:off x="2661684" y="926997"/>
            <a:ext cx="6868632" cy="400110"/>
          </a:xfrm>
          <a:prstGeom prst="rect">
            <a:avLst/>
          </a:prstGeom>
          <a:solidFill>
            <a:srgbClr val="FF9300">
              <a:alpha val="68000"/>
            </a:srgbClr>
          </a:solidFill>
          <a:ln>
            <a:solidFill>
              <a:schemeClr val="tx1"/>
            </a:solidFill>
          </a:ln>
        </p:spPr>
        <p:txBody>
          <a:bodyPr wrap="square" rtlCol="0">
            <a:spAutoFit/>
          </a:bodyPr>
          <a:lstStyle/>
          <a:p>
            <a:pPr algn="ctr"/>
            <a:r>
              <a:rPr lang="de-DE" sz="2000" b="1" dirty="0">
                <a:latin typeface="Calibri" panose="020F0502020204030204" pitchFamily="34" charset="0"/>
                <a:cs typeface="Calibri" panose="020F0502020204030204" pitchFamily="34" charset="0"/>
              </a:rPr>
              <a:t>Fordern und Fördern verschiedener Entwicklungsbereiche </a:t>
            </a:r>
          </a:p>
        </p:txBody>
      </p:sp>
      <p:pic>
        <p:nvPicPr>
          <p:cNvPr id="7" name="Grafik 6" descr="Gute Idee mit einfarbiger Füllung">
            <a:extLst>
              <a:ext uri="{FF2B5EF4-FFF2-40B4-BE49-F238E27FC236}">
                <a16:creationId xmlns:a16="http://schemas.microsoft.com/office/drawing/2014/main" id="{5CA7A08A-DAD4-F0CE-B87A-3C30623F0A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8381" y="1637414"/>
            <a:ext cx="914400" cy="914400"/>
          </a:xfrm>
          <a:prstGeom prst="rect">
            <a:avLst/>
          </a:prstGeom>
        </p:spPr>
      </p:pic>
      <p:pic>
        <p:nvPicPr>
          <p:cNvPr id="9" name="Grafik 8" descr="Verbindungen mit einfarbiger Füllung">
            <a:extLst>
              <a:ext uri="{FF2B5EF4-FFF2-40B4-BE49-F238E27FC236}">
                <a16:creationId xmlns:a16="http://schemas.microsoft.com/office/drawing/2014/main" id="{CE36C7C8-4671-5AF3-3B93-1AC7013237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46991" y="1637414"/>
            <a:ext cx="914400" cy="914400"/>
          </a:xfrm>
          <a:prstGeom prst="rect">
            <a:avLst/>
          </a:prstGeom>
        </p:spPr>
      </p:pic>
      <p:pic>
        <p:nvPicPr>
          <p:cNvPr id="11" name="Grafik 10" descr="Erhobene Hand mit einfarbiger Füllung">
            <a:extLst>
              <a:ext uri="{FF2B5EF4-FFF2-40B4-BE49-F238E27FC236}">
                <a16:creationId xmlns:a16="http://schemas.microsoft.com/office/drawing/2014/main" id="{97B21763-B788-3F48-8432-14E2A348DF9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40140" y="1637414"/>
            <a:ext cx="914400" cy="914400"/>
          </a:xfrm>
          <a:prstGeom prst="rect">
            <a:avLst/>
          </a:prstGeom>
        </p:spPr>
      </p:pic>
      <p:pic>
        <p:nvPicPr>
          <p:cNvPr id="14" name="Grafik 13" descr="Gedankenblase mit einfarbiger Füllung">
            <a:extLst>
              <a:ext uri="{FF2B5EF4-FFF2-40B4-BE49-F238E27FC236}">
                <a16:creationId xmlns:a16="http://schemas.microsoft.com/office/drawing/2014/main" id="{C5B1B29C-2670-D7B0-E262-F6846A9D6E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96317" y="-68120"/>
            <a:ext cx="914400" cy="914400"/>
          </a:xfrm>
          <a:prstGeom prst="rect">
            <a:avLst/>
          </a:prstGeom>
        </p:spPr>
      </p:pic>
    </p:spTree>
    <p:extLst>
      <p:ext uri="{BB962C8B-B14F-4D97-AF65-F5344CB8AC3E}">
        <p14:creationId xmlns:p14="http://schemas.microsoft.com/office/powerpoint/2010/main" val="397568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0809-4414-AB6A-B771-6D7EF446DA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2761C4-190C-1D8D-EBBB-E332252AF293}"/>
              </a:ext>
            </a:extLst>
          </p:cNvPr>
          <p:cNvSpPr>
            <a:spLocks noGrp="1"/>
          </p:cNvSpPr>
          <p:nvPr>
            <p:ph type="title"/>
          </p:nvPr>
        </p:nvSpPr>
        <p:spPr>
          <a:xfrm>
            <a:off x="431800" y="609601"/>
            <a:ext cx="9810604" cy="1216024"/>
          </a:xfrm>
        </p:spPr>
        <p:txBody>
          <a:bodyPr>
            <a:normAutofit fontScale="90000"/>
          </a:bodyPr>
          <a:lstStyle/>
          <a:p>
            <a:r>
              <a:rPr lang="de-DE" u="sng" dirty="0"/>
              <a:t>Der Ablauf einer Spielestunde Spielend lernen regeln einzuhalten</a:t>
            </a:r>
          </a:p>
        </p:txBody>
      </p:sp>
      <p:graphicFrame>
        <p:nvGraphicFramePr>
          <p:cNvPr id="4" name="Inhaltsplatzhalter 3">
            <a:extLst>
              <a:ext uri="{FF2B5EF4-FFF2-40B4-BE49-F238E27FC236}">
                <a16:creationId xmlns:a16="http://schemas.microsoft.com/office/drawing/2014/main" id="{AFD3B80D-CF6F-3CCB-D805-5C412CBDD657}"/>
              </a:ext>
            </a:extLst>
          </p:cNvPr>
          <p:cNvGraphicFramePr>
            <a:graphicFrameLocks noGrp="1"/>
          </p:cNvGraphicFramePr>
          <p:nvPr>
            <p:ph idx="1"/>
          </p:nvPr>
        </p:nvGraphicFramePr>
        <p:xfrm>
          <a:off x="431800" y="1825625"/>
          <a:ext cx="10429875" cy="4194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orizontale Rolle 4">
            <a:extLst>
              <a:ext uri="{FF2B5EF4-FFF2-40B4-BE49-F238E27FC236}">
                <a16:creationId xmlns:a16="http://schemas.microsoft.com/office/drawing/2014/main" id="{E36510FD-1712-9B66-933C-FF8D50413076}"/>
              </a:ext>
            </a:extLst>
          </p:cNvPr>
          <p:cNvSpPr/>
          <p:nvPr/>
        </p:nvSpPr>
        <p:spPr>
          <a:xfrm>
            <a:off x="2776655" y="3750526"/>
            <a:ext cx="2029522" cy="2877286"/>
          </a:xfrm>
          <a:prstGeom prst="horizontalScroll">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500" b="1" u="sng" dirty="0">
                <a:latin typeface="Calibri" panose="020F0502020204030204" pitchFamily="34" charset="0"/>
                <a:cs typeface="Calibri" panose="020F0502020204030204" pitchFamily="34" charset="0"/>
              </a:rPr>
              <a:t>Dieser ist verantwortlich für: </a:t>
            </a:r>
          </a:p>
          <a:p>
            <a:pPr marL="285750" indent="-285750" algn="ctr">
              <a:buFontTx/>
              <a:buChar char="-"/>
            </a:pPr>
            <a:r>
              <a:rPr lang="de-DE" sz="1500" dirty="0">
                <a:latin typeface="Calibri" panose="020F0502020204030204" pitchFamily="34" charset="0"/>
                <a:cs typeface="Calibri" panose="020F0502020204030204" pitchFamily="34" charset="0"/>
              </a:rPr>
              <a:t>Erklärung des Spiels </a:t>
            </a:r>
          </a:p>
          <a:p>
            <a:pPr marL="285750" indent="-285750" algn="ctr">
              <a:buFontTx/>
              <a:buChar char="-"/>
            </a:pPr>
            <a:r>
              <a:rPr lang="de-DE" sz="1500" dirty="0">
                <a:latin typeface="Calibri" panose="020F0502020204030204" pitchFamily="34" charset="0"/>
                <a:cs typeface="Calibri" panose="020F0502020204030204" pitchFamily="34" charset="0"/>
              </a:rPr>
              <a:t>Einhaltung der Regeln </a:t>
            </a:r>
          </a:p>
          <a:p>
            <a:pPr marL="285750" indent="-285750" algn="ctr">
              <a:buFontTx/>
              <a:buChar char="-"/>
            </a:pPr>
            <a:r>
              <a:rPr lang="de-DE" sz="1500" dirty="0">
                <a:latin typeface="Calibri" panose="020F0502020204030204" pitchFamily="34" charset="0"/>
                <a:cs typeface="Calibri" panose="020F0502020204030204" pitchFamily="34" charset="0"/>
              </a:rPr>
              <a:t>Aufräumen des Spiels</a:t>
            </a:r>
          </a:p>
        </p:txBody>
      </p:sp>
      <p:pic>
        <p:nvPicPr>
          <p:cNvPr id="7" name="Grafik 6" descr="Stoppuhr 75% mit einfarbiger Füllung">
            <a:extLst>
              <a:ext uri="{FF2B5EF4-FFF2-40B4-BE49-F238E27FC236}">
                <a16:creationId xmlns:a16="http://schemas.microsoft.com/office/drawing/2014/main" id="{886E5C2C-731E-A0F5-3728-9FD6CFEFBC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39470" y="303213"/>
            <a:ext cx="914400" cy="914400"/>
          </a:xfrm>
          <a:prstGeom prst="rect">
            <a:avLst/>
          </a:prstGeom>
        </p:spPr>
      </p:pic>
    </p:spTree>
    <p:extLst>
      <p:ext uri="{BB962C8B-B14F-4D97-AF65-F5344CB8AC3E}">
        <p14:creationId xmlns:p14="http://schemas.microsoft.com/office/powerpoint/2010/main" val="102800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58CA6-EE24-AC40-B7BE-8473F1DE765C}"/>
            </a:ext>
          </a:extLst>
        </p:cNvPr>
        <p:cNvGrpSpPr/>
        <p:nvPr/>
      </p:nvGrpSpPr>
      <p:grpSpPr>
        <a:xfrm>
          <a:off x="0" y="0"/>
          <a:ext cx="0" cy="0"/>
          <a:chOff x="0" y="0"/>
          <a:chExt cx="0" cy="0"/>
        </a:xfrm>
      </p:grpSpPr>
      <p:pic>
        <p:nvPicPr>
          <p:cNvPr id="4" name="Picture 3" descr="Würfel und Stifte bei einem Brettspiel">
            <a:extLst>
              <a:ext uri="{FF2B5EF4-FFF2-40B4-BE49-F238E27FC236}">
                <a16:creationId xmlns:a16="http://schemas.microsoft.com/office/drawing/2014/main" id="{032F1DB4-AE48-5A29-98A1-F6BDF54378F7}"/>
              </a:ext>
            </a:extLst>
          </p:cNvPr>
          <p:cNvPicPr>
            <a:picLocks noChangeAspect="1"/>
          </p:cNvPicPr>
          <p:nvPr/>
        </p:nvPicPr>
        <p:blipFill>
          <a:blip r:embed="rId2">
            <a:alphaModFix amt="42000"/>
            <a:extLst>
              <a:ext uri="{BEBA8EAE-BF5A-486C-A8C5-ECC9F3942E4B}">
                <a14:imgProps xmlns:a14="http://schemas.microsoft.com/office/drawing/2010/main">
                  <a14:imgLayer r:embed="rId3">
                    <a14:imgEffect>
                      <a14:colorTemperature colorTemp="6934"/>
                    </a14:imgEffect>
                    <a14:imgEffect>
                      <a14:saturation sat="400000"/>
                    </a14:imgEffect>
                  </a14:imgLayer>
                </a14:imgProps>
              </a:ext>
            </a:extLst>
          </a:blip>
          <a:srcRect t="15393" r="-1" b="-1"/>
          <a:stretch/>
        </p:blipFill>
        <p:spPr>
          <a:xfrm>
            <a:off x="20" y="10"/>
            <a:ext cx="12188930" cy="6857990"/>
          </a:xfrm>
          <a:prstGeom prst="rect">
            <a:avLst/>
          </a:prstGeom>
        </p:spPr>
      </p:pic>
      <p:sp>
        <p:nvSpPr>
          <p:cNvPr id="2" name="Titel 1">
            <a:extLst>
              <a:ext uri="{FF2B5EF4-FFF2-40B4-BE49-F238E27FC236}">
                <a16:creationId xmlns:a16="http://schemas.microsoft.com/office/drawing/2014/main" id="{EBAB9455-5CB5-5DDA-1EA0-D11B945D3530}"/>
              </a:ext>
            </a:extLst>
          </p:cNvPr>
          <p:cNvSpPr>
            <a:spLocks noGrp="1"/>
          </p:cNvSpPr>
          <p:nvPr>
            <p:ph type="ctrTitle"/>
          </p:nvPr>
        </p:nvSpPr>
        <p:spPr>
          <a:xfrm>
            <a:off x="0" y="0"/>
            <a:ext cx="11850624" cy="6858000"/>
          </a:xfrm>
        </p:spPr>
        <p:txBody>
          <a:bodyPr>
            <a:normAutofit/>
          </a:bodyPr>
          <a:lstStyle/>
          <a:p>
            <a:pPr lvl="0">
              <a:lnSpc>
                <a:spcPct val="100000"/>
              </a:lnSpc>
              <a:spcBef>
                <a:spcPts val="0"/>
              </a:spcBef>
              <a:defRPr/>
            </a:pPr>
            <a:r>
              <a:rPr lang="de-DE" sz="2000" b="1" kern="0" dirty="0">
                <a:solidFill>
                  <a:schemeClr val="tx1"/>
                </a:solidFill>
                <a:latin typeface="Calibri" panose="020F0502020204030204" pitchFamily="34" charset="0"/>
                <a:cs typeface="Calibri" panose="020F0502020204030204" pitchFamily="34" charset="0"/>
              </a:rPr>
              <a:t>„Sage es mir, und ich werde es vergessen. </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Zeige es mir, und ich erinnere mich. </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Lass es mich tun, und ich behalte es.“ </a:t>
            </a:r>
            <a:br>
              <a:rPr lang="de-DE" sz="2000" b="1" kern="0"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Konfuzius</a:t>
            </a: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r>
              <a:rPr lang="de-DE" sz="2000" b="1" dirty="0">
                <a:solidFill>
                  <a:schemeClr val="tx1"/>
                </a:solidFill>
                <a:latin typeface="Calibri" panose="020F0502020204030204" pitchFamily="34" charset="0"/>
                <a:cs typeface="Calibri" panose="020F0502020204030204" pitchFamily="34" charset="0"/>
              </a:rPr>
              <a:t>„Die Regeln des Spiels sind die Regeln des Lebens“ </a:t>
            </a:r>
            <a:br>
              <a:rPr lang="de-DE" sz="2000" b="1"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Dorothea Ruh</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„Kinder spielen nicht um zu lernen, </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aber sie lernen beim Spielen.“ </a:t>
            </a:r>
            <a:br>
              <a:rPr lang="de-DE" sz="2000" b="1" kern="0"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Anja Wrede</a:t>
            </a: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r>
              <a:rPr lang="de-DE" sz="2000" b="1" dirty="0">
                <a:solidFill>
                  <a:schemeClr val="tx1"/>
                </a:solidFill>
                <a:latin typeface="Calibri" panose="020F0502020204030204" pitchFamily="34" charset="0"/>
                <a:cs typeface="Calibri" panose="020F0502020204030204" pitchFamily="34" charset="0"/>
              </a:rPr>
              <a:t>„Das Gehirn wird so, wie man es benutzt. </a:t>
            </a:r>
            <a:br>
              <a:rPr lang="de-DE" sz="2000" b="1" dirty="0">
                <a:solidFill>
                  <a:schemeClr val="tx1"/>
                </a:solidFill>
                <a:latin typeface="Calibri" panose="020F0502020204030204" pitchFamily="34" charset="0"/>
                <a:cs typeface="Calibri" panose="020F0502020204030204" pitchFamily="34" charset="0"/>
              </a:rPr>
            </a:br>
            <a:r>
              <a:rPr lang="de-DE" sz="2000" b="1" dirty="0">
                <a:solidFill>
                  <a:schemeClr val="tx1"/>
                </a:solidFill>
                <a:latin typeface="Calibri" panose="020F0502020204030204" pitchFamily="34" charset="0"/>
                <a:cs typeface="Calibri" panose="020F0502020204030204" pitchFamily="34" charset="0"/>
              </a:rPr>
              <a:t>Ziemlich ist der neu ist der Zusatz: mit Begeisterung“ </a:t>
            </a:r>
            <a:br>
              <a:rPr lang="de-DE" sz="2000" b="1"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Prof. Dr. Gerald Hüther</a:t>
            </a: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„Nur wer mit Begeisterung lernt, lernt </a:t>
            </a:r>
            <a:r>
              <a:rPr lang="de-DE" sz="2000" b="1" kern="0" dirty="0" err="1">
                <a:solidFill>
                  <a:schemeClr val="tx1"/>
                </a:solidFill>
                <a:latin typeface="Calibri" panose="020F0502020204030204" pitchFamily="34" charset="0"/>
                <a:cs typeface="Calibri" panose="020F0502020204030204" pitchFamily="34" charset="0"/>
              </a:rPr>
              <a:t>für´s</a:t>
            </a:r>
            <a:r>
              <a:rPr lang="de-DE" sz="2000" b="1" kern="0" dirty="0">
                <a:solidFill>
                  <a:schemeClr val="tx1"/>
                </a:solidFill>
                <a:latin typeface="Calibri" panose="020F0502020204030204" pitchFamily="34" charset="0"/>
                <a:cs typeface="Calibri" panose="020F0502020204030204" pitchFamily="34" charset="0"/>
              </a:rPr>
              <a:t> Leben. Das spielerische Lernen weckt diese Begeisterung nachhaltig.“ </a:t>
            </a:r>
            <a:br>
              <a:rPr lang="de-DE" sz="2000" b="1" kern="0"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Dorothea Ruh</a:t>
            </a:r>
            <a:br>
              <a:rPr lang="de-DE" sz="2000" kern="0" dirty="0">
                <a:solidFill>
                  <a:schemeClr val="tx1"/>
                </a:solidFill>
                <a:latin typeface="Calibri" panose="020F0502020204030204" pitchFamily="34" charset="0"/>
                <a:cs typeface="Calibri" panose="020F0502020204030204" pitchFamily="34" charset="0"/>
              </a:rPr>
            </a:br>
            <a:endParaRPr lang="de-DE"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5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rchiveVTI">
  <a:themeElements>
    <a:clrScheme name="AnalogousFromDarkSeedRightStep">
      <a:dk1>
        <a:srgbClr val="000000"/>
      </a:dk1>
      <a:lt1>
        <a:srgbClr val="FFFFFF"/>
      </a:lt1>
      <a:dk2>
        <a:srgbClr val="1B2F2F"/>
      </a:dk2>
      <a:lt2>
        <a:srgbClr val="F3F0F2"/>
      </a:lt2>
      <a:accent1>
        <a:srgbClr val="21B855"/>
      </a:accent1>
      <a:accent2>
        <a:srgbClr val="14B68F"/>
      </a:accent2>
      <a:accent3>
        <a:srgbClr val="24AFCD"/>
      </a:accent3>
      <a:accent4>
        <a:srgbClr val="1764D5"/>
      </a:accent4>
      <a:accent5>
        <a:srgbClr val="3F3DE9"/>
      </a:accent5>
      <a:accent6>
        <a:srgbClr val="6D1FD6"/>
      </a:accent6>
      <a:hlink>
        <a:srgbClr val="998A33"/>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0</TotalTime>
  <Words>1351</Words>
  <Application>Microsoft Macintosh PowerPoint</Application>
  <PresentationFormat>Breitbild</PresentationFormat>
  <Paragraphs>194</Paragraphs>
  <Slides>14</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14</vt:i4>
      </vt:variant>
    </vt:vector>
  </HeadingPairs>
  <TitlesOfParts>
    <vt:vector size="23" baseType="lpstr">
      <vt:lpstr>Batang</vt:lpstr>
      <vt:lpstr>Arial</vt:lpstr>
      <vt:lpstr>Bembo</vt:lpstr>
      <vt:lpstr>Calibri</vt:lpstr>
      <vt:lpstr>Liberation Sans</vt:lpstr>
      <vt:lpstr>Liberation serif</vt:lpstr>
      <vt:lpstr>Mina</vt:lpstr>
      <vt:lpstr>Trebuchet MS</vt:lpstr>
      <vt:lpstr>ArchiveVTI</vt:lpstr>
      <vt:lpstr>Das gleiche Regel-spiel-paket für kita und Grundschule </vt:lpstr>
      <vt:lpstr>Spiele aus dem regelpaket</vt:lpstr>
      <vt:lpstr>Chancen des Regel-Spiel-pakets</vt:lpstr>
      <vt:lpstr>PowerPoint-Präsentation</vt:lpstr>
      <vt:lpstr>Das Konzept I </vt:lpstr>
      <vt:lpstr>Das Konzept II</vt:lpstr>
      <vt:lpstr>Das Konzept III</vt:lpstr>
      <vt:lpstr>Der Ablauf einer Spielestunde Spielend lernen regeln einzuhalten</vt:lpstr>
      <vt:lpstr>„Sage es mir, und ich werde es vergessen.  Zeige es mir, und ich erinnere mich.  Lass es mich tun, und ich behalte es.“  Konfuzius   „Die Regeln des Spiels sind die Regeln des Lebens“  Dorothea Ruh „Kinder spielen nicht um zu lernen,  aber sie lernen beim Spielen.“  Anja Wrede   „Das Gehirn wird so, wie man es benutzt.  Ziemlich ist der neu ist der Zusatz: mit Begeisterung“  Prof. Dr. Gerald Hüther   „Nur wer mit Begeisterung lernt, lernt für´s Leben. Das spielerische Lernen weckt diese Begeisterung nachhaltig.“  Dorothea Ruh </vt:lpstr>
      <vt:lpstr>Lernen durch spielen               - So fing alles an!</vt:lpstr>
      <vt:lpstr>Lernen durch Spielen e.V. - So ging es als Verein weiter! </vt:lpstr>
      <vt:lpstr>PowerPoint-Präsentation</vt:lpstr>
      <vt:lpstr>Danke für ihr Interesse!  </vt:lpstr>
      <vt:lpstr>Anfragen, beratung und Infromationen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Kimberly Zickel</dc:creator>
  <cp:lastModifiedBy>Kimberly Zickel</cp:lastModifiedBy>
  <cp:revision>14</cp:revision>
  <dcterms:created xsi:type="dcterms:W3CDTF">2024-10-07T09:35:51Z</dcterms:created>
  <dcterms:modified xsi:type="dcterms:W3CDTF">2024-10-27T15:36:58Z</dcterms:modified>
</cp:coreProperties>
</file>