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sldIdLst>
    <p:sldId id="256" r:id="rId2"/>
    <p:sldId id="310" r:id="rId3"/>
    <p:sldId id="315" r:id="rId4"/>
    <p:sldId id="316" r:id="rId5"/>
    <p:sldId id="317" r:id="rId6"/>
    <p:sldId id="321" r:id="rId7"/>
    <p:sldId id="318" r:id="rId8"/>
    <p:sldId id="308" r:id="rId9"/>
    <p:sldId id="311" r:id="rId10"/>
    <p:sldId id="299" r:id="rId11"/>
    <p:sldId id="325" r:id="rId12"/>
    <p:sldId id="263" r:id="rId13"/>
    <p:sldId id="271" r:id="rId14"/>
    <p:sldId id="265" r:id="rId15"/>
    <p:sldId id="269" r:id="rId16"/>
    <p:sldId id="326" r:id="rId17"/>
    <p:sldId id="313" r:id="rId18"/>
    <p:sldId id="327" r:id="rId19"/>
    <p:sldId id="270" r:id="rId20"/>
    <p:sldId id="267"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74"/>
    <p:restoredTop sz="94672"/>
  </p:normalViewPr>
  <p:slideViewPr>
    <p:cSldViewPr snapToGrid="0">
      <p:cViewPr>
        <p:scale>
          <a:sx n="95" d="100"/>
          <a:sy n="95" d="100"/>
        </p:scale>
        <p:origin x="14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lernendurchspielen.eu/" TargetMode="External"/><Relationship Id="rId1" Type="http://schemas.openxmlformats.org/officeDocument/2006/relationships/hyperlink" Target="mailto:lernen.durch.spielen@t-online.de" TargetMode="Externa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4.xml.rels><?xml version="1.0" encoding="UTF-8" standalone="yes"?>
<Relationships xmlns="http://schemas.openxmlformats.org/package/2006/relationships"><Relationship Id="rId3" Type="http://schemas.openxmlformats.org/officeDocument/2006/relationships/hyperlink" Target="mailto:lernen.durch.spielen@t-online.de" TargetMode="External"/><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hyperlink" Target="http://www.lernendurchspielen.eu/" TargetMode="External"/><Relationship Id="rId5" Type="http://schemas.openxmlformats.org/officeDocument/2006/relationships/image" Target="../media/image56.svg"/><Relationship Id="rId4"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7111C-BB10-AB42-AF49-073854CFD6FD}"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de-DE"/>
        </a:p>
      </dgm:t>
    </dgm:pt>
    <dgm:pt modelId="{A016F537-C3CB-0344-AA17-855F874B432B}">
      <dgm:prSet phldrT="[Text]"/>
      <dgm:spPr/>
      <dgm:t>
        <a:bodyPr/>
        <a:lstStyle/>
        <a:p>
          <a:r>
            <a:rPr lang="de-DE" dirty="0"/>
            <a:t>Das kleine Wir</a:t>
          </a:r>
        </a:p>
      </dgm:t>
    </dgm:pt>
    <dgm:pt modelId="{A164B66F-0088-394C-BADF-AD8198FD63A7}" type="parTrans" cxnId="{5B379A07-9B8D-8042-B3C8-4F32C0CEBBDF}">
      <dgm:prSet/>
      <dgm:spPr/>
      <dgm:t>
        <a:bodyPr/>
        <a:lstStyle/>
        <a:p>
          <a:endParaRPr lang="de-DE"/>
        </a:p>
      </dgm:t>
    </dgm:pt>
    <dgm:pt modelId="{7CB1AFAF-6FAE-9A4B-90AD-FAFC9C88E65F}" type="sibTrans" cxnId="{5B379A07-9B8D-8042-B3C8-4F32C0CEBBDF}">
      <dgm:prSet/>
      <dgm:spPr/>
      <dgm:t>
        <a:bodyPr/>
        <a:lstStyle/>
        <a:p>
          <a:endParaRPr lang="de-DE"/>
        </a:p>
      </dgm:t>
    </dgm:pt>
    <dgm:pt modelId="{53C76E23-DA46-E04F-9ECF-FE0155590A01}">
      <dgm:prSet phldrT="[Text]"/>
      <dgm:spPr/>
      <dgm:t>
        <a:bodyPr/>
        <a:lstStyle/>
        <a:p>
          <a:r>
            <a:rPr lang="de-DE" dirty="0"/>
            <a:t>Monza</a:t>
          </a:r>
        </a:p>
      </dgm:t>
    </dgm:pt>
    <dgm:pt modelId="{A145CAA7-DD8E-A442-99AF-0EC5148FFDD6}" type="parTrans" cxnId="{248F38B6-C139-3349-B5E4-3761723DBC12}">
      <dgm:prSet/>
      <dgm:spPr/>
      <dgm:t>
        <a:bodyPr/>
        <a:lstStyle/>
        <a:p>
          <a:endParaRPr lang="de-DE"/>
        </a:p>
      </dgm:t>
    </dgm:pt>
    <dgm:pt modelId="{1F1CE3F0-D380-7B42-BF1E-4377ACE932BB}" type="sibTrans" cxnId="{248F38B6-C139-3349-B5E4-3761723DBC12}">
      <dgm:prSet/>
      <dgm:spPr/>
      <dgm:t>
        <a:bodyPr/>
        <a:lstStyle/>
        <a:p>
          <a:endParaRPr lang="de-DE"/>
        </a:p>
      </dgm:t>
    </dgm:pt>
    <dgm:pt modelId="{5AD4BFA0-D37F-9649-A098-696A8BD8739A}">
      <dgm:prSet phldrT="[Text]"/>
      <dgm:spPr/>
      <dgm:t>
        <a:bodyPr/>
        <a:lstStyle/>
        <a:p>
          <a:r>
            <a:rPr lang="de-DE" dirty="0" err="1"/>
            <a:t>Dobble</a:t>
          </a:r>
          <a:endParaRPr lang="de-DE" dirty="0"/>
        </a:p>
      </dgm:t>
    </dgm:pt>
    <dgm:pt modelId="{6C7B97E1-6939-0B42-92EC-86CD61675224}" type="parTrans" cxnId="{1245F8E2-3BF1-C44C-8509-6CF92125C41E}">
      <dgm:prSet/>
      <dgm:spPr/>
      <dgm:t>
        <a:bodyPr/>
        <a:lstStyle/>
        <a:p>
          <a:endParaRPr lang="de-DE"/>
        </a:p>
      </dgm:t>
    </dgm:pt>
    <dgm:pt modelId="{68E65E52-AB4F-954D-A885-8C2CC9726004}" type="sibTrans" cxnId="{1245F8E2-3BF1-C44C-8509-6CF92125C41E}">
      <dgm:prSet/>
      <dgm:spPr/>
      <dgm:t>
        <a:bodyPr/>
        <a:lstStyle/>
        <a:p>
          <a:endParaRPr lang="de-DE"/>
        </a:p>
      </dgm:t>
    </dgm:pt>
    <dgm:pt modelId="{833E8275-B389-4C4C-8E6A-89F48ECC85AE}">
      <dgm:prSet phldrT="[Text]"/>
      <dgm:spPr/>
      <dgm:t>
        <a:bodyPr/>
        <a:lstStyle/>
        <a:p>
          <a:r>
            <a:rPr lang="de-DE" dirty="0"/>
            <a:t>Schau mal was ist anders?</a:t>
          </a:r>
        </a:p>
      </dgm:t>
    </dgm:pt>
    <dgm:pt modelId="{216CDA17-008A-204B-8200-BF9724557444}" type="parTrans" cxnId="{783571B6-51EA-6A4A-96D2-52C68BD1A445}">
      <dgm:prSet/>
      <dgm:spPr/>
    </dgm:pt>
    <dgm:pt modelId="{CB89F71C-C2A7-B640-AB0A-74CF5E28984D}" type="sibTrans" cxnId="{783571B6-51EA-6A4A-96D2-52C68BD1A445}">
      <dgm:prSet/>
      <dgm:spPr/>
    </dgm:pt>
    <dgm:pt modelId="{7054AEE1-A24B-3241-B822-D0BE1D574917}" type="pres">
      <dgm:prSet presAssocID="{4D87111C-BB10-AB42-AF49-073854CFD6FD}" presName="Name0" presStyleCnt="0">
        <dgm:presLayoutVars>
          <dgm:chMax val="7"/>
          <dgm:chPref val="7"/>
          <dgm:dir/>
        </dgm:presLayoutVars>
      </dgm:prSet>
      <dgm:spPr/>
    </dgm:pt>
    <dgm:pt modelId="{C5DE4239-158C-3D4D-A297-BFE0BABE8C7F}" type="pres">
      <dgm:prSet presAssocID="{4D87111C-BB10-AB42-AF49-073854CFD6FD}" presName="Name1" presStyleCnt="0"/>
      <dgm:spPr/>
    </dgm:pt>
    <dgm:pt modelId="{ECBD139C-DB73-EB48-B329-3592F923C05D}" type="pres">
      <dgm:prSet presAssocID="{4D87111C-BB10-AB42-AF49-073854CFD6FD}" presName="cycle" presStyleCnt="0"/>
      <dgm:spPr/>
    </dgm:pt>
    <dgm:pt modelId="{69214A62-CA0F-8642-B833-6F05670E3AB0}" type="pres">
      <dgm:prSet presAssocID="{4D87111C-BB10-AB42-AF49-073854CFD6FD}" presName="srcNode" presStyleLbl="node1" presStyleIdx="0" presStyleCnt="4"/>
      <dgm:spPr/>
    </dgm:pt>
    <dgm:pt modelId="{31652C20-C832-2A48-B3E6-D4C10EF0F325}" type="pres">
      <dgm:prSet presAssocID="{4D87111C-BB10-AB42-AF49-073854CFD6FD}" presName="conn" presStyleLbl="parChTrans1D2" presStyleIdx="0" presStyleCnt="1"/>
      <dgm:spPr/>
    </dgm:pt>
    <dgm:pt modelId="{263D6054-0E84-4D49-8CAC-800638A0FB2B}" type="pres">
      <dgm:prSet presAssocID="{4D87111C-BB10-AB42-AF49-073854CFD6FD}" presName="extraNode" presStyleLbl="node1" presStyleIdx="0" presStyleCnt="4"/>
      <dgm:spPr/>
    </dgm:pt>
    <dgm:pt modelId="{CFDDA4B2-C7C7-1D4A-A9D7-3AC895E36C70}" type="pres">
      <dgm:prSet presAssocID="{4D87111C-BB10-AB42-AF49-073854CFD6FD}" presName="dstNode" presStyleLbl="node1" presStyleIdx="0" presStyleCnt="4"/>
      <dgm:spPr/>
    </dgm:pt>
    <dgm:pt modelId="{5739A5A4-5C46-F041-B8EB-4E050449AFB4}" type="pres">
      <dgm:prSet presAssocID="{A016F537-C3CB-0344-AA17-855F874B432B}" presName="text_1" presStyleLbl="node1" presStyleIdx="0" presStyleCnt="4">
        <dgm:presLayoutVars>
          <dgm:bulletEnabled val="1"/>
        </dgm:presLayoutVars>
      </dgm:prSet>
      <dgm:spPr/>
    </dgm:pt>
    <dgm:pt modelId="{4244E6E3-16CA-0D44-9DAC-DB23BF77C3C7}" type="pres">
      <dgm:prSet presAssocID="{A016F537-C3CB-0344-AA17-855F874B432B}" presName="accent_1" presStyleCnt="0"/>
      <dgm:spPr/>
    </dgm:pt>
    <dgm:pt modelId="{849DBBB2-DC28-8543-83F8-84058457F15B}" type="pres">
      <dgm:prSet presAssocID="{A016F537-C3CB-0344-AA17-855F874B432B}" presName="accentRepeatNode" presStyleLbl="solidFgAcc1" presStyleIdx="0" presStyleCnt="4"/>
      <dgm:spPr/>
    </dgm:pt>
    <dgm:pt modelId="{28E42B35-F99E-A04A-98A0-152B329AE7C4}" type="pres">
      <dgm:prSet presAssocID="{53C76E23-DA46-E04F-9ECF-FE0155590A01}" presName="text_2" presStyleLbl="node1" presStyleIdx="1" presStyleCnt="4">
        <dgm:presLayoutVars>
          <dgm:bulletEnabled val="1"/>
        </dgm:presLayoutVars>
      </dgm:prSet>
      <dgm:spPr/>
    </dgm:pt>
    <dgm:pt modelId="{C8753B69-CF6D-8043-9DA3-BD08B1850C79}" type="pres">
      <dgm:prSet presAssocID="{53C76E23-DA46-E04F-9ECF-FE0155590A01}" presName="accent_2" presStyleCnt="0"/>
      <dgm:spPr/>
    </dgm:pt>
    <dgm:pt modelId="{37D6E840-31AB-3F46-A406-72F3E864025F}" type="pres">
      <dgm:prSet presAssocID="{53C76E23-DA46-E04F-9ECF-FE0155590A01}" presName="accentRepeatNode" presStyleLbl="solidFgAcc1" presStyleIdx="1" presStyleCnt="4"/>
      <dgm:spPr/>
    </dgm:pt>
    <dgm:pt modelId="{F8BD86EE-0013-9547-AEE1-FA64E3C1E83B}" type="pres">
      <dgm:prSet presAssocID="{5AD4BFA0-D37F-9649-A098-696A8BD8739A}" presName="text_3" presStyleLbl="node1" presStyleIdx="2" presStyleCnt="4">
        <dgm:presLayoutVars>
          <dgm:bulletEnabled val="1"/>
        </dgm:presLayoutVars>
      </dgm:prSet>
      <dgm:spPr/>
    </dgm:pt>
    <dgm:pt modelId="{A97750E3-95A8-B341-8A6E-CDC7723E25A8}" type="pres">
      <dgm:prSet presAssocID="{5AD4BFA0-D37F-9649-A098-696A8BD8739A}" presName="accent_3" presStyleCnt="0"/>
      <dgm:spPr/>
    </dgm:pt>
    <dgm:pt modelId="{160B3BC2-D60B-0F40-BECF-704353271F25}" type="pres">
      <dgm:prSet presAssocID="{5AD4BFA0-D37F-9649-A098-696A8BD8739A}" presName="accentRepeatNode" presStyleLbl="solidFgAcc1" presStyleIdx="2" presStyleCnt="4"/>
      <dgm:spPr/>
    </dgm:pt>
    <dgm:pt modelId="{80408CF6-50BF-754F-A587-F28C24B634B3}" type="pres">
      <dgm:prSet presAssocID="{833E8275-B389-4C4C-8E6A-89F48ECC85AE}" presName="text_4" presStyleLbl="node1" presStyleIdx="3" presStyleCnt="4">
        <dgm:presLayoutVars>
          <dgm:bulletEnabled val="1"/>
        </dgm:presLayoutVars>
      </dgm:prSet>
      <dgm:spPr/>
    </dgm:pt>
    <dgm:pt modelId="{A9644FBE-1E9C-6348-BF7C-EA5BE29C350B}" type="pres">
      <dgm:prSet presAssocID="{833E8275-B389-4C4C-8E6A-89F48ECC85AE}" presName="accent_4" presStyleCnt="0"/>
      <dgm:spPr/>
    </dgm:pt>
    <dgm:pt modelId="{1AF15FF2-8B3F-7546-B997-60CA38C4B1F7}" type="pres">
      <dgm:prSet presAssocID="{833E8275-B389-4C4C-8E6A-89F48ECC85AE}" presName="accentRepeatNode" presStyleLbl="solidFgAcc1" presStyleIdx="3" presStyleCnt="4"/>
      <dgm:spPr/>
    </dgm:pt>
  </dgm:ptLst>
  <dgm:cxnLst>
    <dgm:cxn modelId="{5B379A07-9B8D-8042-B3C8-4F32C0CEBBDF}" srcId="{4D87111C-BB10-AB42-AF49-073854CFD6FD}" destId="{A016F537-C3CB-0344-AA17-855F874B432B}" srcOrd="0" destOrd="0" parTransId="{A164B66F-0088-394C-BADF-AD8198FD63A7}" sibTransId="{7CB1AFAF-6FAE-9A4B-90AD-FAFC9C88E65F}"/>
    <dgm:cxn modelId="{EFB48C38-A540-B543-9BD2-1200E89F8B08}" type="presOf" srcId="{833E8275-B389-4C4C-8E6A-89F48ECC85AE}" destId="{80408CF6-50BF-754F-A587-F28C24B634B3}" srcOrd="0" destOrd="0" presId="urn:microsoft.com/office/officeart/2008/layout/VerticalCurvedList"/>
    <dgm:cxn modelId="{28EE0CA3-10F7-E441-BF03-358B0D806CAD}" type="presOf" srcId="{A016F537-C3CB-0344-AA17-855F874B432B}" destId="{5739A5A4-5C46-F041-B8EB-4E050449AFB4}" srcOrd="0" destOrd="0" presId="urn:microsoft.com/office/officeart/2008/layout/VerticalCurvedList"/>
    <dgm:cxn modelId="{97A007B4-66E3-DA4B-A083-92D451D414D7}" type="presOf" srcId="{5AD4BFA0-D37F-9649-A098-696A8BD8739A}" destId="{F8BD86EE-0013-9547-AEE1-FA64E3C1E83B}" srcOrd="0" destOrd="0" presId="urn:microsoft.com/office/officeart/2008/layout/VerticalCurvedList"/>
    <dgm:cxn modelId="{248F38B6-C139-3349-B5E4-3761723DBC12}" srcId="{4D87111C-BB10-AB42-AF49-073854CFD6FD}" destId="{53C76E23-DA46-E04F-9ECF-FE0155590A01}" srcOrd="1" destOrd="0" parTransId="{A145CAA7-DD8E-A442-99AF-0EC5148FFDD6}" sibTransId="{1F1CE3F0-D380-7B42-BF1E-4377ACE932BB}"/>
    <dgm:cxn modelId="{783571B6-51EA-6A4A-96D2-52C68BD1A445}" srcId="{4D87111C-BB10-AB42-AF49-073854CFD6FD}" destId="{833E8275-B389-4C4C-8E6A-89F48ECC85AE}" srcOrd="3" destOrd="0" parTransId="{216CDA17-008A-204B-8200-BF9724557444}" sibTransId="{CB89F71C-C2A7-B640-AB0A-74CF5E28984D}"/>
    <dgm:cxn modelId="{ADFBC8CE-5DC6-DD43-9E05-BF1A083ADC39}" type="presOf" srcId="{4D87111C-BB10-AB42-AF49-073854CFD6FD}" destId="{7054AEE1-A24B-3241-B822-D0BE1D574917}" srcOrd="0" destOrd="0" presId="urn:microsoft.com/office/officeart/2008/layout/VerticalCurvedList"/>
    <dgm:cxn modelId="{1245F8E2-3BF1-C44C-8509-6CF92125C41E}" srcId="{4D87111C-BB10-AB42-AF49-073854CFD6FD}" destId="{5AD4BFA0-D37F-9649-A098-696A8BD8739A}" srcOrd="2" destOrd="0" parTransId="{6C7B97E1-6939-0B42-92EC-86CD61675224}" sibTransId="{68E65E52-AB4F-954D-A885-8C2CC9726004}"/>
    <dgm:cxn modelId="{077D34EA-BC81-9443-A8B0-467F2F26B6CB}" type="presOf" srcId="{7CB1AFAF-6FAE-9A4B-90AD-FAFC9C88E65F}" destId="{31652C20-C832-2A48-B3E6-D4C10EF0F325}" srcOrd="0" destOrd="0" presId="urn:microsoft.com/office/officeart/2008/layout/VerticalCurvedList"/>
    <dgm:cxn modelId="{4ABFA1F1-C0EE-704F-BB29-C0DADE9C5DC0}" type="presOf" srcId="{53C76E23-DA46-E04F-9ECF-FE0155590A01}" destId="{28E42B35-F99E-A04A-98A0-152B329AE7C4}" srcOrd="0" destOrd="0" presId="urn:microsoft.com/office/officeart/2008/layout/VerticalCurvedList"/>
    <dgm:cxn modelId="{0F9A50CF-CBE9-3344-B9EC-AA2C473AB1D0}" type="presParOf" srcId="{7054AEE1-A24B-3241-B822-D0BE1D574917}" destId="{C5DE4239-158C-3D4D-A297-BFE0BABE8C7F}" srcOrd="0" destOrd="0" presId="urn:microsoft.com/office/officeart/2008/layout/VerticalCurvedList"/>
    <dgm:cxn modelId="{9DBD3F54-CC10-FA47-8829-2CBE9435B04F}" type="presParOf" srcId="{C5DE4239-158C-3D4D-A297-BFE0BABE8C7F}" destId="{ECBD139C-DB73-EB48-B329-3592F923C05D}" srcOrd="0" destOrd="0" presId="urn:microsoft.com/office/officeart/2008/layout/VerticalCurvedList"/>
    <dgm:cxn modelId="{2B001372-08EC-C049-B7D7-B8337057D6F5}" type="presParOf" srcId="{ECBD139C-DB73-EB48-B329-3592F923C05D}" destId="{69214A62-CA0F-8642-B833-6F05670E3AB0}" srcOrd="0" destOrd="0" presId="urn:microsoft.com/office/officeart/2008/layout/VerticalCurvedList"/>
    <dgm:cxn modelId="{39398AAC-E4DA-004D-98C1-07E19764FC42}" type="presParOf" srcId="{ECBD139C-DB73-EB48-B329-3592F923C05D}" destId="{31652C20-C832-2A48-B3E6-D4C10EF0F325}" srcOrd="1" destOrd="0" presId="urn:microsoft.com/office/officeart/2008/layout/VerticalCurvedList"/>
    <dgm:cxn modelId="{E8900E43-14B8-DC45-B795-A6DD7E3C02C6}" type="presParOf" srcId="{ECBD139C-DB73-EB48-B329-3592F923C05D}" destId="{263D6054-0E84-4D49-8CAC-800638A0FB2B}" srcOrd="2" destOrd="0" presId="urn:microsoft.com/office/officeart/2008/layout/VerticalCurvedList"/>
    <dgm:cxn modelId="{C08A5EB7-68A3-C141-9443-92C77788F1CE}" type="presParOf" srcId="{ECBD139C-DB73-EB48-B329-3592F923C05D}" destId="{CFDDA4B2-C7C7-1D4A-A9D7-3AC895E36C70}" srcOrd="3" destOrd="0" presId="urn:microsoft.com/office/officeart/2008/layout/VerticalCurvedList"/>
    <dgm:cxn modelId="{21B0562D-2FB9-B440-B52C-114D85F31F31}" type="presParOf" srcId="{C5DE4239-158C-3D4D-A297-BFE0BABE8C7F}" destId="{5739A5A4-5C46-F041-B8EB-4E050449AFB4}" srcOrd="1" destOrd="0" presId="urn:microsoft.com/office/officeart/2008/layout/VerticalCurvedList"/>
    <dgm:cxn modelId="{7199779E-FB83-414E-9BA8-01B1236E0435}" type="presParOf" srcId="{C5DE4239-158C-3D4D-A297-BFE0BABE8C7F}" destId="{4244E6E3-16CA-0D44-9DAC-DB23BF77C3C7}" srcOrd="2" destOrd="0" presId="urn:microsoft.com/office/officeart/2008/layout/VerticalCurvedList"/>
    <dgm:cxn modelId="{9FA544E9-975C-8D45-B824-E0F11C03CFF8}" type="presParOf" srcId="{4244E6E3-16CA-0D44-9DAC-DB23BF77C3C7}" destId="{849DBBB2-DC28-8543-83F8-84058457F15B}" srcOrd="0" destOrd="0" presId="urn:microsoft.com/office/officeart/2008/layout/VerticalCurvedList"/>
    <dgm:cxn modelId="{15175A47-EA5C-2949-90C1-FA0E68652EB7}" type="presParOf" srcId="{C5DE4239-158C-3D4D-A297-BFE0BABE8C7F}" destId="{28E42B35-F99E-A04A-98A0-152B329AE7C4}" srcOrd="3" destOrd="0" presId="urn:microsoft.com/office/officeart/2008/layout/VerticalCurvedList"/>
    <dgm:cxn modelId="{BF4EA388-B17C-8B4B-8F79-3EAC8C4715D0}" type="presParOf" srcId="{C5DE4239-158C-3D4D-A297-BFE0BABE8C7F}" destId="{C8753B69-CF6D-8043-9DA3-BD08B1850C79}" srcOrd="4" destOrd="0" presId="urn:microsoft.com/office/officeart/2008/layout/VerticalCurvedList"/>
    <dgm:cxn modelId="{D0B07425-553C-824F-9A13-503122F6C709}" type="presParOf" srcId="{C8753B69-CF6D-8043-9DA3-BD08B1850C79}" destId="{37D6E840-31AB-3F46-A406-72F3E864025F}" srcOrd="0" destOrd="0" presId="urn:microsoft.com/office/officeart/2008/layout/VerticalCurvedList"/>
    <dgm:cxn modelId="{DF162FB6-F411-8C45-8FF2-0BCE46CC6C26}" type="presParOf" srcId="{C5DE4239-158C-3D4D-A297-BFE0BABE8C7F}" destId="{F8BD86EE-0013-9547-AEE1-FA64E3C1E83B}" srcOrd="5" destOrd="0" presId="urn:microsoft.com/office/officeart/2008/layout/VerticalCurvedList"/>
    <dgm:cxn modelId="{BE128C2B-02F1-6F49-87A7-F87D48B37474}" type="presParOf" srcId="{C5DE4239-158C-3D4D-A297-BFE0BABE8C7F}" destId="{A97750E3-95A8-B341-8A6E-CDC7723E25A8}" srcOrd="6" destOrd="0" presId="urn:microsoft.com/office/officeart/2008/layout/VerticalCurvedList"/>
    <dgm:cxn modelId="{A67C35D8-6DDE-094C-890A-BAD86FA0B469}" type="presParOf" srcId="{A97750E3-95A8-B341-8A6E-CDC7723E25A8}" destId="{160B3BC2-D60B-0F40-BECF-704353271F25}" srcOrd="0" destOrd="0" presId="urn:microsoft.com/office/officeart/2008/layout/VerticalCurvedList"/>
    <dgm:cxn modelId="{E61110E4-3623-6D47-A525-370F120FDB8A}" type="presParOf" srcId="{C5DE4239-158C-3D4D-A297-BFE0BABE8C7F}" destId="{80408CF6-50BF-754F-A587-F28C24B634B3}" srcOrd="7" destOrd="0" presId="urn:microsoft.com/office/officeart/2008/layout/VerticalCurvedList"/>
    <dgm:cxn modelId="{1AD291E2-70F0-1C43-95D5-311ED7C24FB0}" type="presParOf" srcId="{C5DE4239-158C-3D4D-A297-BFE0BABE8C7F}" destId="{A9644FBE-1E9C-6348-BF7C-EA5BE29C350B}" srcOrd="8" destOrd="0" presId="urn:microsoft.com/office/officeart/2008/layout/VerticalCurvedList"/>
    <dgm:cxn modelId="{A9FE4B9F-CD05-874A-BC48-9709CA8EAC24}" type="presParOf" srcId="{A9644FBE-1E9C-6348-BF7C-EA5BE29C350B}" destId="{1AF15FF2-8B3F-7546-B997-60CA38C4B1F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42A8015-9F09-0A44-A71B-EE92707B7992}" type="doc">
      <dgm:prSet loTypeId="urn:microsoft.com/office/officeart/2005/8/layout/bProcess3" loCatId="" qsTypeId="urn:microsoft.com/office/officeart/2005/8/quickstyle/simple1" qsCatId="simple" csTypeId="urn:microsoft.com/office/officeart/2005/8/colors/accent1_4" csCatId="accent1" phldr="1"/>
      <dgm:spPr/>
      <dgm:t>
        <a:bodyPr/>
        <a:lstStyle/>
        <a:p>
          <a:endParaRPr lang="de-DE"/>
        </a:p>
      </dgm:t>
    </dgm:pt>
    <dgm:pt modelId="{CD630DCF-40DF-2942-819F-D9F27D70BBA8}">
      <dgm:prSet phldrT="[Text]" custT="1"/>
      <dgm:spPr>
        <a:solidFill>
          <a:srgbClr val="4E8F00"/>
        </a:solidFill>
      </dgm:spPr>
      <dgm:t>
        <a:bodyPr/>
        <a:lstStyle/>
        <a:p>
          <a:r>
            <a:rPr lang="de-DE" sz="2000" dirty="0">
              <a:latin typeface="Calibri" panose="020F0502020204030204" pitchFamily="34" charset="0"/>
              <a:cs typeface="Calibri" panose="020F0502020204030204" pitchFamily="34" charset="0"/>
            </a:rPr>
            <a:t>Die Gruppe wird </a:t>
          </a:r>
          <a:r>
            <a:rPr lang="de-DE" sz="2000" u="sng" dirty="0">
              <a:latin typeface="Calibri" panose="020F0502020204030204" pitchFamily="34" charset="0"/>
              <a:cs typeface="Calibri" panose="020F0502020204030204" pitchFamily="34" charset="0"/>
            </a:rPr>
            <a:t>eingeteilt</a:t>
          </a:r>
          <a:r>
            <a:rPr lang="de-DE" sz="2000" dirty="0">
              <a:latin typeface="Calibri" panose="020F0502020204030204" pitchFamily="34" charset="0"/>
              <a:cs typeface="Calibri" panose="020F0502020204030204" pitchFamily="34" charset="0"/>
            </a:rPr>
            <a:t>. </a:t>
          </a:r>
        </a:p>
      </dgm:t>
    </dgm:pt>
    <dgm:pt modelId="{F79A26C3-F9B7-AD4A-92E3-003C45A538CA}" type="sibTrans" cxnId="{24066AB3-ECFA-CB41-A2F7-755CCB058126}">
      <dgm:prSet/>
      <dgm:spPr>
        <a:ln w="12700"/>
      </dgm:spPr>
      <dgm:t>
        <a:bodyPr/>
        <a:lstStyle/>
        <a:p>
          <a:endParaRPr lang="de-DE"/>
        </a:p>
      </dgm:t>
    </dgm:pt>
    <dgm:pt modelId="{BEA9D559-A4BF-814D-A52D-70DA789BB932}" type="parTrans" cxnId="{24066AB3-ECFA-CB41-A2F7-755CCB058126}">
      <dgm:prSet/>
      <dgm:spPr/>
      <dgm:t>
        <a:bodyPr/>
        <a:lstStyle/>
        <a:p>
          <a:endParaRPr lang="de-DE"/>
        </a:p>
      </dgm:t>
    </dgm:pt>
    <dgm:pt modelId="{3B51A275-F7C8-B54F-ADCE-EACCE927476B}">
      <dgm:prSet phldrT="[Text]" custT="1"/>
      <dgm:spPr>
        <a:solidFill>
          <a:schemeClr val="accent1">
            <a:lumMod val="50000"/>
          </a:schemeClr>
        </a:solidFill>
      </dgm:spPr>
      <dgm:t>
        <a:bodyPr/>
        <a:lstStyle/>
        <a:p>
          <a:r>
            <a:rPr lang="de-DE" sz="2000" dirty="0">
              <a:latin typeface="Calibri" panose="020F0502020204030204" pitchFamily="34" charset="0"/>
              <a:cs typeface="Calibri" panose="020F0502020204030204" pitchFamily="34" charset="0"/>
            </a:rPr>
            <a:t>Am Tisch </a:t>
          </a:r>
          <a:r>
            <a:rPr lang="de-DE" sz="2000" u="sng" dirty="0">
              <a:latin typeface="Calibri" panose="020F0502020204030204" pitchFamily="34" charset="0"/>
              <a:cs typeface="Calibri" panose="020F0502020204030204" pitchFamily="34" charset="0"/>
            </a:rPr>
            <a:t>begrüßen</a:t>
          </a:r>
          <a:r>
            <a:rPr lang="de-DE" sz="2000" dirty="0">
              <a:latin typeface="Calibri" panose="020F0502020204030204" pitchFamily="34" charset="0"/>
              <a:cs typeface="Calibri" panose="020F0502020204030204" pitchFamily="34" charset="0"/>
            </a:rPr>
            <a:t> wir uns gegenseitig mit Namen.</a:t>
          </a:r>
        </a:p>
      </dgm:t>
    </dgm:pt>
    <dgm:pt modelId="{37D14390-287F-B544-A9C8-BD56FFFBE3FF}" type="sibTrans" cxnId="{08F6CFA5-AD10-3045-B7CA-58E339212047}">
      <dgm:prSet/>
      <dgm:spPr>
        <a:ln w="12700"/>
      </dgm:spPr>
      <dgm:t>
        <a:bodyPr/>
        <a:lstStyle/>
        <a:p>
          <a:endParaRPr lang="de-DE"/>
        </a:p>
      </dgm:t>
    </dgm:pt>
    <dgm:pt modelId="{DD506920-FD5B-7F49-B478-2313508D4C09}" type="parTrans" cxnId="{08F6CFA5-AD10-3045-B7CA-58E339212047}">
      <dgm:prSet/>
      <dgm:spPr/>
      <dgm:t>
        <a:bodyPr/>
        <a:lstStyle/>
        <a:p>
          <a:endParaRPr lang="de-DE"/>
        </a:p>
      </dgm:t>
    </dgm:pt>
    <dgm:pt modelId="{60C90DCA-40EC-934A-81EF-6587B89303D0}">
      <dgm:prSet phldrT="[Text]" custT="1"/>
      <dgm:spPr>
        <a:solidFill>
          <a:srgbClr val="92D050"/>
        </a:solidFill>
      </dgm:spPr>
      <dgm:t>
        <a:bodyPr/>
        <a:lstStyle/>
        <a:p>
          <a:r>
            <a:rPr lang="de-DE" sz="2000" dirty="0">
              <a:latin typeface="Calibri" panose="020F0502020204030204" pitchFamily="34" charset="0"/>
              <a:cs typeface="Calibri" panose="020F0502020204030204" pitchFamily="34" charset="0"/>
            </a:rPr>
            <a:t>Wir überlegen </a:t>
          </a:r>
          <a:r>
            <a:rPr lang="de-DE" sz="2000" u="sng" dirty="0">
              <a:latin typeface="Calibri" panose="020F0502020204030204" pitchFamily="34" charset="0"/>
              <a:cs typeface="Calibri" panose="020F0502020204030204" pitchFamily="34" charset="0"/>
            </a:rPr>
            <a:t>gemeinsam</a:t>
          </a:r>
          <a:r>
            <a:rPr lang="de-DE" sz="2000" dirty="0">
              <a:latin typeface="Calibri" panose="020F0502020204030204" pitchFamily="34" charset="0"/>
              <a:cs typeface="Calibri" panose="020F0502020204030204" pitchFamily="34" charset="0"/>
            </a:rPr>
            <a:t>, welches Spiel wir spielen möchten.</a:t>
          </a:r>
        </a:p>
      </dgm:t>
    </dgm:pt>
    <dgm:pt modelId="{7D2B6956-9358-E841-8418-06AB1CDE3007}" type="sibTrans" cxnId="{FA992669-AADA-1545-9057-78F953ED224A}">
      <dgm:prSet/>
      <dgm:spPr>
        <a:ln w="12700"/>
      </dgm:spPr>
      <dgm:t>
        <a:bodyPr/>
        <a:lstStyle/>
        <a:p>
          <a:endParaRPr lang="de-DE"/>
        </a:p>
      </dgm:t>
    </dgm:pt>
    <dgm:pt modelId="{5C4EC887-62FA-7B46-B22B-1FB7EF626F56}" type="parTrans" cxnId="{FA992669-AADA-1545-9057-78F953ED224A}">
      <dgm:prSet/>
      <dgm:spPr/>
      <dgm:t>
        <a:bodyPr/>
        <a:lstStyle/>
        <a:p>
          <a:endParaRPr lang="de-DE"/>
        </a:p>
      </dgm:t>
    </dgm:pt>
    <dgm:pt modelId="{942AE619-2527-5248-88D9-46ACE0A8E506}">
      <dgm:prSet phldrT="[Text]" custT="1"/>
      <dgm:spPr>
        <a:solidFill>
          <a:srgbClr val="4E8F00"/>
        </a:solidFill>
      </dgm:spPr>
      <dgm:t>
        <a:bodyPr/>
        <a:lstStyle/>
        <a:p>
          <a:r>
            <a:rPr lang="de-DE" sz="2000" dirty="0">
              <a:latin typeface="Calibri" panose="020F0502020204030204" pitchFamily="34" charset="0"/>
              <a:cs typeface="Calibri" panose="020F0502020204030204" pitchFamily="34" charset="0"/>
            </a:rPr>
            <a:t>Die Mehrheit entscheidet.</a:t>
          </a:r>
        </a:p>
      </dgm:t>
    </dgm:pt>
    <dgm:pt modelId="{540D4770-C843-EC41-AB18-E919119BA4E8}" type="sibTrans" cxnId="{ED289BD0-E85E-974E-9458-8F75445CE0E0}">
      <dgm:prSet/>
      <dgm:spPr>
        <a:ln w="12700"/>
      </dgm:spPr>
      <dgm:t>
        <a:bodyPr/>
        <a:lstStyle/>
        <a:p>
          <a:endParaRPr lang="de-DE"/>
        </a:p>
      </dgm:t>
    </dgm:pt>
    <dgm:pt modelId="{7133B1C2-ACF8-1249-9AA4-3234FE8D23C5}" type="parTrans" cxnId="{ED289BD0-E85E-974E-9458-8F75445CE0E0}">
      <dgm:prSet/>
      <dgm:spPr/>
      <dgm:t>
        <a:bodyPr/>
        <a:lstStyle/>
        <a:p>
          <a:endParaRPr lang="de-DE"/>
        </a:p>
      </dgm:t>
    </dgm:pt>
    <dgm:pt modelId="{B02DDBA1-9A5E-634D-894B-1DEBB9BE2F85}">
      <dgm:prSet phldrT="[Text]" custT="1"/>
      <dgm:spPr>
        <a:solidFill>
          <a:schemeClr val="accent1">
            <a:lumMod val="50000"/>
          </a:schemeClr>
        </a:solidFill>
      </dgm:spPr>
      <dgm:t>
        <a:bodyPr/>
        <a:lstStyle/>
        <a:p>
          <a:r>
            <a:rPr lang="de-DE" sz="2000" dirty="0">
              <a:latin typeface="Calibri" panose="020F0502020204030204" pitchFamily="34" charset="0"/>
              <a:cs typeface="Calibri" panose="020F0502020204030204" pitchFamily="34" charset="0"/>
            </a:rPr>
            <a:t>Wir bestimmen einen </a:t>
          </a:r>
          <a:r>
            <a:rPr lang="de-DE" sz="2000" u="sng" dirty="0">
              <a:latin typeface="Calibri" panose="020F0502020204030204" pitchFamily="34" charset="0"/>
              <a:cs typeface="Calibri" panose="020F0502020204030204" pitchFamily="34" charset="0"/>
            </a:rPr>
            <a:t>Spielleiter.</a:t>
          </a:r>
        </a:p>
      </dgm:t>
    </dgm:pt>
    <dgm:pt modelId="{88CB1204-EA80-6B42-9394-08F188C752EA}" type="sibTrans" cxnId="{AFC873F7-4F16-F745-86A2-9EE493FE9CC4}">
      <dgm:prSet/>
      <dgm:spPr>
        <a:ln w="12700"/>
      </dgm:spPr>
      <dgm:t>
        <a:bodyPr/>
        <a:lstStyle/>
        <a:p>
          <a:endParaRPr lang="de-DE"/>
        </a:p>
      </dgm:t>
    </dgm:pt>
    <dgm:pt modelId="{FF5749D6-A4AC-9146-8269-8015781C3237}" type="parTrans" cxnId="{AFC873F7-4F16-F745-86A2-9EE493FE9CC4}">
      <dgm:prSet/>
      <dgm:spPr/>
      <dgm:t>
        <a:bodyPr/>
        <a:lstStyle/>
        <a:p>
          <a:endParaRPr lang="de-DE"/>
        </a:p>
      </dgm:t>
    </dgm:pt>
    <dgm:pt modelId="{C1599E4E-ACDE-CD42-9828-BE63989040FA}">
      <dgm:prSet phldrT="[Text]" custT="1"/>
      <dgm:spPr>
        <a:solidFill>
          <a:schemeClr val="accent1">
            <a:lumMod val="50000"/>
          </a:schemeClr>
        </a:solidFill>
      </dgm:spPr>
      <dgm:t>
        <a:bodyPr/>
        <a:lstStyle/>
        <a:p>
          <a:r>
            <a:rPr lang="de-DE" sz="2000" dirty="0">
              <a:latin typeface="Calibri" panose="020F0502020204030204" pitchFamily="34" charset="0"/>
              <a:cs typeface="Calibri" panose="020F0502020204030204" pitchFamily="34" charset="0"/>
            </a:rPr>
            <a:t>Wir spielen </a:t>
          </a:r>
          <a:r>
            <a:rPr lang="de-DE" sz="2000" u="sng" dirty="0">
              <a:latin typeface="Calibri" panose="020F0502020204030204" pitchFamily="34" charset="0"/>
              <a:cs typeface="Calibri" panose="020F0502020204030204" pitchFamily="34" charset="0"/>
            </a:rPr>
            <a:t>ein </a:t>
          </a:r>
          <a:r>
            <a:rPr lang="de-DE" sz="2000" dirty="0">
              <a:latin typeface="Calibri" panose="020F0502020204030204" pitchFamily="34" charset="0"/>
              <a:cs typeface="Calibri" panose="020F0502020204030204" pitchFamily="34" charset="0"/>
            </a:rPr>
            <a:t>Spiel während der Spielzeit.</a:t>
          </a:r>
        </a:p>
      </dgm:t>
    </dgm:pt>
    <dgm:pt modelId="{6ABAFF1F-E884-4548-A29A-383AD96A1E43}" type="sibTrans" cxnId="{E4226B71-42E1-CB46-B050-5EE7123A0169}">
      <dgm:prSet/>
      <dgm:spPr>
        <a:ln w="12700"/>
      </dgm:spPr>
      <dgm:t>
        <a:bodyPr/>
        <a:lstStyle/>
        <a:p>
          <a:endParaRPr lang="de-DE"/>
        </a:p>
      </dgm:t>
    </dgm:pt>
    <dgm:pt modelId="{2508CD39-2C38-B140-A510-7C1DC594AF35}" type="parTrans" cxnId="{E4226B71-42E1-CB46-B050-5EE7123A0169}">
      <dgm:prSet/>
      <dgm:spPr/>
      <dgm:t>
        <a:bodyPr/>
        <a:lstStyle/>
        <a:p>
          <a:endParaRPr lang="de-DE"/>
        </a:p>
      </dgm:t>
    </dgm:pt>
    <dgm:pt modelId="{C0040118-1085-F54F-9872-C08487BC3782}">
      <dgm:prSet phldrT="[Text]" custT="1"/>
      <dgm:spPr>
        <a:solidFill>
          <a:srgbClr val="4E8F00"/>
        </a:solidFill>
      </dgm:spPr>
      <dgm:t>
        <a:bodyPr/>
        <a:lstStyle/>
        <a:p>
          <a:r>
            <a:rPr lang="de-DE" sz="2000" dirty="0">
              <a:latin typeface="Calibri" panose="020F0502020204030204" pitchFamily="34" charset="0"/>
              <a:cs typeface="Calibri" panose="020F0502020204030204" pitchFamily="34" charset="0"/>
            </a:rPr>
            <a:t>Am Ende treffen wir uns alle im Kreis und </a:t>
          </a:r>
          <a:r>
            <a:rPr lang="de-DE" sz="2000" u="sng" dirty="0">
              <a:latin typeface="Calibri" panose="020F0502020204030204" pitchFamily="34" charset="0"/>
              <a:cs typeface="Calibri" panose="020F0502020204030204" pitchFamily="34" charset="0"/>
            </a:rPr>
            <a:t>sprechen</a:t>
          </a:r>
          <a:r>
            <a:rPr lang="de-DE" sz="2000" dirty="0">
              <a:latin typeface="Calibri" panose="020F0502020204030204" pitchFamily="34" charset="0"/>
              <a:cs typeface="Calibri" panose="020F0502020204030204" pitchFamily="34" charset="0"/>
            </a:rPr>
            <a:t> über die </a:t>
          </a:r>
          <a:r>
            <a:rPr lang="de-DE" sz="2000" u="sng" dirty="0">
              <a:latin typeface="Calibri" panose="020F0502020204030204" pitchFamily="34" charset="0"/>
              <a:cs typeface="Calibri" panose="020F0502020204030204" pitchFamily="34" charset="0"/>
            </a:rPr>
            <a:t>Spielzeit.</a:t>
          </a:r>
        </a:p>
      </dgm:t>
    </dgm:pt>
    <dgm:pt modelId="{C4CE9A8A-7712-C244-9B8F-107ECD1B0C53}" type="sibTrans" cxnId="{08268605-1467-154B-92CD-E3A09CC52F73}">
      <dgm:prSet/>
      <dgm:spPr/>
      <dgm:t>
        <a:bodyPr/>
        <a:lstStyle/>
        <a:p>
          <a:endParaRPr lang="de-DE"/>
        </a:p>
      </dgm:t>
    </dgm:pt>
    <dgm:pt modelId="{8B342648-CB65-2945-BAAF-C7FEFE02EB11}" type="parTrans" cxnId="{08268605-1467-154B-92CD-E3A09CC52F73}">
      <dgm:prSet/>
      <dgm:spPr/>
      <dgm:t>
        <a:bodyPr/>
        <a:lstStyle/>
        <a:p>
          <a:endParaRPr lang="de-DE"/>
        </a:p>
      </dgm:t>
    </dgm:pt>
    <dgm:pt modelId="{E490418F-4748-D349-BD0D-1A106DEC5E13}" type="pres">
      <dgm:prSet presAssocID="{942A8015-9F09-0A44-A71B-EE92707B7992}" presName="Name0" presStyleCnt="0">
        <dgm:presLayoutVars>
          <dgm:dir/>
          <dgm:resizeHandles val="exact"/>
        </dgm:presLayoutVars>
      </dgm:prSet>
      <dgm:spPr/>
    </dgm:pt>
    <dgm:pt modelId="{B3FFA3B4-9A2D-5C4C-BF5B-51CB4FD36F05}" type="pres">
      <dgm:prSet presAssocID="{CD630DCF-40DF-2942-819F-D9F27D70BBA8}" presName="node" presStyleLbl="node1" presStyleIdx="0" presStyleCnt="7">
        <dgm:presLayoutVars>
          <dgm:bulletEnabled val="1"/>
        </dgm:presLayoutVars>
      </dgm:prSet>
      <dgm:spPr/>
    </dgm:pt>
    <dgm:pt modelId="{F05841E1-491A-9B47-9E3A-920F0935BB71}" type="pres">
      <dgm:prSet presAssocID="{F79A26C3-F9B7-AD4A-92E3-003C45A538CA}" presName="sibTrans" presStyleLbl="sibTrans1D1" presStyleIdx="0" presStyleCnt="6"/>
      <dgm:spPr/>
    </dgm:pt>
    <dgm:pt modelId="{387C1011-5053-1B47-A91E-70E25A6B99AA}" type="pres">
      <dgm:prSet presAssocID="{F79A26C3-F9B7-AD4A-92E3-003C45A538CA}" presName="connectorText" presStyleLbl="sibTrans1D1" presStyleIdx="0" presStyleCnt="6"/>
      <dgm:spPr/>
    </dgm:pt>
    <dgm:pt modelId="{C076DC4B-1702-FA4E-9F7C-C979A7D35164}" type="pres">
      <dgm:prSet presAssocID="{3B51A275-F7C8-B54F-ADCE-EACCE927476B}" presName="node" presStyleLbl="node1" presStyleIdx="1" presStyleCnt="7">
        <dgm:presLayoutVars>
          <dgm:bulletEnabled val="1"/>
        </dgm:presLayoutVars>
      </dgm:prSet>
      <dgm:spPr/>
    </dgm:pt>
    <dgm:pt modelId="{6682F9F9-903A-954F-83EC-9AA39BE63EEB}" type="pres">
      <dgm:prSet presAssocID="{37D14390-287F-B544-A9C8-BD56FFFBE3FF}" presName="sibTrans" presStyleLbl="sibTrans1D1" presStyleIdx="1" presStyleCnt="6"/>
      <dgm:spPr/>
    </dgm:pt>
    <dgm:pt modelId="{C5EA350A-3843-9B4F-A842-A2003D6B6686}" type="pres">
      <dgm:prSet presAssocID="{37D14390-287F-B544-A9C8-BD56FFFBE3FF}" presName="connectorText" presStyleLbl="sibTrans1D1" presStyleIdx="1" presStyleCnt="6"/>
      <dgm:spPr/>
    </dgm:pt>
    <dgm:pt modelId="{B309D79F-68ED-D147-B9B5-963B62EAFDB5}" type="pres">
      <dgm:prSet presAssocID="{60C90DCA-40EC-934A-81EF-6587B89303D0}" presName="node" presStyleLbl="node1" presStyleIdx="2" presStyleCnt="7">
        <dgm:presLayoutVars>
          <dgm:bulletEnabled val="1"/>
        </dgm:presLayoutVars>
      </dgm:prSet>
      <dgm:spPr/>
    </dgm:pt>
    <dgm:pt modelId="{49CEBB6B-AB77-FC48-BA98-7EC72699F98B}" type="pres">
      <dgm:prSet presAssocID="{7D2B6956-9358-E841-8418-06AB1CDE3007}" presName="sibTrans" presStyleLbl="sibTrans1D1" presStyleIdx="2" presStyleCnt="6"/>
      <dgm:spPr/>
    </dgm:pt>
    <dgm:pt modelId="{EFDC51A7-F8EE-B749-85E9-6FE32E0F8A78}" type="pres">
      <dgm:prSet presAssocID="{7D2B6956-9358-E841-8418-06AB1CDE3007}" presName="connectorText" presStyleLbl="sibTrans1D1" presStyleIdx="2" presStyleCnt="6"/>
      <dgm:spPr/>
    </dgm:pt>
    <dgm:pt modelId="{16C2567E-8333-EC4C-9707-9DC58D910F51}" type="pres">
      <dgm:prSet presAssocID="{942AE619-2527-5248-88D9-46ACE0A8E506}" presName="node" presStyleLbl="node1" presStyleIdx="3" presStyleCnt="7">
        <dgm:presLayoutVars>
          <dgm:bulletEnabled val="1"/>
        </dgm:presLayoutVars>
      </dgm:prSet>
      <dgm:spPr/>
    </dgm:pt>
    <dgm:pt modelId="{1C6743B4-CC04-5E48-9451-7A9C34080F5E}" type="pres">
      <dgm:prSet presAssocID="{540D4770-C843-EC41-AB18-E919119BA4E8}" presName="sibTrans" presStyleLbl="sibTrans1D1" presStyleIdx="3" presStyleCnt="6"/>
      <dgm:spPr/>
    </dgm:pt>
    <dgm:pt modelId="{4F54F0C1-A651-DE47-A7C8-7EDC67EADEDE}" type="pres">
      <dgm:prSet presAssocID="{540D4770-C843-EC41-AB18-E919119BA4E8}" presName="connectorText" presStyleLbl="sibTrans1D1" presStyleIdx="3" presStyleCnt="6"/>
      <dgm:spPr/>
    </dgm:pt>
    <dgm:pt modelId="{FCB73355-B3E2-0E46-A903-29488BAF86E3}" type="pres">
      <dgm:prSet presAssocID="{B02DDBA1-9A5E-634D-894B-1DEBB9BE2F85}" presName="node" presStyleLbl="node1" presStyleIdx="4" presStyleCnt="7">
        <dgm:presLayoutVars>
          <dgm:bulletEnabled val="1"/>
        </dgm:presLayoutVars>
      </dgm:prSet>
      <dgm:spPr/>
    </dgm:pt>
    <dgm:pt modelId="{0BBB2DE9-7E38-2548-8034-76769F971733}" type="pres">
      <dgm:prSet presAssocID="{88CB1204-EA80-6B42-9394-08F188C752EA}" presName="sibTrans" presStyleLbl="sibTrans1D1" presStyleIdx="4" presStyleCnt="6"/>
      <dgm:spPr/>
    </dgm:pt>
    <dgm:pt modelId="{8D83326B-C3A6-0C4B-8C22-589C38F897A4}" type="pres">
      <dgm:prSet presAssocID="{88CB1204-EA80-6B42-9394-08F188C752EA}" presName="connectorText" presStyleLbl="sibTrans1D1" presStyleIdx="4" presStyleCnt="6"/>
      <dgm:spPr/>
    </dgm:pt>
    <dgm:pt modelId="{07747E73-5C9B-0C43-9460-0FBCB70B6FCE}" type="pres">
      <dgm:prSet presAssocID="{C1599E4E-ACDE-CD42-9828-BE63989040FA}" presName="node" presStyleLbl="node1" presStyleIdx="5" presStyleCnt="7" custLinFactNeighborX="81730" custLinFactNeighborY="1953">
        <dgm:presLayoutVars>
          <dgm:bulletEnabled val="1"/>
        </dgm:presLayoutVars>
      </dgm:prSet>
      <dgm:spPr/>
    </dgm:pt>
    <dgm:pt modelId="{15F9B072-D083-9E41-A5B3-D9B27970A750}" type="pres">
      <dgm:prSet presAssocID="{6ABAFF1F-E884-4548-A29A-383AD96A1E43}" presName="sibTrans" presStyleLbl="sibTrans1D1" presStyleIdx="5" presStyleCnt="6"/>
      <dgm:spPr/>
    </dgm:pt>
    <dgm:pt modelId="{0945E330-9DB4-0B42-82B3-61776FC34F99}" type="pres">
      <dgm:prSet presAssocID="{6ABAFF1F-E884-4548-A29A-383AD96A1E43}" presName="connectorText" presStyleLbl="sibTrans1D1" presStyleIdx="5" presStyleCnt="6"/>
      <dgm:spPr/>
    </dgm:pt>
    <dgm:pt modelId="{FF6B2C4D-0098-C644-AD41-D7E87DDBCEEF}" type="pres">
      <dgm:prSet presAssocID="{C0040118-1085-F54F-9872-C08487BC3782}" presName="node" presStyleLbl="node1" presStyleIdx="6" presStyleCnt="7" custScaleX="147175" custLinFactNeighborX="77620" custLinFactNeighborY="1953">
        <dgm:presLayoutVars>
          <dgm:bulletEnabled val="1"/>
        </dgm:presLayoutVars>
      </dgm:prSet>
      <dgm:spPr/>
    </dgm:pt>
  </dgm:ptLst>
  <dgm:cxnLst>
    <dgm:cxn modelId="{07A74303-2216-1A4D-9260-ED30FA9F3A44}" type="presOf" srcId="{37D14390-287F-B544-A9C8-BD56FFFBE3FF}" destId="{C5EA350A-3843-9B4F-A842-A2003D6B6686}" srcOrd="1" destOrd="0" presId="urn:microsoft.com/office/officeart/2005/8/layout/bProcess3"/>
    <dgm:cxn modelId="{08268605-1467-154B-92CD-E3A09CC52F73}" srcId="{942A8015-9F09-0A44-A71B-EE92707B7992}" destId="{C0040118-1085-F54F-9872-C08487BC3782}" srcOrd="6" destOrd="0" parTransId="{8B342648-CB65-2945-BAAF-C7FEFE02EB11}" sibTransId="{C4CE9A8A-7712-C244-9B8F-107ECD1B0C53}"/>
    <dgm:cxn modelId="{10167307-7E90-E542-9C00-3B3AB87C63D4}" type="presOf" srcId="{540D4770-C843-EC41-AB18-E919119BA4E8}" destId="{1C6743B4-CC04-5E48-9451-7A9C34080F5E}" srcOrd="0" destOrd="0" presId="urn:microsoft.com/office/officeart/2005/8/layout/bProcess3"/>
    <dgm:cxn modelId="{35FFD80A-F692-B741-9645-56BE4782C8CE}" type="presOf" srcId="{88CB1204-EA80-6B42-9394-08F188C752EA}" destId="{8D83326B-C3A6-0C4B-8C22-589C38F897A4}" srcOrd="1" destOrd="0" presId="urn:microsoft.com/office/officeart/2005/8/layout/bProcess3"/>
    <dgm:cxn modelId="{59B7F917-31AA-9F4F-9A67-C9814A1E07DF}" type="presOf" srcId="{B02DDBA1-9A5E-634D-894B-1DEBB9BE2F85}" destId="{FCB73355-B3E2-0E46-A903-29488BAF86E3}" srcOrd="0" destOrd="0" presId="urn:microsoft.com/office/officeart/2005/8/layout/bProcess3"/>
    <dgm:cxn modelId="{C3265A21-6420-5F4E-AC70-B736E4A405B2}" type="presOf" srcId="{7D2B6956-9358-E841-8418-06AB1CDE3007}" destId="{EFDC51A7-F8EE-B749-85E9-6FE32E0F8A78}" srcOrd="1" destOrd="0" presId="urn:microsoft.com/office/officeart/2005/8/layout/bProcess3"/>
    <dgm:cxn modelId="{9C99F72D-00BC-C445-B596-B117B24FE322}" type="presOf" srcId="{540D4770-C843-EC41-AB18-E919119BA4E8}" destId="{4F54F0C1-A651-DE47-A7C8-7EDC67EADEDE}" srcOrd="1" destOrd="0" presId="urn:microsoft.com/office/officeart/2005/8/layout/bProcess3"/>
    <dgm:cxn modelId="{D434283A-84C8-AE4E-99E0-F3D4E2B7C72C}" type="presOf" srcId="{3B51A275-F7C8-B54F-ADCE-EACCE927476B}" destId="{C076DC4B-1702-FA4E-9F7C-C979A7D35164}" srcOrd="0" destOrd="0" presId="urn:microsoft.com/office/officeart/2005/8/layout/bProcess3"/>
    <dgm:cxn modelId="{7CDB863C-4311-4C4B-B9E8-55554EDFDA03}" type="presOf" srcId="{C0040118-1085-F54F-9872-C08487BC3782}" destId="{FF6B2C4D-0098-C644-AD41-D7E87DDBCEEF}" srcOrd="0" destOrd="0" presId="urn:microsoft.com/office/officeart/2005/8/layout/bProcess3"/>
    <dgm:cxn modelId="{6126E643-55F5-9947-9899-072CB43DAC0F}" type="presOf" srcId="{F79A26C3-F9B7-AD4A-92E3-003C45A538CA}" destId="{387C1011-5053-1B47-A91E-70E25A6B99AA}" srcOrd="1" destOrd="0" presId="urn:microsoft.com/office/officeart/2005/8/layout/bProcess3"/>
    <dgm:cxn modelId="{EBA38D4F-1EF3-054B-8EE6-7ACDA69C40AF}" type="presOf" srcId="{CD630DCF-40DF-2942-819F-D9F27D70BBA8}" destId="{B3FFA3B4-9A2D-5C4C-BF5B-51CB4FD36F05}" srcOrd="0" destOrd="0" presId="urn:microsoft.com/office/officeart/2005/8/layout/bProcess3"/>
    <dgm:cxn modelId="{4FDBBE53-9824-394E-B118-0E2C69A4548C}" type="presOf" srcId="{942A8015-9F09-0A44-A71B-EE92707B7992}" destId="{E490418F-4748-D349-BD0D-1A106DEC5E13}" srcOrd="0" destOrd="0" presId="urn:microsoft.com/office/officeart/2005/8/layout/bProcess3"/>
    <dgm:cxn modelId="{94C80B5D-C158-F447-A82E-FB9A54E0AE69}" type="presOf" srcId="{F79A26C3-F9B7-AD4A-92E3-003C45A538CA}" destId="{F05841E1-491A-9B47-9E3A-920F0935BB71}" srcOrd="0" destOrd="0" presId="urn:microsoft.com/office/officeart/2005/8/layout/bProcess3"/>
    <dgm:cxn modelId="{0AB38666-EA26-AB47-96AF-00854CC58B6E}" type="presOf" srcId="{7D2B6956-9358-E841-8418-06AB1CDE3007}" destId="{49CEBB6B-AB77-FC48-BA98-7EC72699F98B}" srcOrd="0" destOrd="0" presId="urn:microsoft.com/office/officeart/2005/8/layout/bProcess3"/>
    <dgm:cxn modelId="{FA992669-AADA-1545-9057-78F953ED224A}" srcId="{942A8015-9F09-0A44-A71B-EE92707B7992}" destId="{60C90DCA-40EC-934A-81EF-6587B89303D0}" srcOrd="2" destOrd="0" parTransId="{5C4EC887-62FA-7B46-B22B-1FB7EF626F56}" sibTransId="{7D2B6956-9358-E841-8418-06AB1CDE3007}"/>
    <dgm:cxn modelId="{E4226B71-42E1-CB46-B050-5EE7123A0169}" srcId="{942A8015-9F09-0A44-A71B-EE92707B7992}" destId="{C1599E4E-ACDE-CD42-9828-BE63989040FA}" srcOrd="5" destOrd="0" parTransId="{2508CD39-2C38-B140-A510-7C1DC594AF35}" sibTransId="{6ABAFF1F-E884-4548-A29A-383AD96A1E43}"/>
    <dgm:cxn modelId="{DACB5B7F-43A8-664B-8FEA-8BF4651275ED}" type="presOf" srcId="{37D14390-287F-B544-A9C8-BD56FFFBE3FF}" destId="{6682F9F9-903A-954F-83EC-9AA39BE63EEB}" srcOrd="0" destOrd="0" presId="urn:microsoft.com/office/officeart/2005/8/layout/bProcess3"/>
    <dgm:cxn modelId="{6183BD83-BCB6-684D-A403-8A2935422654}" type="presOf" srcId="{6ABAFF1F-E884-4548-A29A-383AD96A1E43}" destId="{15F9B072-D083-9E41-A5B3-D9B27970A750}" srcOrd="0" destOrd="0" presId="urn:microsoft.com/office/officeart/2005/8/layout/bProcess3"/>
    <dgm:cxn modelId="{03868085-9ADD-CC44-8BA7-3C788DA947D5}" type="presOf" srcId="{C1599E4E-ACDE-CD42-9828-BE63989040FA}" destId="{07747E73-5C9B-0C43-9460-0FBCB70B6FCE}" srcOrd="0" destOrd="0" presId="urn:microsoft.com/office/officeart/2005/8/layout/bProcess3"/>
    <dgm:cxn modelId="{44237DA3-C147-EB46-8C66-E726C4F2CA4F}" type="presOf" srcId="{60C90DCA-40EC-934A-81EF-6587B89303D0}" destId="{B309D79F-68ED-D147-B9B5-963B62EAFDB5}" srcOrd="0" destOrd="0" presId="urn:microsoft.com/office/officeart/2005/8/layout/bProcess3"/>
    <dgm:cxn modelId="{08F6CFA5-AD10-3045-B7CA-58E339212047}" srcId="{942A8015-9F09-0A44-A71B-EE92707B7992}" destId="{3B51A275-F7C8-B54F-ADCE-EACCE927476B}" srcOrd="1" destOrd="0" parTransId="{DD506920-FD5B-7F49-B478-2313508D4C09}" sibTransId="{37D14390-287F-B544-A9C8-BD56FFFBE3FF}"/>
    <dgm:cxn modelId="{116FCEAB-6AFB-914E-B288-A0AEB0DF626C}" type="presOf" srcId="{88CB1204-EA80-6B42-9394-08F188C752EA}" destId="{0BBB2DE9-7E38-2548-8034-76769F971733}" srcOrd="0" destOrd="0" presId="urn:microsoft.com/office/officeart/2005/8/layout/bProcess3"/>
    <dgm:cxn modelId="{24066AB3-ECFA-CB41-A2F7-755CCB058126}" srcId="{942A8015-9F09-0A44-A71B-EE92707B7992}" destId="{CD630DCF-40DF-2942-819F-D9F27D70BBA8}" srcOrd="0" destOrd="0" parTransId="{BEA9D559-A4BF-814D-A52D-70DA789BB932}" sibTransId="{F79A26C3-F9B7-AD4A-92E3-003C45A538CA}"/>
    <dgm:cxn modelId="{ED289BD0-E85E-974E-9458-8F75445CE0E0}" srcId="{942A8015-9F09-0A44-A71B-EE92707B7992}" destId="{942AE619-2527-5248-88D9-46ACE0A8E506}" srcOrd="3" destOrd="0" parTransId="{7133B1C2-ACF8-1249-9AA4-3234FE8D23C5}" sibTransId="{540D4770-C843-EC41-AB18-E919119BA4E8}"/>
    <dgm:cxn modelId="{C2B601F7-D07A-DB45-9F63-001E30CEBF12}" type="presOf" srcId="{942AE619-2527-5248-88D9-46ACE0A8E506}" destId="{16C2567E-8333-EC4C-9707-9DC58D910F51}" srcOrd="0" destOrd="0" presId="urn:microsoft.com/office/officeart/2005/8/layout/bProcess3"/>
    <dgm:cxn modelId="{AFC873F7-4F16-F745-86A2-9EE493FE9CC4}" srcId="{942A8015-9F09-0A44-A71B-EE92707B7992}" destId="{B02DDBA1-9A5E-634D-894B-1DEBB9BE2F85}" srcOrd="4" destOrd="0" parTransId="{FF5749D6-A4AC-9146-8269-8015781C3237}" sibTransId="{88CB1204-EA80-6B42-9394-08F188C752EA}"/>
    <dgm:cxn modelId="{9B1DC2FC-372F-5143-AA33-E971C480B1BE}" type="presOf" srcId="{6ABAFF1F-E884-4548-A29A-383AD96A1E43}" destId="{0945E330-9DB4-0B42-82B3-61776FC34F99}" srcOrd="1" destOrd="0" presId="urn:microsoft.com/office/officeart/2005/8/layout/bProcess3"/>
    <dgm:cxn modelId="{27BAFA90-AC7F-AE4C-85C3-1F1606D610B2}" type="presParOf" srcId="{E490418F-4748-D349-BD0D-1A106DEC5E13}" destId="{B3FFA3B4-9A2D-5C4C-BF5B-51CB4FD36F05}" srcOrd="0" destOrd="0" presId="urn:microsoft.com/office/officeart/2005/8/layout/bProcess3"/>
    <dgm:cxn modelId="{ABB11E81-4181-1F42-A76D-2EEA31A5DDC3}" type="presParOf" srcId="{E490418F-4748-D349-BD0D-1A106DEC5E13}" destId="{F05841E1-491A-9B47-9E3A-920F0935BB71}" srcOrd="1" destOrd="0" presId="urn:microsoft.com/office/officeart/2005/8/layout/bProcess3"/>
    <dgm:cxn modelId="{0B433B32-E727-3E47-96B1-31CA334EBC47}" type="presParOf" srcId="{F05841E1-491A-9B47-9E3A-920F0935BB71}" destId="{387C1011-5053-1B47-A91E-70E25A6B99AA}" srcOrd="0" destOrd="0" presId="urn:microsoft.com/office/officeart/2005/8/layout/bProcess3"/>
    <dgm:cxn modelId="{41216C60-922F-2E4C-999D-49775F0996C7}" type="presParOf" srcId="{E490418F-4748-D349-BD0D-1A106DEC5E13}" destId="{C076DC4B-1702-FA4E-9F7C-C979A7D35164}" srcOrd="2" destOrd="0" presId="urn:microsoft.com/office/officeart/2005/8/layout/bProcess3"/>
    <dgm:cxn modelId="{3CA19092-ED5A-E444-86A9-58959C720772}" type="presParOf" srcId="{E490418F-4748-D349-BD0D-1A106DEC5E13}" destId="{6682F9F9-903A-954F-83EC-9AA39BE63EEB}" srcOrd="3" destOrd="0" presId="urn:microsoft.com/office/officeart/2005/8/layout/bProcess3"/>
    <dgm:cxn modelId="{37CB823E-01F8-8642-AB6F-9B54D32EBB79}" type="presParOf" srcId="{6682F9F9-903A-954F-83EC-9AA39BE63EEB}" destId="{C5EA350A-3843-9B4F-A842-A2003D6B6686}" srcOrd="0" destOrd="0" presId="urn:microsoft.com/office/officeart/2005/8/layout/bProcess3"/>
    <dgm:cxn modelId="{37814A0E-25CA-1648-B48C-18227FF79762}" type="presParOf" srcId="{E490418F-4748-D349-BD0D-1A106DEC5E13}" destId="{B309D79F-68ED-D147-B9B5-963B62EAFDB5}" srcOrd="4" destOrd="0" presId="urn:microsoft.com/office/officeart/2005/8/layout/bProcess3"/>
    <dgm:cxn modelId="{DE38C593-18BA-D143-BB57-8513D1A909D6}" type="presParOf" srcId="{E490418F-4748-D349-BD0D-1A106DEC5E13}" destId="{49CEBB6B-AB77-FC48-BA98-7EC72699F98B}" srcOrd="5" destOrd="0" presId="urn:microsoft.com/office/officeart/2005/8/layout/bProcess3"/>
    <dgm:cxn modelId="{DEDB79DE-4EAF-0D41-872F-F30ED367A58C}" type="presParOf" srcId="{49CEBB6B-AB77-FC48-BA98-7EC72699F98B}" destId="{EFDC51A7-F8EE-B749-85E9-6FE32E0F8A78}" srcOrd="0" destOrd="0" presId="urn:microsoft.com/office/officeart/2005/8/layout/bProcess3"/>
    <dgm:cxn modelId="{7CCC82A5-227D-FA4C-B1E0-17BB8013434C}" type="presParOf" srcId="{E490418F-4748-D349-BD0D-1A106DEC5E13}" destId="{16C2567E-8333-EC4C-9707-9DC58D910F51}" srcOrd="6" destOrd="0" presId="urn:microsoft.com/office/officeart/2005/8/layout/bProcess3"/>
    <dgm:cxn modelId="{0CEDDF2A-1C8C-CE4C-BF08-2834A04C0650}" type="presParOf" srcId="{E490418F-4748-D349-BD0D-1A106DEC5E13}" destId="{1C6743B4-CC04-5E48-9451-7A9C34080F5E}" srcOrd="7" destOrd="0" presId="urn:microsoft.com/office/officeart/2005/8/layout/bProcess3"/>
    <dgm:cxn modelId="{8742C2C0-32D1-C94A-8DEA-F122BA3A6765}" type="presParOf" srcId="{1C6743B4-CC04-5E48-9451-7A9C34080F5E}" destId="{4F54F0C1-A651-DE47-A7C8-7EDC67EADEDE}" srcOrd="0" destOrd="0" presId="urn:microsoft.com/office/officeart/2005/8/layout/bProcess3"/>
    <dgm:cxn modelId="{7211DAFE-336A-0441-A8AC-B952B34C7405}" type="presParOf" srcId="{E490418F-4748-D349-BD0D-1A106DEC5E13}" destId="{FCB73355-B3E2-0E46-A903-29488BAF86E3}" srcOrd="8" destOrd="0" presId="urn:microsoft.com/office/officeart/2005/8/layout/bProcess3"/>
    <dgm:cxn modelId="{226B2683-6BAA-A040-A382-56692FB68D8C}" type="presParOf" srcId="{E490418F-4748-D349-BD0D-1A106DEC5E13}" destId="{0BBB2DE9-7E38-2548-8034-76769F971733}" srcOrd="9" destOrd="0" presId="urn:microsoft.com/office/officeart/2005/8/layout/bProcess3"/>
    <dgm:cxn modelId="{40714922-72CA-4E47-A80B-54E459367394}" type="presParOf" srcId="{0BBB2DE9-7E38-2548-8034-76769F971733}" destId="{8D83326B-C3A6-0C4B-8C22-589C38F897A4}" srcOrd="0" destOrd="0" presId="urn:microsoft.com/office/officeart/2005/8/layout/bProcess3"/>
    <dgm:cxn modelId="{0548393D-19C6-C548-95EF-012527962C71}" type="presParOf" srcId="{E490418F-4748-D349-BD0D-1A106DEC5E13}" destId="{07747E73-5C9B-0C43-9460-0FBCB70B6FCE}" srcOrd="10" destOrd="0" presId="urn:microsoft.com/office/officeart/2005/8/layout/bProcess3"/>
    <dgm:cxn modelId="{80191050-9A46-B848-ACCD-81FA352B17BD}" type="presParOf" srcId="{E490418F-4748-D349-BD0D-1A106DEC5E13}" destId="{15F9B072-D083-9E41-A5B3-D9B27970A750}" srcOrd="11" destOrd="0" presId="urn:microsoft.com/office/officeart/2005/8/layout/bProcess3"/>
    <dgm:cxn modelId="{C5BF82D6-58A5-DF4C-B689-10FF524F3A84}" type="presParOf" srcId="{15F9B072-D083-9E41-A5B3-D9B27970A750}" destId="{0945E330-9DB4-0B42-82B3-61776FC34F99}" srcOrd="0" destOrd="0" presId="urn:microsoft.com/office/officeart/2005/8/layout/bProcess3"/>
    <dgm:cxn modelId="{6DCA0AE6-4D5B-E948-BC24-C851DCAAD279}" type="presParOf" srcId="{E490418F-4748-D349-BD0D-1A106DEC5E13}" destId="{FF6B2C4D-0098-C644-AD41-D7E87DDBCEEF}" srcOrd="1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85FF04-9DF1-4A4B-8924-089D553D14EA}" type="doc">
      <dgm:prSet loTypeId="urn:microsoft.com/office/officeart/2005/8/layout/process4" loCatId="" qsTypeId="urn:microsoft.com/office/officeart/2005/8/quickstyle/simple3" qsCatId="simple" csTypeId="urn:microsoft.com/office/officeart/2005/8/colors/accent0_3" csCatId="mainScheme" phldr="1"/>
      <dgm:spPr/>
      <dgm:t>
        <a:bodyPr/>
        <a:lstStyle/>
        <a:p>
          <a:endParaRPr lang="de-DE"/>
        </a:p>
      </dgm:t>
    </dgm:pt>
    <dgm:pt modelId="{70F2D25C-599B-124A-98E9-1373194E8E17}">
      <dgm:prSet phldrT="[Text]" custT="1"/>
      <dgm:spPr/>
      <dgm:t>
        <a:bodyPr/>
        <a:lstStyle/>
        <a:p>
          <a:r>
            <a:rPr lang="de-DE" sz="1500" dirty="0">
              <a:latin typeface="Calibri" panose="020F0502020204030204" pitchFamily="34" charset="0"/>
              <a:cs typeface="Calibri" panose="020F0502020204030204" pitchFamily="34" charset="0"/>
            </a:rPr>
            <a:t>2020</a:t>
          </a:r>
        </a:p>
      </dgm:t>
    </dgm:pt>
    <dgm:pt modelId="{DAA44C8E-F948-164A-AA48-C3C8CDEE60D2}" type="parTrans" cxnId="{98AAF317-6CA3-FF4E-8848-92560980D32E}">
      <dgm:prSet/>
      <dgm:spPr/>
      <dgm:t>
        <a:bodyPr/>
        <a:lstStyle/>
        <a:p>
          <a:endParaRPr lang="de-DE"/>
        </a:p>
      </dgm:t>
    </dgm:pt>
    <dgm:pt modelId="{0B511D9E-F7A8-F547-918A-57FC48B5D4B4}" type="sibTrans" cxnId="{98AAF317-6CA3-FF4E-8848-92560980D32E}">
      <dgm:prSet/>
      <dgm:spPr/>
      <dgm:t>
        <a:bodyPr/>
        <a:lstStyle/>
        <a:p>
          <a:endParaRPr lang="de-DE"/>
        </a:p>
      </dgm:t>
    </dgm:pt>
    <dgm:pt modelId="{F5C7AE2E-B1FC-034E-9C6B-7B993B843F92}">
      <dgm:prSet phldrT="[Text]" custT="1"/>
      <dgm:spPr/>
      <dgm:t>
        <a:bodyPr/>
        <a:lstStyle/>
        <a:p>
          <a:r>
            <a:rPr lang="de-DE" sz="1500" dirty="0">
              <a:latin typeface="Calibri" panose="020F0502020204030204" pitchFamily="34" charset="0"/>
              <a:cs typeface="Calibri" panose="020F0502020204030204" pitchFamily="34" charset="0"/>
            </a:rPr>
            <a:t>Gründung des Vereins „Lernen durch Spielen e.V.“</a:t>
          </a:r>
        </a:p>
      </dgm:t>
    </dgm:pt>
    <dgm:pt modelId="{874A4576-D4A6-4943-8CF4-92DB846B0C86}" type="parTrans" cxnId="{35009EF7-7393-7149-8425-66CDB9AAEDF3}">
      <dgm:prSet/>
      <dgm:spPr/>
      <dgm:t>
        <a:bodyPr/>
        <a:lstStyle/>
        <a:p>
          <a:endParaRPr lang="de-DE"/>
        </a:p>
      </dgm:t>
    </dgm:pt>
    <dgm:pt modelId="{5FC3C9B6-76C9-4745-8105-A3CF16FE57A6}" type="sibTrans" cxnId="{35009EF7-7393-7149-8425-66CDB9AAEDF3}">
      <dgm:prSet/>
      <dgm:spPr/>
      <dgm:t>
        <a:bodyPr/>
        <a:lstStyle/>
        <a:p>
          <a:endParaRPr lang="de-DE"/>
        </a:p>
      </dgm:t>
    </dgm:pt>
    <dgm:pt modelId="{A126159A-29BD-2A48-995D-A8CD28178CF7}">
      <dgm:prSet phldrT="[Text]" custT="1"/>
      <dgm:spPr/>
      <dgm:t>
        <a:bodyPr/>
        <a:lstStyle/>
        <a:p>
          <a:r>
            <a:rPr lang="de-DE" sz="1500" dirty="0">
              <a:effectLst/>
              <a:latin typeface="Calibri" panose="020F0502020204030204" pitchFamily="34" charset="0"/>
              <a:ea typeface="Aptos" panose="020B0004020202020204" pitchFamily="34" charset="0"/>
              <a:cs typeface="Calibri" panose="020F0502020204030204" pitchFamily="34" charset="0"/>
            </a:rPr>
            <a:t>2021</a:t>
          </a:r>
          <a:endParaRPr lang="de-DE" sz="1500" dirty="0">
            <a:latin typeface="Calibri" panose="020F0502020204030204" pitchFamily="34" charset="0"/>
            <a:cs typeface="Calibri" panose="020F0502020204030204" pitchFamily="34" charset="0"/>
          </a:endParaRPr>
        </a:p>
      </dgm:t>
    </dgm:pt>
    <dgm:pt modelId="{0FD27501-1679-0846-AE4B-FDFB029D3334}" type="parTrans" cxnId="{23F8E9E4-CB23-B045-99D5-2C40C8CA4EF2}">
      <dgm:prSet/>
      <dgm:spPr/>
      <dgm:t>
        <a:bodyPr/>
        <a:lstStyle/>
        <a:p>
          <a:endParaRPr lang="de-DE"/>
        </a:p>
      </dgm:t>
    </dgm:pt>
    <dgm:pt modelId="{6D5FA3D2-6769-8C41-8A04-45810AEEA3C2}" type="sibTrans" cxnId="{23F8E9E4-CB23-B045-99D5-2C40C8CA4EF2}">
      <dgm:prSet/>
      <dgm:spPr/>
      <dgm:t>
        <a:bodyPr/>
        <a:lstStyle/>
        <a:p>
          <a:endParaRPr lang="de-DE"/>
        </a:p>
      </dgm:t>
    </dgm:pt>
    <dgm:pt modelId="{8B347A18-D6C8-2A4D-987C-41827AA96340}">
      <dgm:prSet phldrT="[Text]" custT="1"/>
      <dgm:spPr/>
      <dgm:t>
        <a:bodyPr/>
        <a:lstStyle/>
        <a:p>
          <a:pPr>
            <a:buFont typeface="Arial" panose="020B0604020202020204" pitchFamily="34" charset="0"/>
            <a:buChar char="•"/>
          </a:pPr>
          <a:r>
            <a:rPr lang="de-DE" sz="1500" dirty="0">
              <a:effectLst/>
              <a:latin typeface="Calibri" panose="020F0502020204030204" pitchFamily="34" charset="0"/>
              <a:ea typeface="Aptos" panose="020B0004020202020204" pitchFamily="34" charset="0"/>
              <a:cs typeface="Calibri" panose="020F0502020204030204" pitchFamily="34" charset="0"/>
            </a:rPr>
            <a:t>Der  Verein „Lernen durch Spielen e.V.“ ist online</a:t>
          </a:r>
          <a:endParaRPr lang="de-DE" sz="1500" dirty="0">
            <a:latin typeface="Calibri" panose="020F0502020204030204" pitchFamily="34" charset="0"/>
            <a:cs typeface="Calibri" panose="020F0502020204030204" pitchFamily="34" charset="0"/>
          </a:endParaRPr>
        </a:p>
      </dgm:t>
    </dgm:pt>
    <dgm:pt modelId="{B590A2D6-5179-B44B-82F9-9048F3427E23}" type="parTrans" cxnId="{7873B52F-3AF5-2347-9963-1B17942F0026}">
      <dgm:prSet/>
      <dgm:spPr/>
      <dgm:t>
        <a:bodyPr/>
        <a:lstStyle/>
        <a:p>
          <a:endParaRPr lang="de-DE"/>
        </a:p>
      </dgm:t>
    </dgm:pt>
    <dgm:pt modelId="{246E1F81-9AA9-2B4C-B0B5-1ED5751AC3A1}" type="sibTrans" cxnId="{7873B52F-3AF5-2347-9963-1B17942F0026}">
      <dgm:prSet/>
      <dgm:spPr/>
      <dgm:t>
        <a:bodyPr/>
        <a:lstStyle/>
        <a:p>
          <a:endParaRPr lang="de-DE"/>
        </a:p>
      </dgm:t>
    </dgm:pt>
    <dgm:pt modelId="{ACA6A96C-9890-ED48-B484-ED99456776AE}">
      <dgm:prSet phldrT="[Text]" custT="1"/>
      <dgm:spPr/>
      <dgm:t>
        <a:bodyPr/>
        <a:lstStyle/>
        <a:p>
          <a:r>
            <a:rPr lang="de-DE" sz="1500">
              <a:effectLst/>
              <a:latin typeface="Calibri" panose="020F0502020204030204" pitchFamily="34" charset="0"/>
              <a:ea typeface="Aptos" panose="020B0004020202020204" pitchFamily="34" charset="0"/>
              <a:cs typeface="Calibri" panose="020F0502020204030204" pitchFamily="34" charset="0"/>
            </a:rPr>
            <a:t>2020 – 2022 </a:t>
          </a:r>
          <a:endParaRPr lang="de-DE" sz="1500" dirty="0">
            <a:latin typeface="Calibri" panose="020F0502020204030204" pitchFamily="34" charset="0"/>
            <a:cs typeface="Calibri" panose="020F0502020204030204" pitchFamily="34" charset="0"/>
          </a:endParaRPr>
        </a:p>
      </dgm:t>
    </dgm:pt>
    <dgm:pt modelId="{F60FB9BD-5756-844F-8A8C-8C9B957E760C}" type="parTrans" cxnId="{B3E71792-0A0C-3D4F-A946-BC0FE0842045}">
      <dgm:prSet/>
      <dgm:spPr/>
      <dgm:t>
        <a:bodyPr/>
        <a:lstStyle/>
        <a:p>
          <a:endParaRPr lang="de-DE"/>
        </a:p>
      </dgm:t>
    </dgm:pt>
    <dgm:pt modelId="{5DD861AF-3225-B440-B01C-E64B7EDBFEDD}" type="sibTrans" cxnId="{B3E71792-0A0C-3D4F-A946-BC0FE0842045}">
      <dgm:prSet/>
      <dgm:spPr/>
      <dgm:t>
        <a:bodyPr/>
        <a:lstStyle/>
        <a:p>
          <a:endParaRPr lang="de-DE"/>
        </a:p>
      </dgm:t>
    </dgm:pt>
    <dgm:pt modelId="{D09174B4-1828-E445-89D3-08D9E4861C89}">
      <dgm:prSet phldrT="[Text]" custT="1"/>
      <dgm:spPr/>
      <dgm:t>
        <a:bodyPr/>
        <a:lstStyle/>
        <a:p>
          <a:pPr>
            <a:buFont typeface="Arial" panose="020B0604020202020204" pitchFamily="34" charset="0"/>
            <a:buChar char="•"/>
          </a:pPr>
          <a:r>
            <a:rPr lang="de-DE" sz="1300" dirty="0">
              <a:latin typeface="Calibri" panose="020F0502020204030204" pitchFamily="34" charset="0"/>
              <a:ea typeface="Aptos" panose="020B0004020202020204" pitchFamily="34" charset="0"/>
              <a:cs typeface="Calibri" panose="020F0502020204030204" pitchFamily="34" charset="0"/>
            </a:rPr>
            <a:t>Während </a:t>
          </a:r>
          <a:r>
            <a:rPr lang="de-DE" sz="1300" dirty="0">
              <a:effectLst/>
              <a:latin typeface="Calibri" panose="020F0502020204030204" pitchFamily="34" charset="0"/>
              <a:ea typeface="Aptos" panose="020B0004020202020204" pitchFamily="34" charset="0"/>
              <a:cs typeface="Calibri" panose="020F0502020204030204" pitchFamily="34" charset="0"/>
            </a:rPr>
            <a:t>der Pandemie </a:t>
          </a:r>
          <a:r>
            <a:rPr lang="de-DE" sz="1300" dirty="0">
              <a:latin typeface="Calibri" panose="020F0502020204030204" pitchFamily="34" charset="0"/>
              <a:ea typeface="Aptos" panose="020B0004020202020204" pitchFamily="34" charset="0"/>
              <a:cs typeface="Calibri" panose="020F0502020204030204" pitchFamily="34" charset="0"/>
            </a:rPr>
            <a:t>– Angebot: </a:t>
          </a:r>
          <a:r>
            <a:rPr lang="de-DE" sz="1300" dirty="0">
              <a:effectLst/>
              <a:latin typeface="Calibri" panose="020F0502020204030204" pitchFamily="34" charset="0"/>
              <a:ea typeface="Aptos" panose="020B0004020202020204" pitchFamily="34" charset="0"/>
              <a:cs typeface="Calibri" panose="020F0502020204030204" pitchFamily="34" charset="0"/>
            </a:rPr>
            <a:t>Ein weiteres „Das gleiche </a:t>
          </a:r>
          <a:r>
            <a:rPr lang="de-DE" sz="1300" dirty="0">
              <a:latin typeface="Calibri" panose="020F0502020204030204" pitchFamily="34" charset="0"/>
              <a:ea typeface="Aptos" panose="020B0004020202020204" pitchFamily="34" charset="0"/>
              <a:cs typeface="Calibri" panose="020F0502020204030204" pitchFamily="34" charset="0"/>
            </a:rPr>
            <a:t>Regel-Spiel-Paket für Kita und Grundschule “ </a:t>
          </a:r>
          <a:r>
            <a:rPr lang="de-DE" sz="1300" dirty="0">
              <a:effectLst/>
              <a:latin typeface="Calibri" panose="020F0502020204030204" pitchFamily="34" charset="0"/>
              <a:ea typeface="Aptos" panose="020B0004020202020204" pitchFamily="34" charset="0"/>
              <a:cs typeface="Calibri" panose="020F0502020204030204" pitchFamily="34" charset="0"/>
            </a:rPr>
            <a:t>zum „Aufbau einer Spielothek“</a:t>
          </a:r>
          <a:endParaRPr lang="de-DE" sz="1300" dirty="0">
            <a:latin typeface="Calibri" panose="020F0502020204030204" pitchFamily="34" charset="0"/>
            <a:cs typeface="Calibri" panose="020F0502020204030204" pitchFamily="34" charset="0"/>
          </a:endParaRPr>
        </a:p>
      </dgm:t>
    </dgm:pt>
    <dgm:pt modelId="{8FD69AF0-7819-0A4F-AFB5-21B1BB3854A6}" type="parTrans" cxnId="{708D505D-B5B2-524A-B66D-E61EA95991EA}">
      <dgm:prSet/>
      <dgm:spPr/>
      <dgm:t>
        <a:bodyPr/>
        <a:lstStyle/>
        <a:p>
          <a:endParaRPr lang="de-DE"/>
        </a:p>
      </dgm:t>
    </dgm:pt>
    <dgm:pt modelId="{21147DBB-B08C-5C4F-9A3B-688FFDBDED48}" type="sibTrans" cxnId="{708D505D-B5B2-524A-B66D-E61EA95991EA}">
      <dgm:prSet/>
      <dgm:spPr/>
      <dgm:t>
        <a:bodyPr/>
        <a:lstStyle/>
        <a:p>
          <a:endParaRPr lang="de-DE"/>
        </a:p>
      </dgm:t>
    </dgm:pt>
    <dgm:pt modelId="{AB450931-7F11-9647-B5F3-68C1BEC87558}">
      <dgm:prSet custT="1"/>
      <dgm:spPr/>
      <dgm:t>
        <a:bodyPr/>
        <a:lstStyle/>
        <a:p>
          <a:r>
            <a:rPr lang="de-DE" sz="1500" i="0" u="none" strike="noStrike" dirty="0">
              <a:solidFill>
                <a:srgbClr val="000000"/>
              </a:solidFill>
              <a:effectLst/>
              <a:latin typeface="Calibri" panose="020F0502020204030204" pitchFamily="34" charset="0"/>
              <a:cs typeface="Calibri" panose="020F0502020204030204" pitchFamily="34" charset="0"/>
            </a:rPr>
            <a:t>2021</a:t>
          </a:r>
          <a:endParaRPr lang="de-DE" sz="1500" dirty="0">
            <a:latin typeface="Calibri" panose="020F0502020204030204" pitchFamily="34" charset="0"/>
            <a:cs typeface="Calibri" panose="020F0502020204030204" pitchFamily="34" charset="0"/>
          </a:endParaRPr>
        </a:p>
      </dgm:t>
    </dgm:pt>
    <dgm:pt modelId="{5EE83941-2107-3E4A-A51E-A114A7865E26}" type="parTrans" cxnId="{E8B7FF4C-DC25-6148-B4C3-ACC8EC60383C}">
      <dgm:prSet/>
      <dgm:spPr/>
      <dgm:t>
        <a:bodyPr/>
        <a:lstStyle/>
        <a:p>
          <a:endParaRPr lang="de-DE"/>
        </a:p>
      </dgm:t>
    </dgm:pt>
    <dgm:pt modelId="{9C6821E9-7A57-6C4B-BF55-01358D88B689}" type="sibTrans" cxnId="{E8B7FF4C-DC25-6148-B4C3-ACC8EC60383C}">
      <dgm:prSet/>
      <dgm:spPr/>
      <dgm:t>
        <a:bodyPr/>
        <a:lstStyle/>
        <a:p>
          <a:endParaRPr lang="de-DE"/>
        </a:p>
      </dgm:t>
    </dgm:pt>
    <dgm:pt modelId="{BA4E81CC-E524-D54D-8ABA-3178268AF0F4}">
      <dgm:prSet custT="1"/>
      <dgm:spPr/>
      <dgm:t>
        <a:bodyPr/>
        <a:lstStyle/>
        <a:p>
          <a:r>
            <a:rPr lang="de-DE" sz="1500" i="0" u="none" strike="noStrike" dirty="0">
              <a:solidFill>
                <a:srgbClr val="000000"/>
              </a:solidFill>
              <a:effectLst/>
              <a:latin typeface="Calibri" panose="020F0502020204030204" pitchFamily="34" charset="0"/>
              <a:cs typeface="Calibri" panose="020F0502020204030204" pitchFamily="34" charset="0"/>
            </a:rPr>
            <a:t>2021 </a:t>
          </a:r>
          <a:r>
            <a:rPr lang="de-DE" sz="1500" dirty="0">
              <a:latin typeface="Calibri" panose="020F0502020204030204" pitchFamily="34" charset="0"/>
              <a:ea typeface="Aptos" panose="020B0004020202020204" pitchFamily="34" charset="0"/>
              <a:cs typeface="Calibri" panose="020F0502020204030204" pitchFamily="34" charset="0"/>
            </a:rPr>
            <a:t> Universität Bielefeld - </a:t>
          </a:r>
          <a:r>
            <a:rPr lang="de-DE" sz="1500" dirty="0">
              <a:effectLst/>
              <a:latin typeface="Calibri" panose="020F0502020204030204" pitchFamily="34" charset="0"/>
              <a:ea typeface="Aptos" panose="020B0004020202020204" pitchFamily="34" charset="0"/>
              <a:cs typeface="Calibri" panose="020F0502020204030204" pitchFamily="34" charset="0"/>
            </a:rPr>
            <a:t>Lernwerkstatt - V</a:t>
          </a:r>
          <a:r>
            <a:rPr lang="de-DE" sz="1500" i="0" u="none" strike="noStrike" dirty="0">
              <a:solidFill>
                <a:srgbClr val="000000"/>
              </a:solidFill>
              <a:effectLst/>
              <a:latin typeface="Calibri" panose="020F0502020204030204" pitchFamily="34" charset="0"/>
              <a:cs typeface="Calibri" panose="020F0502020204030204" pitchFamily="34" charset="0"/>
            </a:rPr>
            <a:t>ideoanleitungen zum „Das gleiche Regel-Spiel-Paket für Kita und Grundschule“</a:t>
          </a:r>
          <a:endParaRPr lang="de-DE" sz="1500" dirty="0">
            <a:latin typeface="Calibri" panose="020F0502020204030204" pitchFamily="34" charset="0"/>
            <a:cs typeface="Calibri" panose="020F0502020204030204" pitchFamily="34" charset="0"/>
          </a:endParaRPr>
        </a:p>
      </dgm:t>
    </dgm:pt>
    <dgm:pt modelId="{5D99E86F-08C6-3646-8797-E771A7E09DCD}" type="parTrans" cxnId="{6CFA490C-BC93-5C4C-9BF7-8F8BB496FC14}">
      <dgm:prSet/>
      <dgm:spPr/>
      <dgm:t>
        <a:bodyPr/>
        <a:lstStyle/>
        <a:p>
          <a:endParaRPr lang="de-DE"/>
        </a:p>
      </dgm:t>
    </dgm:pt>
    <dgm:pt modelId="{FF42ED6B-A516-AB49-9328-7583E945709B}" type="sibTrans" cxnId="{6CFA490C-BC93-5C4C-9BF7-8F8BB496FC14}">
      <dgm:prSet/>
      <dgm:spPr/>
      <dgm:t>
        <a:bodyPr/>
        <a:lstStyle/>
        <a:p>
          <a:endParaRPr lang="de-DE"/>
        </a:p>
      </dgm:t>
    </dgm:pt>
    <dgm:pt modelId="{552ACD02-F67F-1047-96C2-ED0E21CB823D}">
      <dgm:prSet custT="1"/>
      <dgm:spPr/>
      <dgm:t>
        <a:bodyPr/>
        <a:lstStyle/>
        <a:p>
          <a:r>
            <a:rPr lang="de-DE" sz="1500" dirty="0">
              <a:latin typeface="Calibri" panose="020F0502020204030204" pitchFamily="34" charset="0"/>
              <a:cs typeface="Calibri" panose="020F0502020204030204" pitchFamily="34" charset="0"/>
            </a:rPr>
            <a:t>2022</a:t>
          </a:r>
        </a:p>
      </dgm:t>
    </dgm:pt>
    <dgm:pt modelId="{30C53BB0-16A7-FA44-B794-7B954C701FF7}" type="parTrans" cxnId="{AD2E1C89-C212-A448-90E9-7F1859B8F911}">
      <dgm:prSet/>
      <dgm:spPr/>
      <dgm:t>
        <a:bodyPr/>
        <a:lstStyle/>
        <a:p>
          <a:endParaRPr lang="de-DE"/>
        </a:p>
      </dgm:t>
    </dgm:pt>
    <dgm:pt modelId="{8FFA245A-BFAE-AF4F-82B8-48ACC4A3AF9D}" type="sibTrans" cxnId="{AD2E1C89-C212-A448-90E9-7F1859B8F911}">
      <dgm:prSet/>
      <dgm:spPr/>
      <dgm:t>
        <a:bodyPr/>
        <a:lstStyle/>
        <a:p>
          <a:endParaRPr lang="de-DE"/>
        </a:p>
      </dgm:t>
    </dgm:pt>
    <dgm:pt modelId="{02B8D6BD-3B92-EB40-9BE7-D043A2AC166A}">
      <dgm:prSet custT="1"/>
      <dgm:spPr/>
      <dgm:t>
        <a:bodyPr/>
        <a:lstStyle/>
        <a:p>
          <a:r>
            <a:rPr lang="de-DE" sz="1500" dirty="0">
              <a:effectLst/>
              <a:latin typeface="Calibri" panose="020F0502020204030204" pitchFamily="34" charset="0"/>
              <a:ea typeface="Aptos" panose="020B0004020202020204" pitchFamily="34" charset="0"/>
              <a:cs typeface="Calibri" panose="020F0502020204030204" pitchFamily="34" charset="0"/>
            </a:rPr>
            <a:t>Universität Paderborn - Lernwerkstatt "LIFT" wird neuer Kooperationspartner </a:t>
          </a:r>
          <a:endParaRPr lang="de-DE" sz="1500" dirty="0">
            <a:latin typeface="Calibri" panose="020F0502020204030204" pitchFamily="34" charset="0"/>
            <a:cs typeface="Calibri" panose="020F0502020204030204" pitchFamily="34" charset="0"/>
          </a:endParaRPr>
        </a:p>
      </dgm:t>
    </dgm:pt>
    <dgm:pt modelId="{E752F6A9-1906-BF48-82D4-29A7F3B6683C}" type="parTrans" cxnId="{1A53EE52-5DCE-644D-9BF4-E749F3C7D7DA}">
      <dgm:prSet/>
      <dgm:spPr/>
      <dgm:t>
        <a:bodyPr/>
        <a:lstStyle/>
        <a:p>
          <a:endParaRPr lang="de-DE"/>
        </a:p>
      </dgm:t>
    </dgm:pt>
    <dgm:pt modelId="{94CCD7BB-7F03-214A-937B-B53C4EA3E637}" type="sibTrans" cxnId="{1A53EE52-5DCE-644D-9BF4-E749F3C7D7DA}">
      <dgm:prSet/>
      <dgm:spPr/>
      <dgm:t>
        <a:bodyPr/>
        <a:lstStyle/>
        <a:p>
          <a:endParaRPr lang="de-DE"/>
        </a:p>
      </dgm:t>
    </dgm:pt>
    <dgm:pt modelId="{60D37D8C-50F4-8047-961B-8DCE51AC0CFC}">
      <dgm:prSet custT="1"/>
      <dgm:spPr/>
      <dgm:t>
        <a:bodyPr/>
        <a:lstStyle/>
        <a:p>
          <a:r>
            <a:rPr lang="de-DE" sz="1500" dirty="0">
              <a:latin typeface="Calibri" panose="020F0502020204030204" pitchFamily="34" charset="0"/>
              <a:cs typeface="Calibri" panose="020F0502020204030204" pitchFamily="34" charset="0"/>
            </a:rPr>
            <a:t>2022</a:t>
          </a:r>
        </a:p>
      </dgm:t>
    </dgm:pt>
    <dgm:pt modelId="{24672F7A-E1BC-8142-A6BD-26B648C48F0C}" type="parTrans" cxnId="{AC8F2DE7-0EC2-564B-BDBD-8316A1C99C85}">
      <dgm:prSet/>
      <dgm:spPr/>
      <dgm:t>
        <a:bodyPr/>
        <a:lstStyle/>
        <a:p>
          <a:endParaRPr lang="de-DE"/>
        </a:p>
      </dgm:t>
    </dgm:pt>
    <dgm:pt modelId="{7769C48D-805E-3144-A4AD-0BB0E7BFB98F}" type="sibTrans" cxnId="{AC8F2DE7-0EC2-564B-BDBD-8316A1C99C85}">
      <dgm:prSet/>
      <dgm:spPr/>
      <dgm:t>
        <a:bodyPr/>
        <a:lstStyle/>
        <a:p>
          <a:endParaRPr lang="de-DE"/>
        </a:p>
      </dgm:t>
    </dgm:pt>
    <dgm:pt modelId="{7883D086-F30E-1A47-B4CA-90F0A74BC8BB}">
      <dgm:prSet custT="1"/>
      <dgm:spPr/>
      <dgm:t>
        <a:bodyPr/>
        <a:lstStyle/>
        <a:p>
          <a:r>
            <a:rPr lang="de-DE" sz="1500">
              <a:latin typeface="Calibri" panose="020F0502020204030204" pitchFamily="34" charset="0"/>
              <a:ea typeface="Aptos" panose="020B0004020202020204" pitchFamily="34" charset="0"/>
              <a:cs typeface="Calibri" panose="020F0502020204030204" pitchFamily="34" charset="0"/>
            </a:rPr>
            <a:t>Angebot für Interessierte -  „Spieleneuheiten zum Testen“</a:t>
          </a:r>
          <a:endParaRPr lang="de-DE" sz="1500" dirty="0">
            <a:latin typeface="Calibri" panose="020F0502020204030204" pitchFamily="34" charset="0"/>
            <a:cs typeface="Calibri" panose="020F0502020204030204" pitchFamily="34" charset="0"/>
          </a:endParaRPr>
        </a:p>
      </dgm:t>
    </dgm:pt>
    <dgm:pt modelId="{2FF83E05-98FE-2F42-85B4-3E2B311E5CDA}" type="parTrans" cxnId="{C3F90852-68AF-AB44-830B-4DE32D3BE25A}">
      <dgm:prSet/>
      <dgm:spPr/>
      <dgm:t>
        <a:bodyPr/>
        <a:lstStyle/>
        <a:p>
          <a:endParaRPr lang="de-DE"/>
        </a:p>
      </dgm:t>
    </dgm:pt>
    <dgm:pt modelId="{9BAB7749-BFAA-9D4D-A33F-5E1BE27EE772}" type="sibTrans" cxnId="{C3F90852-68AF-AB44-830B-4DE32D3BE25A}">
      <dgm:prSet/>
      <dgm:spPr/>
      <dgm:t>
        <a:bodyPr/>
        <a:lstStyle/>
        <a:p>
          <a:endParaRPr lang="de-DE"/>
        </a:p>
      </dgm:t>
    </dgm:pt>
    <dgm:pt modelId="{F1283CC4-7959-414A-B508-1320B7DD3EB6}">
      <dgm:prSet custT="1"/>
      <dgm:spPr/>
      <dgm:t>
        <a:bodyPr/>
        <a:lstStyle/>
        <a:p>
          <a:r>
            <a:rPr lang="de-DE" sz="1500" dirty="0">
              <a:solidFill>
                <a:srgbClr val="000000"/>
              </a:solidFill>
              <a:latin typeface="Calibri" panose="020F0502020204030204" pitchFamily="34" charset="0"/>
              <a:cs typeface="Calibri" panose="020F0502020204030204" pitchFamily="34" charset="0"/>
            </a:rPr>
            <a:t>März 2023 Nach der Pandemie</a:t>
          </a:r>
          <a:endParaRPr lang="de-DE" sz="1500" dirty="0">
            <a:latin typeface="Calibri" panose="020F0502020204030204" pitchFamily="34" charset="0"/>
            <a:cs typeface="Calibri" panose="020F0502020204030204" pitchFamily="34" charset="0"/>
          </a:endParaRPr>
        </a:p>
      </dgm:t>
    </dgm:pt>
    <dgm:pt modelId="{7CCAE389-EFC0-A143-BE83-7958712024D0}" type="parTrans" cxnId="{EC265FDD-DEB2-3A42-BAE1-F3BFBCD369C1}">
      <dgm:prSet/>
      <dgm:spPr/>
      <dgm:t>
        <a:bodyPr/>
        <a:lstStyle/>
        <a:p>
          <a:endParaRPr lang="de-DE"/>
        </a:p>
      </dgm:t>
    </dgm:pt>
    <dgm:pt modelId="{4E4081B8-CC48-6944-A8B3-CE7998F5583D}" type="sibTrans" cxnId="{EC265FDD-DEB2-3A42-BAE1-F3BFBCD369C1}">
      <dgm:prSet/>
      <dgm:spPr/>
      <dgm:t>
        <a:bodyPr/>
        <a:lstStyle/>
        <a:p>
          <a:endParaRPr lang="de-DE"/>
        </a:p>
      </dgm:t>
    </dgm:pt>
    <dgm:pt modelId="{7F123058-A361-B041-8760-E2C30948E04C}">
      <dgm:prSet custT="1"/>
      <dgm:spPr/>
      <dgm:t>
        <a:bodyPr/>
        <a:lstStyle/>
        <a:p>
          <a:r>
            <a:rPr lang="de-DE" sz="1500" dirty="0">
              <a:solidFill>
                <a:srgbClr val="000000"/>
              </a:solidFill>
              <a:latin typeface="Calibri" panose="020F0502020204030204" pitchFamily="34" charset="0"/>
              <a:cs typeface="Calibri" panose="020F0502020204030204" pitchFamily="34" charset="0"/>
            </a:rPr>
            <a:t>Fortführung der jährlichen </a:t>
          </a:r>
          <a:r>
            <a:rPr lang="de-DE" sz="1500" i="0" u="none" strike="noStrike" dirty="0">
              <a:solidFill>
                <a:srgbClr val="000000"/>
              </a:solidFill>
              <a:effectLst/>
              <a:latin typeface="Calibri" panose="020F0502020204030204" pitchFamily="34" charset="0"/>
              <a:cs typeface="Calibri" panose="020F0502020204030204" pitchFamily="34" charset="0"/>
            </a:rPr>
            <a:t>Lenkungstreffen "Das gleiche Spiel-Regel-Paket für Kita und Grundschule</a:t>
          </a:r>
          <a:r>
            <a:rPr lang="de-DE" sz="1300" i="0" u="none" strike="noStrike" dirty="0">
              <a:solidFill>
                <a:srgbClr val="000000"/>
              </a:solidFill>
              <a:effectLst/>
              <a:latin typeface="Mina"/>
            </a:rPr>
            <a:t>“</a:t>
          </a:r>
          <a:endParaRPr lang="de-DE" sz="1300" dirty="0"/>
        </a:p>
      </dgm:t>
    </dgm:pt>
    <dgm:pt modelId="{CEEF284C-22E2-7F4E-A840-C2A7BCC253ED}" type="parTrans" cxnId="{7BF433D4-857A-154D-9E97-A1D3E685A1EE}">
      <dgm:prSet/>
      <dgm:spPr/>
      <dgm:t>
        <a:bodyPr/>
        <a:lstStyle/>
        <a:p>
          <a:endParaRPr lang="de-DE"/>
        </a:p>
      </dgm:t>
    </dgm:pt>
    <dgm:pt modelId="{D7FB4EE8-BDF5-9E41-9B6A-FED08449B167}" type="sibTrans" cxnId="{7BF433D4-857A-154D-9E97-A1D3E685A1EE}">
      <dgm:prSet/>
      <dgm:spPr/>
      <dgm:t>
        <a:bodyPr/>
        <a:lstStyle/>
        <a:p>
          <a:endParaRPr lang="de-DE"/>
        </a:p>
      </dgm:t>
    </dgm:pt>
    <dgm:pt modelId="{B9FD40E1-1354-FA43-84A9-03B36AB0A50A}" type="pres">
      <dgm:prSet presAssocID="{7785FF04-9DF1-4A4B-8924-089D553D14EA}" presName="Name0" presStyleCnt="0">
        <dgm:presLayoutVars>
          <dgm:dir/>
          <dgm:animLvl val="lvl"/>
          <dgm:resizeHandles val="exact"/>
        </dgm:presLayoutVars>
      </dgm:prSet>
      <dgm:spPr/>
    </dgm:pt>
    <dgm:pt modelId="{76A20B57-BFBC-0945-8D77-F7F6378402E5}" type="pres">
      <dgm:prSet presAssocID="{F1283CC4-7959-414A-B508-1320B7DD3EB6}" presName="boxAndChildren" presStyleCnt="0"/>
      <dgm:spPr/>
    </dgm:pt>
    <dgm:pt modelId="{2281B2D6-BAE8-F241-87E5-1093C654E46B}" type="pres">
      <dgm:prSet presAssocID="{F1283CC4-7959-414A-B508-1320B7DD3EB6}" presName="parentTextBox" presStyleLbl="node1" presStyleIdx="0" presStyleCnt="7"/>
      <dgm:spPr/>
    </dgm:pt>
    <dgm:pt modelId="{78937EC1-1E70-0C4C-91CE-F5F00CAB499B}" type="pres">
      <dgm:prSet presAssocID="{F1283CC4-7959-414A-B508-1320B7DD3EB6}" presName="entireBox" presStyleLbl="node1" presStyleIdx="0" presStyleCnt="7" custFlipHor="1"/>
      <dgm:spPr/>
    </dgm:pt>
    <dgm:pt modelId="{68312262-C10F-9543-8543-03C84BB63FC0}" type="pres">
      <dgm:prSet presAssocID="{F1283CC4-7959-414A-B508-1320B7DD3EB6}" presName="descendantBox" presStyleCnt="0"/>
      <dgm:spPr/>
    </dgm:pt>
    <dgm:pt modelId="{03E798A2-2554-8540-AC94-130A1C5E672D}" type="pres">
      <dgm:prSet presAssocID="{7F123058-A361-B041-8760-E2C30948E04C}" presName="childTextBox" presStyleLbl="fgAccFollowNode1" presStyleIdx="0" presStyleCnt="7" custFlipHor="1">
        <dgm:presLayoutVars>
          <dgm:bulletEnabled val="1"/>
        </dgm:presLayoutVars>
      </dgm:prSet>
      <dgm:spPr/>
    </dgm:pt>
    <dgm:pt modelId="{8C3FCE39-E3C9-0740-B850-2977321A96E0}" type="pres">
      <dgm:prSet presAssocID="{7769C48D-805E-3144-A4AD-0BB0E7BFB98F}" presName="sp" presStyleCnt="0"/>
      <dgm:spPr/>
    </dgm:pt>
    <dgm:pt modelId="{CDB64FA7-B124-4347-BBBB-DAEF7E007927}" type="pres">
      <dgm:prSet presAssocID="{60D37D8C-50F4-8047-961B-8DCE51AC0CFC}" presName="arrowAndChildren" presStyleCnt="0"/>
      <dgm:spPr/>
    </dgm:pt>
    <dgm:pt modelId="{7C318849-BEBF-9349-9935-32B7F9A1B998}" type="pres">
      <dgm:prSet presAssocID="{60D37D8C-50F4-8047-961B-8DCE51AC0CFC}" presName="parentTextArrow" presStyleLbl="node1" presStyleIdx="0" presStyleCnt="7"/>
      <dgm:spPr/>
    </dgm:pt>
    <dgm:pt modelId="{3A5F8BB1-4C90-DE49-A0C2-AB625028B739}" type="pres">
      <dgm:prSet presAssocID="{60D37D8C-50F4-8047-961B-8DCE51AC0CFC}" presName="arrow" presStyleLbl="node1" presStyleIdx="1" presStyleCnt="7" custFlipHor="1"/>
      <dgm:spPr/>
    </dgm:pt>
    <dgm:pt modelId="{E41C0752-3DA5-B045-853C-1A95C6A37F92}" type="pres">
      <dgm:prSet presAssocID="{60D37D8C-50F4-8047-961B-8DCE51AC0CFC}" presName="descendantArrow" presStyleCnt="0"/>
      <dgm:spPr/>
    </dgm:pt>
    <dgm:pt modelId="{B82FA126-394E-0E41-88AC-2829B3680DFC}" type="pres">
      <dgm:prSet presAssocID="{7883D086-F30E-1A47-B4CA-90F0A74BC8BB}" presName="childTextArrow" presStyleLbl="fgAccFollowNode1" presStyleIdx="1" presStyleCnt="7" custFlipHor="1">
        <dgm:presLayoutVars>
          <dgm:bulletEnabled val="1"/>
        </dgm:presLayoutVars>
      </dgm:prSet>
      <dgm:spPr/>
    </dgm:pt>
    <dgm:pt modelId="{BEF16A47-97DF-C64E-9B3D-B90486BAB25C}" type="pres">
      <dgm:prSet presAssocID="{8FFA245A-BFAE-AF4F-82B8-48ACC4A3AF9D}" presName="sp" presStyleCnt="0"/>
      <dgm:spPr/>
    </dgm:pt>
    <dgm:pt modelId="{4C592D40-05E7-F640-9C6C-4CBF0DE5D324}" type="pres">
      <dgm:prSet presAssocID="{552ACD02-F67F-1047-96C2-ED0E21CB823D}" presName="arrowAndChildren" presStyleCnt="0"/>
      <dgm:spPr/>
    </dgm:pt>
    <dgm:pt modelId="{A07D04C5-29B5-0F4C-8468-F8AE32CF2CAA}" type="pres">
      <dgm:prSet presAssocID="{552ACD02-F67F-1047-96C2-ED0E21CB823D}" presName="parentTextArrow" presStyleLbl="node1" presStyleIdx="1" presStyleCnt="7"/>
      <dgm:spPr/>
    </dgm:pt>
    <dgm:pt modelId="{24E0756F-C272-C04E-A608-1E750DAAE9C2}" type="pres">
      <dgm:prSet presAssocID="{552ACD02-F67F-1047-96C2-ED0E21CB823D}" presName="arrow" presStyleLbl="node1" presStyleIdx="2" presStyleCnt="7" custFlipHor="1"/>
      <dgm:spPr/>
    </dgm:pt>
    <dgm:pt modelId="{8C35B167-ABFD-8E41-A0EB-B75E2124CAB8}" type="pres">
      <dgm:prSet presAssocID="{552ACD02-F67F-1047-96C2-ED0E21CB823D}" presName="descendantArrow" presStyleCnt="0"/>
      <dgm:spPr/>
    </dgm:pt>
    <dgm:pt modelId="{27196D92-1315-384E-9F21-C8BAD773AC98}" type="pres">
      <dgm:prSet presAssocID="{02B8D6BD-3B92-EB40-9BE7-D043A2AC166A}" presName="childTextArrow" presStyleLbl="fgAccFollowNode1" presStyleIdx="2" presStyleCnt="7" custFlipHor="1">
        <dgm:presLayoutVars>
          <dgm:bulletEnabled val="1"/>
        </dgm:presLayoutVars>
      </dgm:prSet>
      <dgm:spPr/>
    </dgm:pt>
    <dgm:pt modelId="{AE552177-2F5B-0541-9DD6-975B708CCC79}" type="pres">
      <dgm:prSet presAssocID="{9C6821E9-7A57-6C4B-BF55-01358D88B689}" presName="sp" presStyleCnt="0"/>
      <dgm:spPr/>
    </dgm:pt>
    <dgm:pt modelId="{6C47CF3C-6FB8-664F-A18E-D9D766778D9B}" type="pres">
      <dgm:prSet presAssocID="{AB450931-7F11-9647-B5F3-68C1BEC87558}" presName="arrowAndChildren" presStyleCnt="0"/>
      <dgm:spPr/>
    </dgm:pt>
    <dgm:pt modelId="{D65669DC-8E25-C645-B97D-051289F1E842}" type="pres">
      <dgm:prSet presAssocID="{AB450931-7F11-9647-B5F3-68C1BEC87558}" presName="parentTextArrow" presStyleLbl="node1" presStyleIdx="2" presStyleCnt="7"/>
      <dgm:spPr/>
    </dgm:pt>
    <dgm:pt modelId="{664DFFA8-5FD4-834F-8476-4CCA0B527681}" type="pres">
      <dgm:prSet presAssocID="{AB450931-7F11-9647-B5F3-68C1BEC87558}" presName="arrow" presStyleLbl="node1" presStyleIdx="3" presStyleCnt="7" custFlipHor="1"/>
      <dgm:spPr/>
    </dgm:pt>
    <dgm:pt modelId="{DDDF16F8-10E0-2D43-81AC-F4972F015DD9}" type="pres">
      <dgm:prSet presAssocID="{AB450931-7F11-9647-B5F3-68C1BEC87558}" presName="descendantArrow" presStyleCnt="0"/>
      <dgm:spPr/>
    </dgm:pt>
    <dgm:pt modelId="{16634174-0CB9-B447-9563-D00C3A2C68CA}" type="pres">
      <dgm:prSet presAssocID="{BA4E81CC-E524-D54D-8ABA-3178268AF0F4}" presName="childTextArrow" presStyleLbl="fgAccFollowNode1" presStyleIdx="3" presStyleCnt="7" custFlipHor="1">
        <dgm:presLayoutVars>
          <dgm:bulletEnabled val="1"/>
        </dgm:presLayoutVars>
      </dgm:prSet>
      <dgm:spPr/>
    </dgm:pt>
    <dgm:pt modelId="{4EBAF544-B7B0-974E-860D-838B1FF96F9D}" type="pres">
      <dgm:prSet presAssocID="{5DD861AF-3225-B440-B01C-E64B7EDBFEDD}" presName="sp" presStyleCnt="0"/>
      <dgm:spPr/>
    </dgm:pt>
    <dgm:pt modelId="{E82BA9C2-8C0D-5D43-95B8-6A4D86B1E8D3}" type="pres">
      <dgm:prSet presAssocID="{ACA6A96C-9890-ED48-B484-ED99456776AE}" presName="arrowAndChildren" presStyleCnt="0"/>
      <dgm:spPr/>
    </dgm:pt>
    <dgm:pt modelId="{82286CA0-CF98-BE4D-9B28-1246BC1774B1}" type="pres">
      <dgm:prSet presAssocID="{ACA6A96C-9890-ED48-B484-ED99456776AE}" presName="parentTextArrow" presStyleLbl="node1" presStyleIdx="3" presStyleCnt="7"/>
      <dgm:spPr/>
    </dgm:pt>
    <dgm:pt modelId="{85950B74-7F6C-094E-A09A-7508324DBD0F}" type="pres">
      <dgm:prSet presAssocID="{ACA6A96C-9890-ED48-B484-ED99456776AE}" presName="arrow" presStyleLbl="node1" presStyleIdx="4" presStyleCnt="7" custFlipHor="1"/>
      <dgm:spPr/>
    </dgm:pt>
    <dgm:pt modelId="{190D1685-0CD2-3D45-A993-30598091CCD1}" type="pres">
      <dgm:prSet presAssocID="{ACA6A96C-9890-ED48-B484-ED99456776AE}" presName="descendantArrow" presStyleCnt="0"/>
      <dgm:spPr/>
    </dgm:pt>
    <dgm:pt modelId="{F706820F-A970-0A40-AC9C-9F6DC2011017}" type="pres">
      <dgm:prSet presAssocID="{D09174B4-1828-E445-89D3-08D9E4861C89}" presName="childTextArrow" presStyleLbl="fgAccFollowNode1" presStyleIdx="4" presStyleCnt="7" custFlipHor="1">
        <dgm:presLayoutVars>
          <dgm:bulletEnabled val="1"/>
        </dgm:presLayoutVars>
      </dgm:prSet>
      <dgm:spPr/>
    </dgm:pt>
    <dgm:pt modelId="{F13EF134-0D1D-254A-8C4D-6B03EDFB3AAD}" type="pres">
      <dgm:prSet presAssocID="{6D5FA3D2-6769-8C41-8A04-45810AEEA3C2}" presName="sp" presStyleCnt="0"/>
      <dgm:spPr/>
    </dgm:pt>
    <dgm:pt modelId="{A56758E4-A15D-7C41-A873-C6A9C69A296C}" type="pres">
      <dgm:prSet presAssocID="{A126159A-29BD-2A48-995D-A8CD28178CF7}" presName="arrowAndChildren" presStyleCnt="0"/>
      <dgm:spPr/>
    </dgm:pt>
    <dgm:pt modelId="{95EA0CAA-3AB8-0746-A7D0-65B859DA67C5}" type="pres">
      <dgm:prSet presAssocID="{A126159A-29BD-2A48-995D-A8CD28178CF7}" presName="parentTextArrow" presStyleLbl="node1" presStyleIdx="4" presStyleCnt="7"/>
      <dgm:spPr/>
    </dgm:pt>
    <dgm:pt modelId="{8814A772-FE12-D042-A271-929B73447959}" type="pres">
      <dgm:prSet presAssocID="{A126159A-29BD-2A48-995D-A8CD28178CF7}" presName="arrow" presStyleLbl="node1" presStyleIdx="5" presStyleCnt="7" custFlipHor="1"/>
      <dgm:spPr/>
    </dgm:pt>
    <dgm:pt modelId="{692DBFB9-663C-0D4B-9116-D54CDB0A4475}" type="pres">
      <dgm:prSet presAssocID="{A126159A-29BD-2A48-995D-A8CD28178CF7}" presName="descendantArrow" presStyleCnt="0"/>
      <dgm:spPr/>
    </dgm:pt>
    <dgm:pt modelId="{74C311D9-ACF6-BF4F-A20E-60A4A192530A}" type="pres">
      <dgm:prSet presAssocID="{8B347A18-D6C8-2A4D-987C-41827AA96340}" presName="childTextArrow" presStyleLbl="fgAccFollowNode1" presStyleIdx="5" presStyleCnt="7" custFlipHor="1">
        <dgm:presLayoutVars>
          <dgm:bulletEnabled val="1"/>
        </dgm:presLayoutVars>
      </dgm:prSet>
      <dgm:spPr/>
    </dgm:pt>
    <dgm:pt modelId="{91670A7C-1C36-0E4D-96C3-B3124B415B8C}" type="pres">
      <dgm:prSet presAssocID="{0B511D9E-F7A8-F547-918A-57FC48B5D4B4}" presName="sp" presStyleCnt="0"/>
      <dgm:spPr/>
    </dgm:pt>
    <dgm:pt modelId="{8A3CEF79-CDA6-2741-9FCF-9F914888730F}" type="pres">
      <dgm:prSet presAssocID="{70F2D25C-599B-124A-98E9-1373194E8E17}" presName="arrowAndChildren" presStyleCnt="0"/>
      <dgm:spPr/>
    </dgm:pt>
    <dgm:pt modelId="{06FCB2D0-F3DF-1C4C-A018-63E73E3CE4DE}" type="pres">
      <dgm:prSet presAssocID="{70F2D25C-599B-124A-98E9-1373194E8E17}" presName="parentTextArrow" presStyleLbl="node1" presStyleIdx="5" presStyleCnt="7"/>
      <dgm:spPr/>
    </dgm:pt>
    <dgm:pt modelId="{C5949699-4BF2-2F40-9A2E-97A7D1BC3FF8}" type="pres">
      <dgm:prSet presAssocID="{70F2D25C-599B-124A-98E9-1373194E8E17}" presName="arrow" presStyleLbl="node1" presStyleIdx="6" presStyleCnt="7" custFlipHor="1"/>
      <dgm:spPr/>
    </dgm:pt>
    <dgm:pt modelId="{FD60ED89-25AB-4341-8735-629353B3DC64}" type="pres">
      <dgm:prSet presAssocID="{70F2D25C-599B-124A-98E9-1373194E8E17}" presName="descendantArrow" presStyleCnt="0"/>
      <dgm:spPr/>
    </dgm:pt>
    <dgm:pt modelId="{372B85D3-23AE-0C44-A3F9-B5E76718CF0D}" type="pres">
      <dgm:prSet presAssocID="{F5C7AE2E-B1FC-034E-9C6B-7B993B843F92}" presName="childTextArrow" presStyleLbl="fgAccFollowNode1" presStyleIdx="6" presStyleCnt="7" custFlipHor="1">
        <dgm:presLayoutVars>
          <dgm:bulletEnabled val="1"/>
        </dgm:presLayoutVars>
      </dgm:prSet>
      <dgm:spPr/>
    </dgm:pt>
  </dgm:ptLst>
  <dgm:cxnLst>
    <dgm:cxn modelId="{6CFA490C-BC93-5C4C-9BF7-8F8BB496FC14}" srcId="{AB450931-7F11-9647-B5F3-68C1BEC87558}" destId="{BA4E81CC-E524-D54D-8ABA-3178268AF0F4}" srcOrd="0" destOrd="0" parTransId="{5D99E86F-08C6-3646-8797-E771A7E09DCD}" sibTransId="{FF42ED6B-A516-AB49-9328-7583E945709B}"/>
    <dgm:cxn modelId="{25264F0C-A5DF-FA41-80EB-98A79621FEFD}" type="presOf" srcId="{F1283CC4-7959-414A-B508-1320B7DD3EB6}" destId="{78937EC1-1E70-0C4C-91CE-F5F00CAB499B}" srcOrd="1" destOrd="0" presId="urn:microsoft.com/office/officeart/2005/8/layout/process4"/>
    <dgm:cxn modelId="{98AAF317-6CA3-FF4E-8848-92560980D32E}" srcId="{7785FF04-9DF1-4A4B-8924-089D553D14EA}" destId="{70F2D25C-599B-124A-98E9-1373194E8E17}" srcOrd="0" destOrd="0" parTransId="{DAA44C8E-F948-164A-AA48-C3C8CDEE60D2}" sibTransId="{0B511D9E-F7A8-F547-918A-57FC48B5D4B4}"/>
    <dgm:cxn modelId="{80AB2D18-23CB-9A4D-B550-CB32B44CB131}" type="presOf" srcId="{70F2D25C-599B-124A-98E9-1373194E8E17}" destId="{06FCB2D0-F3DF-1C4C-A018-63E73E3CE4DE}" srcOrd="0" destOrd="0" presId="urn:microsoft.com/office/officeart/2005/8/layout/process4"/>
    <dgm:cxn modelId="{43825424-3177-5746-8C4E-305DDC686C70}" type="presOf" srcId="{552ACD02-F67F-1047-96C2-ED0E21CB823D}" destId="{A07D04C5-29B5-0F4C-8468-F8AE32CF2CAA}" srcOrd="0" destOrd="0" presId="urn:microsoft.com/office/officeart/2005/8/layout/process4"/>
    <dgm:cxn modelId="{C41D362E-130B-104C-B2AA-87C4008F71A4}" type="presOf" srcId="{8B347A18-D6C8-2A4D-987C-41827AA96340}" destId="{74C311D9-ACF6-BF4F-A20E-60A4A192530A}" srcOrd="0" destOrd="0" presId="urn:microsoft.com/office/officeart/2005/8/layout/process4"/>
    <dgm:cxn modelId="{7873B52F-3AF5-2347-9963-1B17942F0026}" srcId="{A126159A-29BD-2A48-995D-A8CD28178CF7}" destId="{8B347A18-D6C8-2A4D-987C-41827AA96340}" srcOrd="0" destOrd="0" parTransId="{B590A2D6-5179-B44B-82F9-9048F3427E23}" sibTransId="{246E1F81-9AA9-2B4C-B0B5-1ED5751AC3A1}"/>
    <dgm:cxn modelId="{E284FD33-DED4-7C42-B39B-DB382F83C6C1}" type="presOf" srcId="{A126159A-29BD-2A48-995D-A8CD28178CF7}" destId="{95EA0CAA-3AB8-0746-A7D0-65B859DA67C5}" srcOrd="0" destOrd="0" presId="urn:microsoft.com/office/officeart/2005/8/layout/process4"/>
    <dgm:cxn modelId="{12A9D740-4C1A-534E-81CE-55116DBAF3C2}" type="presOf" srcId="{F5C7AE2E-B1FC-034E-9C6B-7B993B843F92}" destId="{372B85D3-23AE-0C44-A3F9-B5E76718CF0D}" srcOrd="0" destOrd="0" presId="urn:microsoft.com/office/officeart/2005/8/layout/process4"/>
    <dgm:cxn modelId="{B16FB847-8E03-A54D-AAF9-92780D7521D6}" type="presOf" srcId="{7883D086-F30E-1A47-B4CA-90F0A74BC8BB}" destId="{B82FA126-394E-0E41-88AC-2829B3680DFC}" srcOrd="0" destOrd="0" presId="urn:microsoft.com/office/officeart/2005/8/layout/process4"/>
    <dgm:cxn modelId="{742F404A-CB42-CA48-B374-06F8D07C8F2A}" type="presOf" srcId="{ACA6A96C-9890-ED48-B484-ED99456776AE}" destId="{85950B74-7F6C-094E-A09A-7508324DBD0F}" srcOrd="1" destOrd="0" presId="urn:microsoft.com/office/officeart/2005/8/layout/process4"/>
    <dgm:cxn modelId="{2E878C4A-AE4F-CA4A-89B3-E72A5D4F3011}" type="presOf" srcId="{AB450931-7F11-9647-B5F3-68C1BEC87558}" destId="{D65669DC-8E25-C645-B97D-051289F1E842}" srcOrd="0" destOrd="0" presId="urn:microsoft.com/office/officeart/2005/8/layout/process4"/>
    <dgm:cxn modelId="{E8B7FF4C-DC25-6148-B4C3-ACC8EC60383C}" srcId="{7785FF04-9DF1-4A4B-8924-089D553D14EA}" destId="{AB450931-7F11-9647-B5F3-68C1BEC87558}" srcOrd="3" destOrd="0" parTransId="{5EE83941-2107-3E4A-A51E-A114A7865E26}" sibTransId="{9C6821E9-7A57-6C4B-BF55-01358D88B689}"/>
    <dgm:cxn modelId="{C3F90852-68AF-AB44-830B-4DE32D3BE25A}" srcId="{60D37D8C-50F4-8047-961B-8DCE51AC0CFC}" destId="{7883D086-F30E-1A47-B4CA-90F0A74BC8BB}" srcOrd="0" destOrd="0" parTransId="{2FF83E05-98FE-2F42-85B4-3E2B311E5CDA}" sibTransId="{9BAB7749-BFAA-9D4D-A33F-5E1BE27EE772}"/>
    <dgm:cxn modelId="{1A53EE52-5DCE-644D-9BF4-E749F3C7D7DA}" srcId="{552ACD02-F67F-1047-96C2-ED0E21CB823D}" destId="{02B8D6BD-3B92-EB40-9BE7-D043A2AC166A}" srcOrd="0" destOrd="0" parTransId="{E752F6A9-1906-BF48-82D4-29A7F3B6683C}" sibTransId="{94CCD7BB-7F03-214A-937B-B53C4EA3E637}"/>
    <dgm:cxn modelId="{D2165B58-2C1E-DE4B-895C-2826CBD90F16}" type="presOf" srcId="{D09174B4-1828-E445-89D3-08D9E4861C89}" destId="{F706820F-A970-0A40-AC9C-9F6DC2011017}" srcOrd="0" destOrd="0" presId="urn:microsoft.com/office/officeart/2005/8/layout/process4"/>
    <dgm:cxn modelId="{708D505D-B5B2-524A-B66D-E61EA95991EA}" srcId="{ACA6A96C-9890-ED48-B484-ED99456776AE}" destId="{D09174B4-1828-E445-89D3-08D9E4861C89}" srcOrd="0" destOrd="0" parTransId="{8FD69AF0-7819-0A4F-AFB5-21B1BB3854A6}" sibTransId="{21147DBB-B08C-5C4F-9A3B-688FFDBDED48}"/>
    <dgm:cxn modelId="{7981FA5E-814A-8F46-9146-2BB82E767E59}" type="presOf" srcId="{552ACD02-F67F-1047-96C2-ED0E21CB823D}" destId="{24E0756F-C272-C04E-A608-1E750DAAE9C2}" srcOrd="1" destOrd="0" presId="urn:microsoft.com/office/officeart/2005/8/layout/process4"/>
    <dgm:cxn modelId="{64114468-B566-634C-93B1-0FF7B2A5868F}" type="presOf" srcId="{60D37D8C-50F4-8047-961B-8DCE51AC0CFC}" destId="{3A5F8BB1-4C90-DE49-A0C2-AB625028B739}" srcOrd="1" destOrd="0" presId="urn:microsoft.com/office/officeart/2005/8/layout/process4"/>
    <dgm:cxn modelId="{AD2E1C89-C212-A448-90E9-7F1859B8F911}" srcId="{7785FF04-9DF1-4A4B-8924-089D553D14EA}" destId="{552ACD02-F67F-1047-96C2-ED0E21CB823D}" srcOrd="4" destOrd="0" parTransId="{30C53BB0-16A7-FA44-B794-7B954C701FF7}" sibTransId="{8FFA245A-BFAE-AF4F-82B8-48ACC4A3AF9D}"/>
    <dgm:cxn modelId="{501F5091-9F8B-2142-8EFF-71B1FD8E0E77}" type="presOf" srcId="{A126159A-29BD-2A48-995D-A8CD28178CF7}" destId="{8814A772-FE12-D042-A271-929B73447959}" srcOrd="1" destOrd="0" presId="urn:microsoft.com/office/officeart/2005/8/layout/process4"/>
    <dgm:cxn modelId="{B3E71792-0A0C-3D4F-A946-BC0FE0842045}" srcId="{7785FF04-9DF1-4A4B-8924-089D553D14EA}" destId="{ACA6A96C-9890-ED48-B484-ED99456776AE}" srcOrd="2" destOrd="0" parTransId="{F60FB9BD-5756-844F-8A8C-8C9B957E760C}" sibTransId="{5DD861AF-3225-B440-B01C-E64B7EDBFEDD}"/>
    <dgm:cxn modelId="{F6BB7CA3-F395-FA4C-89D9-46D325252FDA}" type="presOf" srcId="{BA4E81CC-E524-D54D-8ABA-3178268AF0F4}" destId="{16634174-0CB9-B447-9563-D00C3A2C68CA}" srcOrd="0" destOrd="0" presId="urn:microsoft.com/office/officeart/2005/8/layout/process4"/>
    <dgm:cxn modelId="{9F2ED9A7-D7B6-8E4E-B115-1F6291E831E4}" type="presOf" srcId="{02B8D6BD-3B92-EB40-9BE7-D043A2AC166A}" destId="{27196D92-1315-384E-9F21-C8BAD773AC98}" srcOrd="0" destOrd="0" presId="urn:microsoft.com/office/officeart/2005/8/layout/process4"/>
    <dgm:cxn modelId="{AE5594B3-D668-0A41-B399-4EE0624474E9}" type="presOf" srcId="{60D37D8C-50F4-8047-961B-8DCE51AC0CFC}" destId="{7C318849-BEBF-9349-9935-32B7F9A1B998}" srcOrd="0" destOrd="0" presId="urn:microsoft.com/office/officeart/2005/8/layout/process4"/>
    <dgm:cxn modelId="{57F1DABE-FEF6-4D4C-9DB0-09941C0811A9}" type="presOf" srcId="{7785FF04-9DF1-4A4B-8924-089D553D14EA}" destId="{B9FD40E1-1354-FA43-84A9-03B36AB0A50A}" srcOrd="0" destOrd="0" presId="urn:microsoft.com/office/officeart/2005/8/layout/process4"/>
    <dgm:cxn modelId="{66D971CB-73F3-BF4A-A449-888088D192B4}" type="presOf" srcId="{7F123058-A361-B041-8760-E2C30948E04C}" destId="{03E798A2-2554-8540-AC94-130A1C5E672D}" srcOrd="0" destOrd="0" presId="urn:microsoft.com/office/officeart/2005/8/layout/process4"/>
    <dgm:cxn modelId="{5FA644CC-DFA8-884F-8659-B17B3FB23017}" type="presOf" srcId="{ACA6A96C-9890-ED48-B484-ED99456776AE}" destId="{82286CA0-CF98-BE4D-9B28-1246BC1774B1}" srcOrd="0" destOrd="0" presId="urn:microsoft.com/office/officeart/2005/8/layout/process4"/>
    <dgm:cxn modelId="{175F2BD3-931B-D54F-9084-430F28DB82ED}" type="presOf" srcId="{F1283CC4-7959-414A-B508-1320B7DD3EB6}" destId="{2281B2D6-BAE8-F241-87E5-1093C654E46B}" srcOrd="0" destOrd="0" presId="urn:microsoft.com/office/officeart/2005/8/layout/process4"/>
    <dgm:cxn modelId="{7BF433D4-857A-154D-9E97-A1D3E685A1EE}" srcId="{F1283CC4-7959-414A-B508-1320B7DD3EB6}" destId="{7F123058-A361-B041-8760-E2C30948E04C}" srcOrd="0" destOrd="0" parTransId="{CEEF284C-22E2-7F4E-A840-C2A7BCC253ED}" sibTransId="{D7FB4EE8-BDF5-9E41-9B6A-FED08449B167}"/>
    <dgm:cxn modelId="{E21B9EDA-CD66-3840-A0C7-0B7F7685E8E6}" type="presOf" srcId="{AB450931-7F11-9647-B5F3-68C1BEC87558}" destId="{664DFFA8-5FD4-834F-8476-4CCA0B527681}" srcOrd="1" destOrd="0" presId="urn:microsoft.com/office/officeart/2005/8/layout/process4"/>
    <dgm:cxn modelId="{EC265FDD-DEB2-3A42-BAE1-F3BFBCD369C1}" srcId="{7785FF04-9DF1-4A4B-8924-089D553D14EA}" destId="{F1283CC4-7959-414A-B508-1320B7DD3EB6}" srcOrd="6" destOrd="0" parTransId="{7CCAE389-EFC0-A143-BE83-7958712024D0}" sibTransId="{4E4081B8-CC48-6944-A8B3-CE7998F5583D}"/>
    <dgm:cxn modelId="{23F8E9E4-CB23-B045-99D5-2C40C8CA4EF2}" srcId="{7785FF04-9DF1-4A4B-8924-089D553D14EA}" destId="{A126159A-29BD-2A48-995D-A8CD28178CF7}" srcOrd="1" destOrd="0" parTransId="{0FD27501-1679-0846-AE4B-FDFB029D3334}" sibTransId="{6D5FA3D2-6769-8C41-8A04-45810AEEA3C2}"/>
    <dgm:cxn modelId="{AC8F2DE7-0EC2-564B-BDBD-8316A1C99C85}" srcId="{7785FF04-9DF1-4A4B-8924-089D553D14EA}" destId="{60D37D8C-50F4-8047-961B-8DCE51AC0CFC}" srcOrd="5" destOrd="0" parTransId="{24672F7A-E1BC-8142-A6BD-26B648C48F0C}" sibTransId="{7769C48D-805E-3144-A4AD-0BB0E7BFB98F}"/>
    <dgm:cxn modelId="{13F807F0-AB13-D148-AF33-6CB5EC805018}" type="presOf" srcId="{70F2D25C-599B-124A-98E9-1373194E8E17}" destId="{C5949699-4BF2-2F40-9A2E-97A7D1BC3FF8}" srcOrd="1" destOrd="0" presId="urn:microsoft.com/office/officeart/2005/8/layout/process4"/>
    <dgm:cxn modelId="{35009EF7-7393-7149-8425-66CDB9AAEDF3}" srcId="{70F2D25C-599B-124A-98E9-1373194E8E17}" destId="{F5C7AE2E-B1FC-034E-9C6B-7B993B843F92}" srcOrd="0" destOrd="0" parTransId="{874A4576-D4A6-4943-8CF4-92DB846B0C86}" sibTransId="{5FC3C9B6-76C9-4745-8105-A3CF16FE57A6}"/>
    <dgm:cxn modelId="{3F5C1C63-6265-2745-882B-EA59DE4BC4B0}" type="presParOf" srcId="{B9FD40E1-1354-FA43-84A9-03B36AB0A50A}" destId="{76A20B57-BFBC-0945-8D77-F7F6378402E5}" srcOrd="0" destOrd="0" presId="urn:microsoft.com/office/officeart/2005/8/layout/process4"/>
    <dgm:cxn modelId="{65F7944E-0B6E-2944-816E-2929F9B7FB1A}" type="presParOf" srcId="{76A20B57-BFBC-0945-8D77-F7F6378402E5}" destId="{2281B2D6-BAE8-F241-87E5-1093C654E46B}" srcOrd="0" destOrd="0" presId="urn:microsoft.com/office/officeart/2005/8/layout/process4"/>
    <dgm:cxn modelId="{A28CA7D9-074D-B54A-866B-B4AFD4927287}" type="presParOf" srcId="{76A20B57-BFBC-0945-8D77-F7F6378402E5}" destId="{78937EC1-1E70-0C4C-91CE-F5F00CAB499B}" srcOrd="1" destOrd="0" presId="urn:microsoft.com/office/officeart/2005/8/layout/process4"/>
    <dgm:cxn modelId="{FF99301E-B419-FD4E-9DD4-FE833AC61B62}" type="presParOf" srcId="{76A20B57-BFBC-0945-8D77-F7F6378402E5}" destId="{68312262-C10F-9543-8543-03C84BB63FC0}" srcOrd="2" destOrd="0" presId="urn:microsoft.com/office/officeart/2005/8/layout/process4"/>
    <dgm:cxn modelId="{B77ED9E5-D403-3442-911A-02953CEEBAA6}" type="presParOf" srcId="{68312262-C10F-9543-8543-03C84BB63FC0}" destId="{03E798A2-2554-8540-AC94-130A1C5E672D}" srcOrd="0" destOrd="0" presId="urn:microsoft.com/office/officeart/2005/8/layout/process4"/>
    <dgm:cxn modelId="{6F974A2C-2DE5-1641-AFA5-B8424703AAF3}" type="presParOf" srcId="{B9FD40E1-1354-FA43-84A9-03B36AB0A50A}" destId="{8C3FCE39-E3C9-0740-B850-2977321A96E0}" srcOrd="1" destOrd="0" presId="urn:microsoft.com/office/officeart/2005/8/layout/process4"/>
    <dgm:cxn modelId="{EE624867-EBBD-3A4B-A48F-48F2ED0ACC44}" type="presParOf" srcId="{B9FD40E1-1354-FA43-84A9-03B36AB0A50A}" destId="{CDB64FA7-B124-4347-BBBB-DAEF7E007927}" srcOrd="2" destOrd="0" presId="urn:microsoft.com/office/officeart/2005/8/layout/process4"/>
    <dgm:cxn modelId="{7A6D7440-54C5-1F46-A46E-2796D4A0C515}" type="presParOf" srcId="{CDB64FA7-B124-4347-BBBB-DAEF7E007927}" destId="{7C318849-BEBF-9349-9935-32B7F9A1B998}" srcOrd="0" destOrd="0" presId="urn:microsoft.com/office/officeart/2005/8/layout/process4"/>
    <dgm:cxn modelId="{2E2FE876-D027-474F-A2B0-D46784D5531C}" type="presParOf" srcId="{CDB64FA7-B124-4347-BBBB-DAEF7E007927}" destId="{3A5F8BB1-4C90-DE49-A0C2-AB625028B739}" srcOrd="1" destOrd="0" presId="urn:microsoft.com/office/officeart/2005/8/layout/process4"/>
    <dgm:cxn modelId="{9934D512-A15F-744D-8CA9-BDCFFB9AC196}" type="presParOf" srcId="{CDB64FA7-B124-4347-BBBB-DAEF7E007927}" destId="{E41C0752-3DA5-B045-853C-1A95C6A37F92}" srcOrd="2" destOrd="0" presId="urn:microsoft.com/office/officeart/2005/8/layout/process4"/>
    <dgm:cxn modelId="{24239038-65C0-DA40-9F63-35B6C2DC3310}" type="presParOf" srcId="{E41C0752-3DA5-B045-853C-1A95C6A37F92}" destId="{B82FA126-394E-0E41-88AC-2829B3680DFC}" srcOrd="0" destOrd="0" presId="urn:microsoft.com/office/officeart/2005/8/layout/process4"/>
    <dgm:cxn modelId="{6A2819DD-97B2-3146-BF75-62AD47095D0D}" type="presParOf" srcId="{B9FD40E1-1354-FA43-84A9-03B36AB0A50A}" destId="{BEF16A47-97DF-C64E-9B3D-B90486BAB25C}" srcOrd="3" destOrd="0" presId="urn:microsoft.com/office/officeart/2005/8/layout/process4"/>
    <dgm:cxn modelId="{FDF1848D-AA16-554C-BF4F-381E2C9FC7FA}" type="presParOf" srcId="{B9FD40E1-1354-FA43-84A9-03B36AB0A50A}" destId="{4C592D40-05E7-F640-9C6C-4CBF0DE5D324}" srcOrd="4" destOrd="0" presId="urn:microsoft.com/office/officeart/2005/8/layout/process4"/>
    <dgm:cxn modelId="{01F459C7-268A-D044-AF12-C83726A24610}" type="presParOf" srcId="{4C592D40-05E7-F640-9C6C-4CBF0DE5D324}" destId="{A07D04C5-29B5-0F4C-8468-F8AE32CF2CAA}" srcOrd="0" destOrd="0" presId="urn:microsoft.com/office/officeart/2005/8/layout/process4"/>
    <dgm:cxn modelId="{ECB73101-7865-AC4F-994D-1579D2E3A6D2}" type="presParOf" srcId="{4C592D40-05E7-F640-9C6C-4CBF0DE5D324}" destId="{24E0756F-C272-C04E-A608-1E750DAAE9C2}" srcOrd="1" destOrd="0" presId="urn:microsoft.com/office/officeart/2005/8/layout/process4"/>
    <dgm:cxn modelId="{FCED1CF6-CBA3-9F41-9DEA-2BA23F52EE44}" type="presParOf" srcId="{4C592D40-05E7-F640-9C6C-4CBF0DE5D324}" destId="{8C35B167-ABFD-8E41-A0EB-B75E2124CAB8}" srcOrd="2" destOrd="0" presId="urn:microsoft.com/office/officeart/2005/8/layout/process4"/>
    <dgm:cxn modelId="{3259D703-1207-C041-B463-CA04877D7912}" type="presParOf" srcId="{8C35B167-ABFD-8E41-A0EB-B75E2124CAB8}" destId="{27196D92-1315-384E-9F21-C8BAD773AC98}" srcOrd="0" destOrd="0" presId="urn:microsoft.com/office/officeart/2005/8/layout/process4"/>
    <dgm:cxn modelId="{C111D8E3-2B54-9642-A652-95B3E1281ED9}" type="presParOf" srcId="{B9FD40E1-1354-FA43-84A9-03B36AB0A50A}" destId="{AE552177-2F5B-0541-9DD6-975B708CCC79}" srcOrd="5" destOrd="0" presId="urn:microsoft.com/office/officeart/2005/8/layout/process4"/>
    <dgm:cxn modelId="{EC63F380-29A6-9E48-9425-299E5D3D07D1}" type="presParOf" srcId="{B9FD40E1-1354-FA43-84A9-03B36AB0A50A}" destId="{6C47CF3C-6FB8-664F-A18E-D9D766778D9B}" srcOrd="6" destOrd="0" presId="urn:microsoft.com/office/officeart/2005/8/layout/process4"/>
    <dgm:cxn modelId="{1231A156-785E-784D-A74A-4D0249BF9A1B}" type="presParOf" srcId="{6C47CF3C-6FB8-664F-A18E-D9D766778D9B}" destId="{D65669DC-8E25-C645-B97D-051289F1E842}" srcOrd="0" destOrd="0" presId="urn:microsoft.com/office/officeart/2005/8/layout/process4"/>
    <dgm:cxn modelId="{92237B66-0839-344B-833F-AB70B7AF8B95}" type="presParOf" srcId="{6C47CF3C-6FB8-664F-A18E-D9D766778D9B}" destId="{664DFFA8-5FD4-834F-8476-4CCA0B527681}" srcOrd="1" destOrd="0" presId="urn:microsoft.com/office/officeart/2005/8/layout/process4"/>
    <dgm:cxn modelId="{077FFD5A-609A-5C48-9BF4-1D89D7B60954}" type="presParOf" srcId="{6C47CF3C-6FB8-664F-A18E-D9D766778D9B}" destId="{DDDF16F8-10E0-2D43-81AC-F4972F015DD9}" srcOrd="2" destOrd="0" presId="urn:microsoft.com/office/officeart/2005/8/layout/process4"/>
    <dgm:cxn modelId="{E62E2161-AE4D-394F-B93C-0AFA879EEED7}" type="presParOf" srcId="{DDDF16F8-10E0-2D43-81AC-F4972F015DD9}" destId="{16634174-0CB9-B447-9563-D00C3A2C68CA}" srcOrd="0" destOrd="0" presId="urn:microsoft.com/office/officeart/2005/8/layout/process4"/>
    <dgm:cxn modelId="{4894D583-929C-8D4B-8C60-F9BEB9CD3E24}" type="presParOf" srcId="{B9FD40E1-1354-FA43-84A9-03B36AB0A50A}" destId="{4EBAF544-B7B0-974E-860D-838B1FF96F9D}" srcOrd="7" destOrd="0" presId="urn:microsoft.com/office/officeart/2005/8/layout/process4"/>
    <dgm:cxn modelId="{F0D2621A-FF3B-ED45-9435-7E91E6B35CCC}" type="presParOf" srcId="{B9FD40E1-1354-FA43-84A9-03B36AB0A50A}" destId="{E82BA9C2-8C0D-5D43-95B8-6A4D86B1E8D3}" srcOrd="8" destOrd="0" presId="urn:microsoft.com/office/officeart/2005/8/layout/process4"/>
    <dgm:cxn modelId="{96F959C5-3ACA-D043-83D5-AEFD1EBACFF6}" type="presParOf" srcId="{E82BA9C2-8C0D-5D43-95B8-6A4D86B1E8D3}" destId="{82286CA0-CF98-BE4D-9B28-1246BC1774B1}" srcOrd="0" destOrd="0" presId="urn:microsoft.com/office/officeart/2005/8/layout/process4"/>
    <dgm:cxn modelId="{341FDE60-645C-D143-B1BD-288C82C67B9B}" type="presParOf" srcId="{E82BA9C2-8C0D-5D43-95B8-6A4D86B1E8D3}" destId="{85950B74-7F6C-094E-A09A-7508324DBD0F}" srcOrd="1" destOrd="0" presId="urn:microsoft.com/office/officeart/2005/8/layout/process4"/>
    <dgm:cxn modelId="{F639F3CF-95B2-C04C-B8A8-74820ABFA18B}" type="presParOf" srcId="{E82BA9C2-8C0D-5D43-95B8-6A4D86B1E8D3}" destId="{190D1685-0CD2-3D45-A993-30598091CCD1}" srcOrd="2" destOrd="0" presId="urn:microsoft.com/office/officeart/2005/8/layout/process4"/>
    <dgm:cxn modelId="{58A4D00B-2786-C545-8E82-CCF9DA4429CF}" type="presParOf" srcId="{190D1685-0CD2-3D45-A993-30598091CCD1}" destId="{F706820F-A970-0A40-AC9C-9F6DC2011017}" srcOrd="0" destOrd="0" presId="urn:microsoft.com/office/officeart/2005/8/layout/process4"/>
    <dgm:cxn modelId="{801E1559-B70C-354F-B220-BE78FACFFC5B}" type="presParOf" srcId="{B9FD40E1-1354-FA43-84A9-03B36AB0A50A}" destId="{F13EF134-0D1D-254A-8C4D-6B03EDFB3AAD}" srcOrd="9" destOrd="0" presId="urn:microsoft.com/office/officeart/2005/8/layout/process4"/>
    <dgm:cxn modelId="{6F6EF98C-0866-7F49-8049-7BA3BEC93A4E}" type="presParOf" srcId="{B9FD40E1-1354-FA43-84A9-03B36AB0A50A}" destId="{A56758E4-A15D-7C41-A873-C6A9C69A296C}" srcOrd="10" destOrd="0" presId="urn:microsoft.com/office/officeart/2005/8/layout/process4"/>
    <dgm:cxn modelId="{9B78ACD1-6F0A-1D42-BBB7-F716FC499BE5}" type="presParOf" srcId="{A56758E4-A15D-7C41-A873-C6A9C69A296C}" destId="{95EA0CAA-3AB8-0746-A7D0-65B859DA67C5}" srcOrd="0" destOrd="0" presId="urn:microsoft.com/office/officeart/2005/8/layout/process4"/>
    <dgm:cxn modelId="{C73A4BFB-E1D9-7B47-AED7-173321AE2609}" type="presParOf" srcId="{A56758E4-A15D-7C41-A873-C6A9C69A296C}" destId="{8814A772-FE12-D042-A271-929B73447959}" srcOrd="1" destOrd="0" presId="urn:microsoft.com/office/officeart/2005/8/layout/process4"/>
    <dgm:cxn modelId="{A6A2E141-FAC1-3045-B574-B73FC3F626F9}" type="presParOf" srcId="{A56758E4-A15D-7C41-A873-C6A9C69A296C}" destId="{692DBFB9-663C-0D4B-9116-D54CDB0A4475}" srcOrd="2" destOrd="0" presId="urn:microsoft.com/office/officeart/2005/8/layout/process4"/>
    <dgm:cxn modelId="{5FB1BE75-192B-A046-B373-A4D5A5A3FB39}" type="presParOf" srcId="{692DBFB9-663C-0D4B-9116-D54CDB0A4475}" destId="{74C311D9-ACF6-BF4F-A20E-60A4A192530A}" srcOrd="0" destOrd="0" presId="urn:microsoft.com/office/officeart/2005/8/layout/process4"/>
    <dgm:cxn modelId="{1EB544F9-4970-6943-AE82-A6F97E1AEB06}" type="presParOf" srcId="{B9FD40E1-1354-FA43-84A9-03B36AB0A50A}" destId="{91670A7C-1C36-0E4D-96C3-B3124B415B8C}" srcOrd="11" destOrd="0" presId="urn:microsoft.com/office/officeart/2005/8/layout/process4"/>
    <dgm:cxn modelId="{58CC05F5-83EF-1D4E-BD19-1FF41AA3A986}" type="presParOf" srcId="{B9FD40E1-1354-FA43-84A9-03B36AB0A50A}" destId="{8A3CEF79-CDA6-2741-9FCF-9F914888730F}" srcOrd="12" destOrd="0" presId="urn:microsoft.com/office/officeart/2005/8/layout/process4"/>
    <dgm:cxn modelId="{E07DF8D5-323D-AF40-92E4-7C93C539D990}" type="presParOf" srcId="{8A3CEF79-CDA6-2741-9FCF-9F914888730F}" destId="{06FCB2D0-F3DF-1C4C-A018-63E73E3CE4DE}" srcOrd="0" destOrd="0" presId="urn:microsoft.com/office/officeart/2005/8/layout/process4"/>
    <dgm:cxn modelId="{456BA698-9B2D-4A47-A253-F0B244BED154}" type="presParOf" srcId="{8A3CEF79-CDA6-2741-9FCF-9F914888730F}" destId="{C5949699-4BF2-2F40-9A2E-97A7D1BC3FF8}" srcOrd="1" destOrd="0" presId="urn:microsoft.com/office/officeart/2005/8/layout/process4"/>
    <dgm:cxn modelId="{53CE184B-2987-4042-9D9D-DCB7D4FD87D5}" type="presParOf" srcId="{8A3CEF79-CDA6-2741-9FCF-9F914888730F}" destId="{FD60ED89-25AB-4341-8735-629353B3DC64}" srcOrd="2" destOrd="0" presId="urn:microsoft.com/office/officeart/2005/8/layout/process4"/>
    <dgm:cxn modelId="{0D40C4DD-719A-914E-BD12-2DF091482760}" type="presParOf" srcId="{FD60ED89-25AB-4341-8735-629353B3DC64}" destId="{372B85D3-23AE-0C44-A3F9-B5E76718CF0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85FF04-9DF1-4A4B-8924-089D553D14EA}" type="doc">
      <dgm:prSet loTypeId="urn:microsoft.com/office/officeart/2005/8/layout/process4" loCatId="" qsTypeId="urn:microsoft.com/office/officeart/2005/8/quickstyle/simple3" qsCatId="simple" csTypeId="urn:microsoft.com/office/officeart/2005/8/colors/accent0_3" csCatId="mainScheme" phldr="1"/>
      <dgm:spPr/>
      <dgm:t>
        <a:bodyPr/>
        <a:lstStyle/>
        <a:p>
          <a:endParaRPr lang="de-DE"/>
        </a:p>
      </dgm:t>
    </dgm:pt>
    <dgm:pt modelId="{70F2D25C-599B-124A-98E9-1373194E8E17}">
      <dgm:prSet phldrT="[Text]" custT="1"/>
      <dgm:spPr/>
      <dgm:t>
        <a:bodyPr/>
        <a:lstStyle/>
        <a:p>
          <a:r>
            <a:rPr lang="de-DE" sz="1500" b="0" i="0" u="none" strike="noStrike" dirty="0">
              <a:solidFill>
                <a:srgbClr val="000000"/>
              </a:solidFill>
              <a:effectLst/>
              <a:latin typeface="Calibri" panose="020F0502020204030204" pitchFamily="34" charset="0"/>
              <a:cs typeface="Calibri" panose="020F0502020204030204" pitchFamily="34" charset="0"/>
            </a:rPr>
            <a:t>März 2023</a:t>
          </a:r>
          <a:endParaRPr lang="de-DE" sz="1500" dirty="0">
            <a:latin typeface="Calibri" panose="020F0502020204030204" pitchFamily="34" charset="0"/>
            <a:cs typeface="Calibri" panose="020F0502020204030204" pitchFamily="34" charset="0"/>
          </a:endParaRPr>
        </a:p>
      </dgm:t>
    </dgm:pt>
    <dgm:pt modelId="{DAA44C8E-F948-164A-AA48-C3C8CDEE60D2}" type="parTrans" cxnId="{98AAF317-6CA3-FF4E-8848-92560980D32E}">
      <dgm:prSet/>
      <dgm:spPr/>
      <dgm:t>
        <a:bodyPr/>
        <a:lstStyle/>
        <a:p>
          <a:endParaRPr lang="de-DE"/>
        </a:p>
      </dgm:t>
    </dgm:pt>
    <dgm:pt modelId="{0B511D9E-F7A8-F547-918A-57FC48B5D4B4}" type="sibTrans" cxnId="{98AAF317-6CA3-FF4E-8848-92560980D32E}">
      <dgm:prSet/>
      <dgm:spPr/>
      <dgm:t>
        <a:bodyPr/>
        <a:lstStyle/>
        <a:p>
          <a:endParaRPr lang="de-DE"/>
        </a:p>
      </dgm:t>
    </dgm:pt>
    <dgm:pt modelId="{A126159A-29BD-2A48-995D-A8CD28178CF7}">
      <dgm:prSet phldrT="[Text]" custT="1"/>
      <dgm:spPr/>
      <dgm:t>
        <a:bodyPr/>
        <a:lstStyle/>
        <a:p>
          <a:r>
            <a:rPr lang="de-DE" sz="1500" dirty="0">
              <a:effectLst/>
              <a:latin typeface="Calibri" panose="020F0502020204030204" pitchFamily="34" charset="0"/>
              <a:ea typeface="Aptos" panose="020B0004020202020204" pitchFamily="34" charset="0"/>
              <a:cs typeface="Calibri" panose="020F0502020204030204" pitchFamily="34" charset="0"/>
            </a:rPr>
            <a:t>2023</a:t>
          </a:r>
          <a:endParaRPr lang="de-DE" sz="1500" dirty="0">
            <a:latin typeface="Calibri" panose="020F0502020204030204" pitchFamily="34" charset="0"/>
            <a:cs typeface="Calibri" panose="020F0502020204030204" pitchFamily="34" charset="0"/>
          </a:endParaRPr>
        </a:p>
      </dgm:t>
    </dgm:pt>
    <dgm:pt modelId="{0FD27501-1679-0846-AE4B-FDFB029D3334}" type="parTrans" cxnId="{23F8E9E4-CB23-B045-99D5-2C40C8CA4EF2}">
      <dgm:prSet/>
      <dgm:spPr/>
      <dgm:t>
        <a:bodyPr/>
        <a:lstStyle/>
        <a:p>
          <a:endParaRPr lang="de-DE"/>
        </a:p>
      </dgm:t>
    </dgm:pt>
    <dgm:pt modelId="{6D5FA3D2-6769-8C41-8A04-45810AEEA3C2}" type="sibTrans" cxnId="{23F8E9E4-CB23-B045-99D5-2C40C8CA4EF2}">
      <dgm:prSet/>
      <dgm:spPr/>
      <dgm:t>
        <a:bodyPr/>
        <a:lstStyle/>
        <a:p>
          <a:endParaRPr lang="de-DE"/>
        </a:p>
      </dgm:t>
    </dgm:pt>
    <dgm:pt modelId="{ACA6A96C-9890-ED48-B484-ED99456776AE}">
      <dgm:prSet phldrT="[Text]" custT="1"/>
      <dgm:spPr/>
      <dgm:t>
        <a:bodyPr/>
        <a:lstStyle/>
        <a:p>
          <a:r>
            <a:rPr lang="de-DE" sz="1500" dirty="0">
              <a:effectLst/>
              <a:latin typeface="Calibri" panose="020F0502020204030204" pitchFamily="34" charset="0"/>
              <a:ea typeface="Aptos" panose="020B0004020202020204" pitchFamily="34" charset="0"/>
              <a:cs typeface="Calibri" panose="020F0502020204030204" pitchFamily="34" charset="0"/>
            </a:rPr>
            <a:t>2024</a:t>
          </a:r>
          <a:endParaRPr lang="de-DE" sz="1500" dirty="0">
            <a:latin typeface="Calibri" panose="020F0502020204030204" pitchFamily="34" charset="0"/>
            <a:cs typeface="Calibri" panose="020F0502020204030204" pitchFamily="34" charset="0"/>
          </a:endParaRPr>
        </a:p>
      </dgm:t>
    </dgm:pt>
    <dgm:pt modelId="{F60FB9BD-5756-844F-8A8C-8C9B957E760C}" type="parTrans" cxnId="{B3E71792-0A0C-3D4F-A946-BC0FE0842045}">
      <dgm:prSet/>
      <dgm:spPr/>
      <dgm:t>
        <a:bodyPr/>
        <a:lstStyle/>
        <a:p>
          <a:endParaRPr lang="de-DE"/>
        </a:p>
      </dgm:t>
    </dgm:pt>
    <dgm:pt modelId="{5DD861AF-3225-B440-B01C-E64B7EDBFEDD}" type="sibTrans" cxnId="{B3E71792-0A0C-3D4F-A946-BC0FE0842045}">
      <dgm:prSet/>
      <dgm:spPr/>
      <dgm:t>
        <a:bodyPr/>
        <a:lstStyle/>
        <a:p>
          <a:endParaRPr lang="de-DE"/>
        </a:p>
      </dgm:t>
    </dgm:pt>
    <dgm:pt modelId="{AB450931-7F11-9647-B5F3-68C1BEC87558}">
      <dgm:prSet custT="1"/>
      <dgm:spPr/>
      <dgm:t>
        <a:bodyPr/>
        <a:lstStyle/>
        <a:p>
          <a:r>
            <a:rPr lang="de-DE" sz="1500" i="0" u="none" strike="noStrike" dirty="0">
              <a:solidFill>
                <a:srgbClr val="000000"/>
              </a:solidFill>
              <a:effectLst/>
              <a:latin typeface="Calibri" panose="020F0502020204030204" pitchFamily="34" charset="0"/>
              <a:cs typeface="Calibri" panose="020F0502020204030204" pitchFamily="34" charset="0"/>
            </a:rPr>
            <a:t>2024</a:t>
          </a:r>
          <a:endParaRPr lang="de-DE" sz="1500" dirty="0">
            <a:latin typeface="Calibri" panose="020F0502020204030204" pitchFamily="34" charset="0"/>
            <a:cs typeface="Calibri" panose="020F0502020204030204" pitchFamily="34" charset="0"/>
          </a:endParaRPr>
        </a:p>
      </dgm:t>
    </dgm:pt>
    <dgm:pt modelId="{5EE83941-2107-3E4A-A51E-A114A7865E26}" type="parTrans" cxnId="{E8B7FF4C-DC25-6148-B4C3-ACC8EC60383C}">
      <dgm:prSet/>
      <dgm:spPr/>
      <dgm:t>
        <a:bodyPr/>
        <a:lstStyle/>
        <a:p>
          <a:endParaRPr lang="de-DE"/>
        </a:p>
      </dgm:t>
    </dgm:pt>
    <dgm:pt modelId="{9C6821E9-7A57-6C4B-BF55-01358D88B689}" type="sibTrans" cxnId="{E8B7FF4C-DC25-6148-B4C3-ACC8EC60383C}">
      <dgm:prSet/>
      <dgm:spPr/>
      <dgm:t>
        <a:bodyPr/>
        <a:lstStyle/>
        <a:p>
          <a:endParaRPr lang="de-DE"/>
        </a:p>
      </dgm:t>
    </dgm:pt>
    <dgm:pt modelId="{552ACD02-F67F-1047-96C2-ED0E21CB823D}">
      <dgm:prSet custT="1"/>
      <dgm:spPr/>
      <dgm:t>
        <a:bodyPr/>
        <a:lstStyle/>
        <a:p>
          <a:r>
            <a:rPr lang="de-DE" sz="1500" dirty="0">
              <a:latin typeface="Calibri" panose="020F0502020204030204" pitchFamily="34" charset="0"/>
              <a:cs typeface="Calibri" panose="020F0502020204030204" pitchFamily="34" charset="0"/>
            </a:rPr>
            <a:t>2024</a:t>
          </a:r>
        </a:p>
      </dgm:t>
    </dgm:pt>
    <dgm:pt modelId="{30C53BB0-16A7-FA44-B794-7B954C701FF7}" type="parTrans" cxnId="{AD2E1C89-C212-A448-90E9-7F1859B8F911}">
      <dgm:prSet/>
      <dgm:spPr/>
      <dgm:t>
        <a:bodyPr/>
        <a:lstStyle/>
        <a:p>
          <a:endParaRPr lang="de-DE"/>
        </a:p>
      </dgm:t>
    </dgm:pt>
    <dgm:pt modelId="{8FFA245A-BFAE-AF4F-82B8-48ACC4A3AF9D}" type="sibTrans" cxnId="{AD2E1C89-C212-A448-90E9-7F1859B8F911}">
      <dgm:prSet/>
      <dgm:spPr/>
      <dgm:t>
        <a:bodyPr/>
        <a:lstStyle/>
        <a:p>
          <a:endParaRPr lang="de-DE"/>
        </a:p>
      </dgm:t>
    </dgm:pt>
    <dgm:pt modelId="{05A64064-62C9-214B-B211-89A3FB7AF2BB}">
      <dgm:prSet custT="1"/>
      <dgm:spPr/>
      <dgm:t>
        <a:bodyPr/>
        <a:lstStyle/>
        <a:p>
          <a:r>
            <a:rPr lang="de-DE" sz="1500" b="0" i="0" u="none" strike="noStrike" dirty="0">
              <a:solidFill>
                <a:srgbClr val="000000"/>
              </a:solidFill>
              <a:effectLst/>
              <a:latin typeface="Calibri" panose="020F0502020204030204" pitchFamily="34" charset="0"/>
              <a:cs typeface="Calibri" panose="020F0502020204030204" pitchFamily="34" charset="0"/>
            </a:rPr>
            <a:t>Das jährliche Kooperationstreffen - „Das </a:t>
          </a:r>
          <a:r>
            <a:rPr lang="de-DE" sz="1500" i="0" u="none" strike="noStrike" dirty="0">
              <a:solidFill>
                <a:srgbClr val="000000"/>
              </a:solidFill>
              <a:effectLst/>
              <a:latin typeface="Calibri" panose="020F0502020204030204" pitchFamily="34" charset="0"/>
              <a:cs typeface="Calibri" panose="020F0502020204030204" pitchFamily="34" charset="0"/>
            </a:rPr>
            <a:t>Spielpaket Basiskompetenzförderung“</a:t>
          </a:r>
          <a:endParaRPr lang="de-DE" sz="1500" dirty="0">
            <a:latin typeface="Calibri" panose="020F0502020204030204" pitchFamily="34" charset="0"/>
            <a:cs typeface="Calibri" panose="020F0502020204030204" pitchFamily="34" charset="0"/>
          </a:endParaRPr>
        </a:p>
      </dgm:t>
    </dgm:pt>
    <dgm:pt modelId="{12136AEB-D1A4-8F4D-8AF7-E14AE3418FE1}" type="parTrans" cxnId="{F701967F-DCFA-B34D-A743-DBE9D61C3CF8}">
      <dgm:prSet/>
      <dgm:spPr/>
    </dgm:pt>
    <dgm:pt modelId="{06ABCBCD-22B2-C94B-BE9E-1A3DE03FB531}" type="sibTrans" cxnId="{F701967F-DCFA-B34D-A743-DBE9D61C3CF8}">
      <dgm:prSet/>
      <dgm:spPr/>
    </dgm:pt>
    <dgm:pt modelId="{2A7F2364-2D65-FA44-848F-DD4F07156733}">
      <dgm:prSet custT="1"/>
      <dgm:spPr/>
      <dgm:t>
        <a:bodyPr/>
        <a:lstStyle/>
        <a:p>
          <a:r>
            <a:rPr lang="de-DE" sz="1500" i="0" u="none" strike="noStrike" dirty="0">
              <a:solidFill>
                <a:srgbClr val="000000"/>
              </a:solidFill>
              <a:effectLst/>
              <a:latin typeface="Calibri" panose="020F0502020204030204" pitchFamily="34" charset="0"/>
              <a:cs typeface="Calibri" panose="020F0502020204030204" pitchFamily="34" charset="0"/>
            </a:rPr>
            <a:t>Kooperationsvereinbarungen zwischen Uni - KiTa mit der Universität Bielefeld, Fakultät für Erziehungswissenschaft, AG 3, und der Laborschule</a:t>
          </a:r>
          <a:endParaRPr lang="de-DE" sz="1500" dirty="0">
            <a:latin typeface="Calibri" panose="020F0502020204030204" pitchFamily="34" charset="0"/>
            <a:cs typeface="Calibri" panose="020F0502020204030204" pitchFamily="34" charset="0"/>
          </a:endParaRPr>
        </a:p>
      </dgm:t>
    </dgm:pt>
    <dgm:pt modelId="{145FEAEE-254F-6846-8368-BF667B700160}" type="parTrans" cxnId="{449BE89F-51A7-2F41-BDEE-1CC07EE62703}">
      <dgm:prSet/>
      <dgm:spPr/>
    </dgm:pt>
    <dgm:pt modelId="{ACAAFCB5-1B47-DF43-A736-327539928A71}" type="sibTrans" cxnId="{449BE89F-51A7-2F41-BDEE-1CC07EE62703}">
      <dgm:prSet/>
      <dgm:spPr/>
    </dgm:pt>
    <dgm:pt modelId="{3AF32D3C-3421-DB4E-985F-486F2BA51C75}">
      <dgm:prSet custT="1"/>
      <dgm:spPr/>
      <dgm:t>
        <a:bodyPr/>
        <a:lstStyle/>
        <a:p>
          <a:r>
            <a:rPr lang="de-DE" sz="1500" dirty="0">
              <a:latin typeface="Calibri" panose="020F0502020204030204" pitchFamily="34" charset="0"/>
              <a:ea typeface="Aptos" panose="020B0004020202020204" pitchFamily="34" charset="0"/>
              <a:cs typeface="Calibri" panose="020F0502020204030204" pitchFamily="34" charset="0"/>
            </a:rPr>
            <a:t>Universität Bielefeld - </a:t>
          </a:r>
          <a:r>
            <a:rPr lang="de-DE" sz="1500" dirty="0">
              <a:effectLst/>
              <a:latin typeface="Calibri" panose="020F0502020204030204" pitchFamily="34" charset="0"/>
              <a:ea typeface="Aptos" panose="020B0004020202020204" pitchFamily="34" charset="0"/>
              <a:cs typeface="Calibri" panose="020F0502020204030204" pitchFamily="34" charset="0"/>
            </a:rPr>
            <a:t>Lernwerkstatt - Ausleihe von „Spiele -Klassensätzen“</a:t>
          </a:r>
          <a:endParaRPr lang="de-DE" sz="1500" dirty="0">
            <a:latin typeface="Calibri" panose="020F0502020204030204" pitchFamily="34" charset="0"/>
            <a:cs typeface="Calibri" panose="020F0502020204030204" pitchFamily="34" charset="0"/>
          </a:endParaRPr>
        </a:p>
      </dgm:t>
    </dgm:pt>
    <dgm:pt modelId="{5F2910D1-951F-3147-BF07-270F62B16DA4}" type="parTrans" cxnId="{4B55C058-2A70-F44E-A486-EAD20EB4D0C0}">
      <dgm:prSet/>
      <dgm:spPr/>
    </dgm:pt>
    <dgm:pt modelId="{612CCFFD-4B74-FC4A-BB10-50B0E252CC4B}" type="sibTrans" cxnId="{4B55C058-2A70-F44E-A486-EAD20EB4D0C0}">
      <dgm:prSet/>
      <dgm:spPr/>
    </dgm:pt>
    <dgm:pt modelId="{FED5A6EF-00C4-B64A-96C4-1471C708BC0F}">
      <dgm:prSet custT="1"/>
      <dgm:spPr/>
      <dgm:t>
        <a:bodyPr/>
        <a:lstStyle/>
        <a:p>
          <a:pPr>
            <a:buFont typeface="Arial" panose="020B0604020202020204" pitchFamily="34" charset="0"/>
            <a:buChar char="•"/>
          </a:pPr>
          <a:r>
            <a:rPr lang="de-DE" sz="1500" dirty="0">
              <a:effectLst/>
              <a:latin typeface="Calibri" panose="020F0502020204030204" pitchFamily="34" charset="0"/>
              <a:ea typeface="Aptos" panose="020B0004020202020204" pitchFamily="34" charset="0"/>
              <a:cs typeface="Calibri" panose="020F0502020204030204" pitchFamily="34" charset="0"/>
            </a:rPr>
            <a:t>Universität Paderborn - Lernwerkstatt "LIFT“ „Spielanalysen für den inklusiven Unterricht“ </a:t>
          </a:r>
          <a:endParaRPr lang="de-DE" sz="1500" dirty="0">
            <a:latin typeface="Calibri" panose="020F0502020204030204" pitchFamily="34" charset="0"/>
            <a:cs typeface="Calibri" panose="020F0502020204030204" pitchFamily="34" charset="0"/>
          </a:endParaRPr>
        </a:p>
      </dgm:t>
    </dgm:pt>
    <dgm:pt modelId="{4E378FFD-7C80-8C42-8391-057D32F939EE}" type="parTrans" cxnId="{C07C6CA6-81A2-1847-AED7-212C781A885E}">
      <dgm:prSet/>
      <dgm:spPr/>
    </dgm:pt>
    <dgm:pt modelId="{E770B19B-8027-0248-BCB5-6E53708B60EA}" type="sibTrans" cxnId="{C07C6CA6-81A2-1847-AED7-212C781A885E}">
      <dgm:prSet/>
      <dgm:spPr/>
    </dgm:pt>
    <dgm:pt modelId="{94C07CB8-D31E-2343-8D96-82B006AC2E1F}">
      <dgm:prSet custT="1"/>
      <dgm:spPr/>
      <dgm:t>
        <a:bodyPr/>
        <a:lstStyle/>
        <a:p>
          <a:pPr>
            <a:buFont typeface="Arial" panose="020B0604020202020204" pitchFamily="34" charset="0"/>
            <a:buChar char="•"/>
          </a:pPr>
          <a:r>
            <a:rPr lang="de-DE" sz="1500" dirty="0">
              <a:effectLst/>
              <a:latin typeface="Calibri" panose="020F0502020204030204" pitchFamily="34" charset="0"/>
              <a:ea typeface="Aptos" panose="020B0004020202020204" pitchFamily="34" charset="0"/>
              <a:cs typeface="Calibri" panose="020F0502020204030204" pitchFamily="34" charset="0"/>
            </a:rPr>
            <a:t>Angebot „Spielpakete“ für den Jahrgang 1-4 und Jahrgangsübergreifende 1 / 2, 3 / 4 und 5 /6</a:t>
          </a:r>
          <a:endParaRPr lang="de-DE" sz="1500" dirty="0">
            <a:latin typeface="Calibri" panose="020F0502020204030204" pitchFamily="34" charset="0"/>
            <a:cs typeface="Calibri" panose="020F0502020204030204" pitchFamily="34" charset="0"/>
          </a:endParaRPr>
        </a:p>
      </dgm:t>
    </dgm:pt>
    <dgm:pt modelId="{E0412803-9A5D-AF47-8E0D-174D2FF5B284}" type="parTrans" cxnId="{C47B5E23-B72F-BF44-AAFA-74F3E2B179BE}">
      <dgm:prSet/>
      <dgm:spPr/>
    </dgm:pt>
    <dgm:pt modelId="{A02D29BE-87AF-704A-A510-C14F38036FD8}" type="sibTrans" cxnId="{C47B5E23-B72F-BF44-AAFA-74F3E2B179BE}">
      <dgm:prSet/>
      <dgm:spPr/>
    </dgm:pt>
    <dgm:pt modelId="{B9FD40E1-1354-FA43-84A9-03B36AB0A50A}" type="pres">
      <dgm:prSet presAssocID="{7785FF04-9DF1-4A4B-8924-089D553D14EA}" presName="Name0" presStyleCnt="0">
        <dgm:presLayoutVars>
          <dgm:dir/>
          <dgm:animLvl val="lvl"/>
          <dgm:resizeHandles val="exact"/>
        </dgm:presLayoutVars>
      </dgm:prSet>
      <dgm:spPr/>
    </dgm:pt>
    <dgm:pt modelId="{76651DF4-DA69-B842-AAFD-7D888B21FFB6}" type="pres">
      <dgm:prSet presAssocID="{552ACD02-F67F-1047-96C2-ED0E21CB823D}" presName="boxAndChildren" presStyleCnt="0"/>
      <dgm:spPr/>
    </dgm:pt>
    <dgm:pt modelId="{C750CD68-28A0-624A-AAFB-234F2A6C8CCB}" type="pres">
      <dgm:prSet presAssocID="{552ACD02-F67F-1047-96C2-ED0E21CB823D}" presName="parentTextBox" presStyleLbl="node1" presStyleIdx="0" presStyleCnt="5"/>
      <dgm:spPr/>
    </dgm:pt>
    <dgm:pt modelId="{AA6C0E54-C410-9445-9C14-54A7476C3EC1}" type="pres">
      <dgm:prSet presAssocID="{552ACD02-F67F-1047-96C2-ED0E21CB823D}" presName="entireBox" presStyleLbl="node1" presStyleIdx="0" presStyleCnt="5"/>
      <dgm:spPr/>
    </dgm:pt>
    <dgm:pt modelId="{1C196878-AB4C-3945-98AA-03F9C25A67B6}" type="pres">
      <dgm:prSet presAssocID="{552ACD02-F67F-1047-96C2-ED0E21CB823D}" presName="descendantBox" presStyleCnt="0"/>
      <dgm:spPr/>
    </dgm:pt>
    <dgm:pt modelId="{DA8743BE-8774-AA4D-B77A-786BE030ECC9}" type="pres">
      <dgm:prSet presAssocID="{94C07CB8-D31E-2343-8D96-82B006AC2E1F}" presName="childTextBox" presStyleLbl="fgAccFollowNode1" presStyleIdx="0" presStyleCnt="5">
        <dgm:presLayoutVars>
          <dgm:bulletEnabled val="1"/>
        </dgm:presLayoutVars>
      </dgm:prSet>
      <dgm:spPr/>
    </dgm:pt>
    <dgm:pt modelId="{AE552177-2F5B-0541-9DD6-975B708CCC79}" type="pres">
      <dgm:prSet presAssocID="{9C6821E9-7A57-6C4B-BF55-01358D88B689}" presName="sp" presStyleCnt="0"/>
      <dgm:spPr/>
    </dgm:pt>
    <dgm:pt modelId="{6C47CF3C-6FB8-664F-A18E-D9D766778D9B}" type="pres">
      <dgm:prSet presAssocID="{AB450931-7F11-9647-B5F3-68C1BEC87558}" presName="arrowAndChildren" presStyleCnt="0"/>
      <dgm:spPr/>
    </dgm:pt>
    <dgm:pt modelId="{D65669DC-8E25-C645-B97D-051289F1E842}" type="pres">
      <dgm:prSet presAssocID="{AB450931-7F11-9647-B5F3-68C1BEC87558}" presName="parentTextArrow" presStyleLbl="node1" presStyleIdx="0" presStyleCnt="5"/>
      <dgm:spPr/>
    </dgm:pt>
    <dgm:pt modelId="{EDA6319D-193D-5E4F-9562-56E3D633B9EA}" type="pres">
      <dgm:prSet presAssocID="{AB450931-7F11-9647-B5F3-68C1BEC87558}" presName="arrow" presStyleLbl="node1" presStyleIdx="1" presStyleCnt="5"/>
      <dgm:spPr/>
    </dgm:pt>
    <dgm:pt modelId="{5CC94374-4491-0F4E-B501-2886EA7C655B}" type="pres">
      <dgm:prSet presAssocID="{AB450931-7F11-9647-B5F3-68C1BEC87558}" presName="descendantArrow" presStyleCnt="0"/>
      <dgm:spPr/>
    </dgm:pt>
    <dgm:pt modelId="{E60D26B6-89B9-CF46-A071-CEC81347D37E}" type="pres">
      <dgm:prSet presAssocID="{FED5A6EF-00C4-B64A-96C4-1471C708BC0F}" presName="childTextArrow" presStyleLbl="fgAccFollowNode1" presStyleIdx="1" presStyleCnt="5">
        <dgm:presLayoutVars>
          <dgm:bulletEnabled val="1"/>
        </dgm:presLayoutVars>
      </dgm:prSet>
      <dgm:spPr/>
    </dgm:pt>
    <dgm:pt modelId="{4EBAF544-B7B0-974E-860D-838B1FF96F9D}" type="pres">
      <dgm:prSet presAssocID="{5DD861AF-3225-B440-B01C-E64B7EDBFEDD}" presName="sp" presStyleCnt="0"/>
      <dgm:spPr/>
    </dgm:pt>
    <dgm:pt modelId="{E82BA9C2-8C0D-5D43-95B8-6A4D86B1E8D3}" type="pres">
      <dgm:prSet presAssocID="{ACA6A96C-9890-ED48-B484-ED99456776AE}" presName="arrowAndChildren" presStyleCnt="0"/>
      <dgm:spPr/>
    </dgm:pt>
    <dgm:pt modelId="{82286CA0-CF98-BE4D-9B28-1246BC1774B1}" type="pres">
      <dgm:prSet presAssocID="{ACA6A96C-9890-ED48-B484-ED99456776AE}" presName="parentTextArrow" presStyleLbl="node1" presStyleIdx="1" presStyleCnt="5"/>
      <dgm:spPr/>
    </dgm:pt>
    <dgm:pt modelId="{31B2B32D-F9C5-A841-B184-124FDAD4DC9E}" type="pres">
      <dgm:prSet presAssocID="{ACA6A96C-9890-ED48-B484-ED99456776AE}" presName="arrow" presStyleLbl="node1" presStyleIdx="2" presStyleCnt="5"/>
      <dgm:spPr/>
    </dgm:pt>
    <dgm:pt modelId="{4E108DD1-2205-3442-8C57-AC68074625EB}" type="pres">
      <dgm:prSet presAssocID="{ACA6A96C-9890-ED48-B484-ED99456776AE}" presName="descendantArrow" presStyleCnt="0"/>
      <dgm:spPr/>
    </dgm:pt>
    <dgm:pt modelId="{BC06B487-CC2D-3A4F-B767-E9E1A4180733}" type="pres">
      <dgm:prSet presAssocID="{3AF32D3C-3421-DB4E-985F-486F2BA51C75}" presName="childTextArrow" presStyleLbl="fgAccFollowNode1" presStyleIdx="2" presStyleCnt="5">
        <dgm:presLayoutVars>
          <dgm:bulletEnabled val="1"/>
        </dgm:presLayoutVars>
      </dgm:prSet>
      <dgm:spPr/>
    </dgm:pt>
    <dgm:pt modelId="{F13EF134-0D1D-254A-8C4D-6B03EDFB3AAD}" type="pres">
      <dgm:prSet presAssocID="{6D5FA3D2-6769-8C41-8A04-45810AEEA3C2}" presName="sp" presStyleCnt="0"/>
      <dgm:spPr/>
    </dgm:pt>
    <dgm:pt modelId="{A56758E4-A15D-7C41-A873-C6A9C69A296C}" type="pres">
      <dgm:prSet presAssocID="{A126159A-29BD-2A48-995D-A8CD28178CF7}" presName="arrowAndChildren" presStyleCnt="0"/>
      <dgm:spPr/>
    </dgm:pt>
    <dgm:pt modelId="{95EA0CAA-3AB8-0746-A7D0-65B859DA67C5}" type="pres">
      <dgm:prSet presAssocID="{A126159A-29BD-2A48-995D-A8CD28178CF7}" presName="parentTextArrow" presStyleLbl="node1" presStyleIdx="2" presStyleCnt="5"/>
      <dgm:spPr/>
    </dgm:pt>
    <dgm:pt modelId="{8FD8C2D2-E779-184C-AC09-953C9428B70D}" type="pres">
      <dgm:prSet presAssocID="{A126159A-29BD-2A48-995D-A8CD28178CF7}" presName="arrow" presStyleLbl="node1" presStyleIdx="3" presStyleCnt="5"/>
      <dgm:spPr/>
    </dgm:pt>
    <dgm:pt modelId="{A1213EB7-3FBC-4F4D-8EEB-B38F654407DD}" type="pres">
      <dgm:prSet presAssocID="{A126159A-29BD-2A48-995D-A8CD28178CF7}" presName="descendantArrow" presStyleCnt="0"/>
      <dgm:spPr/>
    </dgm:pt>
    <dgm:pt modelId="{5DB4439C-88AE-9E4F-8862-F96136B9C69A}" type="pres">
      <dgm:prSet presAssocID="{2A7F2364-2D65-FA44-848F-DD4F07156733}" presName="childTextArrow" presStyleLbl="fgAccFollowNode1" presStyleIdx="3" presStyleCnt="5">
        <dgm:presLayoutVars>
          <dgm:bulletEnabled val="1"/>
        </dgm:presLayoutVars>
      </dgm:prSet>
      <dgm:spPr/>
    </dgm:pt>
    <dgm:pt modelId="{91670A7C-1C36-0E4D-96C3-B3124B415B8C}" type="pres">
      <dgm:prSet presAssocID="{0B511D9E-F7A8-F547-918A-57FC48B5D4B4}" presName="sp" presStyleCnt="0"/>
      <dgm:spPr/>
    </dgm:pt>
    <dgm:pt modelId="{8A3CEF79-CDA6-2741-9FCF-9F914888730F}" type="pres">
      <dgm:prSet presAssocID="{70F2D25C-599B-124A-98E9-1373194E8E17}" presName="arrowAndChildren" presStyleCnt="0"/>
      <dgm:spPr/>
    </dgm:pt>
    <dgm:pt modelId="{06FCB2D0-F3DF-1C4C-A018-63E73E3CE4DE}" type="pres">
      <dgm:prSet presAssocID="{70F2D25C-599B-124A-98E9-1373194E8E17}" presName="parentTextArrow" presStyleLbl="node1" presStyleIdx="3" presStyleCnt="5"/>
      <dgm:spPr/>
    </dgm:pt>
    <dgm:pt modelId="{2FE94E73-08A1-BC4B-AF35-B97D748042F4}" type="pres">
      <dgm:prSet presAssocID="{70F2D25C-599B-124A-98E9-1373194E8E17}" presName="arrow" presStyleLbl="node1" presStyleIdx="4" presStyleCnt="5"/>
      <dgm:spPr/>
    </dgm:pt>
    <dgm:pt modelId="{F92A0BF9-0605-ED43-B656-61744144278B}" type="pres">
      <dgm:prSet presAssocID="{70F2D25C-599B-124A-98E9-1373194E8E17}" presName="descendantArrow" presStyleCnt="0"/>
      <dgm:spPr/>
    </dgm:pt>
    <dgm:pt modelId="{F346A0AE-2EC8-DA48-A039-9F190CC2D4C5}" type="pres">
      <dgm:prSet presAssocID="{05A64064-62C9-214B-B211-89A3FB7AF2BB}" presName="childTextArrow" presStyleLbl="fgAccFollowNode1" presStyleIdx="4" presStyleCnt="5">
        <dgm:presLayoutVars>
          <dgm:bulletEnabled val="1"/>
        </dgm:presLayoutVars>
      </dgm:prSet>
      <dgm:spPr/>
    </dgm:pt>
  </dgm:ptLst>
  <dgm:cxnLst>
    <dgm:cxn modelId="{50E8FF01-EC97-344B-B2CD-CE6AE909676B}" type="presOf" srcId="{3AF32D3C-3421-DB4E-985F-486F2BA51C75}" destId="{BC06B487-CC2D-3A4F-B767-E9E1A4180733}" srcOrd="0" destOrd="0" presId="urn:microsoft.com/office/officeart/2005/8/layout/process4"/>
    <dgm:cxn modelId="{98AAF317-6CA3-FF4E-8848-92560980D32E}" srcId="{7785FF04-9DF1-4A4B-8924-089D553D14EA}" destId="{70F2D25C-599B-124A-98E9-1373194E8E17}" srcOrd="0" destOrd="0" parTransId="{DAA44C8E-F948-164A-AA48-C3C8CDEE60D2}" sibTransId="{0B511D9E-F7A8-F547-918A-57FC48B5D4B4}"/>
    <dgm:cxn modelId="{80AB2D18-23CB-9A4D-B550-CB32B44CB131}" type="presOf" srcId="{70F2D25C-599B-124A-98E9-1373194E8E17}" destId="{06FCB2D0-F3DF-1C4C-A018-63E73E3CE4DE}" srcOrd="0" destOrd="0" presId="urn:microsoft.com/office/officeart/2005/8/layout/process4"/>
    <dgm:cxn modelId="{8D7B011A-1500-9449-9325-C200C1B9FD40}" type="presOf" srcId="{70F2D25C-599B-124A-98E9-1373194E8E17}" destId="{2FE94E73-08A1-BC4B-AF35-B97D748042F4}" srcOrd="1" destOrd="0" presId="urn:microsoft.com/office/officeart/2005/8/layout/process4"/>
    <dgm:cxn modelId="{C47B5E23-B72F-BF44-AAFA-74F3E2B179BE}" srcId="{552ACD02-F67F-1047-96C2-ED0E21CB823D}" destId="{94C07CB8-D31E-2343-8D96-82B006AC2E1F}" srcOrd="0" destOrd="0" parTransId="{E0412803-9A5D-AF47-8E0D-174D2FF5B284}" sibTransId="{A02D29BE-87AF-704A-A510-C14F38036FD8}"/>
    <dgm:cxn modelId="{C41B5231-9073-F34D-BA6E-FFBFE8E98B80}" type="presOf" srcId="{552ACD02-F67F-1047-96C2-ED0E21CB823D}" destId="{AA6C0E54-C410-9445-9C14-54A7476C3EC1}" srcOrd="1" destOrd="0" presId="urn:microsoft.com/office/officeart/2005/8/layout/process4"/>
    <dgm:cxn modelId="{E284FD33-DED4-7C42-B39B-DB382F83C6C1}" type="presOf" srcId="{A126159A-29BD-2A48-995D-A8CD28178CF7}" destId="{95EA0CAA-3AB8-0746-A7D0-65B859DA67C5}" srcOrd="0" destOrd="0" presId="urn:microsoft.com/office/officeart/2005/8/layout/process4"/>
    <dgm:cxn modelId="{2E878C4A-AE4F-CA4A-89B3-E72A5D4F3011}" type="presOf" srcId="{AB450931-7F11-9647-B5F3-68C1BEC87558}" destId="{D65669DC-8E25-C645-B97D-051289F1E842}" srcOrd="0" destOrd="0" presId="urn:microsoft.com/office/officeart/2005/8/layout/process4"/>
    <dgm:cxn modelId="{E8B7FF4C-DC25-6148-B4C3-ACC8EC60383C}" srcId="{7785FF04-9DF1-4A4B-8924-089D553D14EA}" destId="{AB450931-7F11-9647-B5F3-68C1BEC87558}" srcOrd="3" destOrd="0" parTransId="{5EE83941-2107-3E4A-A51E-A114A7865E26}" sibTransId="{9C6821E9-7A57-6C4B-BF55-01358D88B689}"/>
    <dgm:cxn modelId="{4B55C058-2A70-F44E-A486-EAD20EB4D0C0}" srcId="{ACA6A96C-9890-ED48-B484-ED99456776AE}" destId="{3AF32D3C-3421-DB4E-985F-486F2BA51C75}" srcOrd="0" destOrd="0" parTransId="{5F2910D1-951F-3147-BF07-270F62B16DA4}" sibTransId="{612CCFFD-4B74-FC4A-BB10-50B0E252CC4B}"/>
    <dgm:cxn modelId="{1CD3FB6A-037A-CC40-A22E-FEA68DBE4C51}" type="presOf" srcId="{552ACD02-F67F-1047-96C2-ED0E21CB823D}" destId="{C750CD68-28A0-624A-AAFB-234F2A6C8CCB}" srcOrd="0" destOrd="0" presId="urn:microsoft.com/office/officeart/2005/8/layout/process4"/>
    <dgm:cxn modelId="{07D6357A-5E88-744A-8A27-9EBE5D79642F}" type="presOf" srcId="{AB450931-7F11-9647-B5F3-68C1BEC87558}" destId="{EDA6319D-193D-5E4F-9562-56E3D633B9EA}" srcOrd="1" destOrd="0" presId="urn:microsoft.com/office/officeart/2005/8/layout/process4"/>
    <dgm:cxn modelId="{F701967F-DCFA-B34D-A743-DBE9D61C3CF8}" srcId="{70F2D25C-599B-124A-98E9-1373194E8E17}" destId="{05A64064-62C9-214B-B211-89A3FB7AF2BB}" srcOrd="0" destOrd="0" parTransId="{12136AEB-D1A4-8F4D-8AF7-E14AE3418FE1}" sibTransId="{06ABCBCD-22B2-C94B-BE9E-1A3DE03FB531}"/>
    <dgm:cxn modelId="{C2127686-F29A-FA44-A264-768027AB1A97}" type="presOf" srcId="{A126159A-29BD-2A48-995D-A8CD28178CF7}" destId="{8FD8C2D2-E779-184C-AC09-953C9428B70D}" srcOrd="1" destOrd="0" presId="urn:microsoft.com/office/officeart/2005/8/layout/process4"/>
    <dgm:cxn modelId="{818F9587-21E7-E349-9555-9798B542620E}" type="presOf" srcId="{FED5A6EF-00C4-B64A-96C4-1471C708BC0F}" destId="{E60D26B6-89B9-CF46-A071-CEC81347D37E}" srcOrd="0" destOrd="0" presId="urn:microsoft.com/office/officeart/2005/8/layout/process4"/>
    <dgm:cxn modelId="{AD2E1C89-C212-A448-90E9-7F1859B8F911}" srcId="{7785FF04-9DF1-4A4B-8924-089D553D14EA}" destId="{552ACD02-F67F-1047-96C2-ED0E21CB823D}" srcOrd="4" destOrd="0" parTransId="{30C53BB0-16A7-FA44-B794-7B954C701FF7}" sibTransId="{8FFA245A-BFAE-AF4F-82B8-48ACC4A3AF9D}"/>
    <dgm:cxn modelId="{B3E71792-0A0C-3D4F-A946-BC0FE0842045}" srcId="{7785FF04-9DF1-4A4B-8924-089D553D14EA}" destId="{ACA6A96C-9890-ED48-B484-ED99456776AE}" srcOrd="2" destOrd="0" parTransId="{F60FB9BD-5756-844F-8A8C-8C9B957E760C}" sibTransId="{5DD861AF-3225-B440-B01C-E64B7EDBFEDD}"/>
    <dgm:cxn modelId="{449BE89F-51A7-2F41-BDEE-1CC07EE62703}" srcId="{A126159A-29BD-2A48-995D-A8CD28178CF7}" destId="{2A7F2364-2D65-FA44-848F-DD4F07156733}" srcOrd="0" destOrd="0" parTransId="{145FEAEE-254F-6846-8368-BF667B700160}" sibTransId="{ACAAFCB5-1B47-DF43-A736-327539928A71}"/>
    <dgm:cxn modelId="{C07C6CA6-81A2-1847-AED7-212C781A885E}" srcId="{AB450931-7F11-9647-B5F3-68C1BEC87558}" destId="{FED5A6EF-00C4-B64A-96C4-1471C708BC0F}" srcOrd="0" destOrd="0" parTransId="{4E378FFD-7C80-8C42-8391-057D32F939EE}" sibTransId="{E770B19B-8027-0248-BCB5-6E53708B60EA}"/>
    <dgm:cxn modelId="{57F1DABE-FEF6-4D4C-9DB0-09941C0811A9}" type="presOf" srcId="{7785FF04-9DF1-4A4B-8924-089D553D14EA}" destId="{B9FD40E1-1354-FA43-84A9-03B36AB0A50A}" srcOrd="0" destOrd="0" presId="urn:microsoft.com/office/officeart/2005/8/layout/process4"/>
    <dgm:cxn modelId="{3205EFC8-4AFA-DE44-8730-42A2006557F5}" type="presOf" srcId="{ACA6A96C-9890-ED48-B484-ED99456776AE}" destId="{31B2B32D-F9C5-A841-B184-124FDAD4DC9E}" srcOrd="1" destOrd="0" presId="urn:microsoft.com/office/officeart/2005/8/layout/process4"/>
    <dgm:cxn modelId="{5FA644CC-DFA8-884F-8659-B17B3FB23017}" type="presOf" srcId="{ACA6A96C-9890-ED48-B484-ED99456776AE}" destId="{82286CA0-CF98-BE4D-9B28-1246BC1774B1}" srcOrd="0" destOrd="0" presId="urn:microsoft.com/office/officeart/2005/8/layout/process4"/>
    <dgm:cxn modelId="{D21E32D4-F06A-664F-BB1B-E53BA5392CE1}" type="presOf" srcId="{2A7F2364-2D65-FA44-848F-DD4F07156733}" destId="{5DB4439C-88AE-9E4F-8862-F96136B9C69A}" srcOrd="0" destOrd="0" presId="urn:microsoft.com/office/officeart/2005/8/layout/process4"/>
    <dgm:cxn modelId="{9BEFAEDC-095F-B64D-81D7-D40B0EC8FAA7}" type="presOf" srcId="{05A64064-62C9-214B-B211-89A3FB7AF2BB}" destId="{F346A0AE-2EC8-DA48-A039-9F190CC2D4C5}" srcOrd="0" destOrd="0" presId="urn:microsoft.com/office/officeart/2005/8/layout/process4"/>
    <dgm:cxn modelId="{23F8E9E4-CB23-B045-99D5-2C40C8CA4EF2}" srcId="{7785FF04-9DF1-4A4B-8924-089D553D14EA}" destId="{A126159A-29BD-2A48-995D-A8CD28178CF7}" srcOrd="1" destOrd="0" parTransId="{0FD27501-1679-0846-AE4B-FDFB029D3334}" sibTransId="{6D5FA3D2-6769-8C41-8A04-45810AEEA3C2}"/>
    <dgm:cxn modelId="{7308CDEC-759C-2449-A2CC-9EFC357AB6A9}" type="presOf" srcId="{94C07CB8-D31E-2343-8D96-82B006AC2E1F}" destId="{DA8743BE-8774-AA4D-B77A-786BE030ECC9}" srcOrd="0" destOrd="0" presId="urn:microsoft.com/office/officeart/2005/8/layout/process4"/>
    <dgm:cxn modelId="{120C5D07-E9E5-A942-8DFA-B27F1E0B65A4}" type="presParOf" srcId="{B9FD40E1-1354-FA43-84A9-03B36AB0A50A}" destId="{76651DF4-DA69-B842-AAFD-7D888B21FFB6}" srcOrd="0" destOrd="0" presId="urn:microsoft.com/office/officeart/2005/8/layout/process4"/>
    <dgm:cxn modelId="{716844C0-57F9-DA40-BDCA-03139821EF7E}" type="presParOf" srcId="{76651DF4-DA69-B842-AAFD-7D888B21FFB6}" destId="{C750CD68-28A0-624A-AAFB-234F2A6C8CCB}" srcOrd="0" destOrd="0" presId="urn:microsoft.com/office/officeart/2005/8/layout/process4"/>
    <dgm:cxn modelId="{3EA510AC-428D-E042-BDAD-E08414033369}" type="presParOf" srcId="{76651DF4-DA69-B842-AAFD-7D888B21FFB6}" destId="{AA6C0E54-C410-9445-9C14-54A7476C3EC1}" srcOrd="1" destOrd="0" presId="urn:microsoft.com/office/officeart/2005/8/layout/process4"/>
    <dgm:cxn modelId="{929E59A6-466D-E343-8F2E-8D27CC3242D7}" type="presParOf" srcId="{76651DF4-DA69-B842-AAFD-7D888B21FFB6}" destId="{1C196878-AB4C-3945-98AA-03F9C25A67B6}" srcOrd="2" destOrd="0" presId="urn:microsoft.com/office/officeart/2005/8/layout/process4"/>
    <dgm:cxn modelId="{13CBA031-9411-904C-A10C-CDF20AD717C5}" type="presParOf" srcId="{1C196878-AB4C-3945-98AA-03F9C25A67B6}" destId="{DA8743BE-8774-AA4D-B77A-786BE030ECC9}" srcOrd="0" destOrd="0" presId="urn:microsoft.com/office/officeart/2005/8/layout/process4"/>
    <dgm:cxn modelId="{C111D8E3-2B54-9642-A652-95B3E1281ED9}" type="presParOf" srcId="{B9FD40E1-1354-FA43-84A9-03B36AB0A50A}" destId="{AE552177-2F5B-0541-9DD6-975B708CCC79}" srcOrd="1" destOrd="0" presId="urn:microsoft.com/office/officeart/2005/8/layout/process4"/>
    <dgm:cxn modelId="{EC63F380-29A6-9E48-9425-299E5D3D07D1}" type="presParOf" srcId="{B9FD40E1-1354-FA43-84A9-03B36AB0A50A}" destId="{6C47CF3C-6FB8-664F-A18E-D9D766778D9B}" srcOrd="2" destOrd="0" presId="urn:microsoft.com/office/officeart/2005/8/layout/process4"/>
    <dgm:cxn modelId="{1231A156-785E-784D-A74A-4D0249BF9A1B}" type="presParOf" srcId="{6C47CF3C-6FB8-664F-A18E-D9D766778D9B}" destId="{D65669DC-8E25-C645-B97D-051289F1E842}" srcOrd="0" destOrd="0" presId="urn:microsoft.com/office/officeart/2005/8/layout/process4"/>
    <dgm:cxn modelId="{8FB0DD61-BF76-4649-AABB-78F0DDBAE585}" type="presParOf" srcId="{6C47CF3C-6FB8-664F-A18E-D9D766778D9B}" destId="{EDA6319D-193D-5E4F-9562-56E3D633B9EA}" srcOrd="1" destOrd="0" presId="urn:microsoft.com/office/officeart/2005/8/layout/process4"/>
    <dgm:cxn modelId="{1D308A6F-1CD3-254E-ACBC-FD5716296D7B}" type="presParOf" srcId="{6C47CF3C-6FB8-664F-A18E-D9D766778D9B}" destId="{5CC94374-4491-0F4E-B501-2886EA7C655B}" srcOrd="2" destOrd="0" presId="urn:microsoft.com/office/officeart/2005/8/layout/process4"/>
    <dgm:cxn modelId="{25BAA582-BC9C-3F41-AC1E-89FA0516859A}" type="presParOf" srcId="{5CC94374-4491-0F4E-B501-2886EA7C655B}" destId="{E60D26B6-89B9-CF46-A071-CEC81347D37E}" srcOrd="0" destOrd="0" presId="urn:microsoft.com/office/officeart/2005/8/layout/process4"/>
    <dgm:cxn modelId="{4894D583-929C-8D4B-8C60-F9BEB9CD3E24}" type="presParOf" srcId="{B9FD40E1-1354-FA43-84A9-03B36AB0A50A}" destId="{4EBAF544-B7B0-974E-860D-838B1FF96F9D}" srcOrd="3" destOrd="0" presId="urn:microsoft.com/office/officeart/2005/8/layout/process4"/>
    <dgm:cxn modelId="{F0D2621A-FF3B-ED45-9435-7E91E6B35CCC}" type="presParOf" srcId="{B9FD40E1-1354-FA43-84A9-03B36AB0A50A}" destId="{E82BA9C2-8C0D-5D43-95B8-6A4D86B1E8D3}" srcOrd="4" destOrd="0" presId="urn:microsoft.com/office/officeart/2005/8/layout/process4"/>
    <dgm:cxn modelId="{96F959C5-3ACA-D043-83D5-AEFD1EBACFF6}" type="presParOf" srcId="{E82BA9C2-8C0D-5D43-95B8-6A4D86B1E8D3}" destId="{82286CA0-CF98-BE4D-9B28-1246BC1774B1}" srcOrd="0" destOrd="0" presId="urn:microsoft.com/office/officeart/2005/8/layout/process4"/>
    <dgm:cxn modelId="{8DE559F5-F4A9-1E46-910A-5033859377AA}" type="presParOf" srcId="{E82BA9C2-8C0D-5D43-95B8-6A4D86B1E8D3}" destId="{31B2B32D-F9C5-A841-B184-124FDAD4DC9E}" srcOrd="1" destOrd="0" presId="urn:microsoft.com/office/officeart/2005/8/layout/process4"/>
    <dgm:cxn modelId="{8E89A935-42C3-CF48-974E-245A05201BFA}" type="presParOf" srcId="{E82BA9C2-8C0D-5D43-95B8-6A4D86B1E8D3}" destId="{4E108DD1-2205-3442-8C57-AC68074625EB}" srcOrd="2" destOrd="0" presId="urn:microsoft.com/office/officeart/2005/8/layout/process4"/>
    <dgm:cxn modelId="{4868704C-45E0-2241-9B5E-E39C96F75846}" type="presParOf" srcId="{4E108DD1-2205-3442-8C57-AC68074625EB}" destId="{BC06B487-CC2D-3A4F-B767-E9E1A4180733}" srcOrd="0" destOrd="0" presId="urn:microsoft.com/office/officeart/2005/8/layout/process4"/>
    <dgm:cxn modelId="{801E1559-B70C-354F-B220-BE78FACFFC5B}" type="presParOf" srcId="{B9FD40E1-1354-FA43-84A9-03B36AB0A50A}" destId="{F13EF134-0D1D-254A-8C4D-6B03EDFB3AAD}" srcOrd="5" destOrd="0" presId="urn:microsoft.com/office/officeart/2005/8/layout/process4"/>
    <dgm:cxn modelId="{6F6EF98C-0866-7F49-8049-7BA3BEC93A4E}" type="presParOf" srcId="{B9FD40E1-1354-FA43-84A9-03B36AB0A50A}" destId="{A56758E4-A15D-7C41-A873-C6A9C69A296C}" srcOrd="6" destOrd="0" presId="urn:microsoft.com/office/officeart/2005/8/layout/process4"/>
    <dgm:cxn modelId="{9B78ACD1-6F0A-1D42-BBB7-F716FC499BE5}" type="presParOf" srcId="{A56758E4-A15D-7C41-A873-C6A9C69A296C}" destId="{95EA0CAA-3AB8-0746-A7D0-65B859DA67C5}" srcOrd="0" destOrd="0" presId="urn:microsoft.com/office/officeart/2005/8/layout/process4"/>
    <dgm:cxn modelId="{7333D27C-ABD4-8A46-A8CA-FA544618F7FD}" type="presParOf" srcId="{A56758E4-A15D-7C41-A873-C6A9C69A296C}" destId="{8FD8C2D2-E779-184C-AC09-953C9428B70D}" srcOrd="1" destOrd="0" presId="urn:microsoft.com/office/officeart/2005/8/layout/process4"/>
    <dgm:cxn modelId="{B37BF584-B91A-EB46-9A94-05BFF4E2C27D}" type="presParOf" srcId="{A56758E4-A15D-7C41-A873-C6A9C69A296C}" destId="{A1213EB7-3FBC-4F4D-8EEB-B38F654407DD}" srcOrd="2" destOrd="0" presId="urn:microsoft.com/office/officeart/2005/8/layout/process4"/>
    <dgm:cxn modelId="{3C344F2C-4ACF-0F44-98E3-6A814C734FAA}" type="presParOf" srcId="{A1213EB7-3FBC-4F4D-8EEB-B38F654407DD}" destId="{5DB4439C-88AE-9E4F-8862-F96136B9C69A}" srcOrd="0" destOrd="0" presId="urn:microsoft.com/office/officeart/2005/8/layout/process4"/>
    <dgm:cxn modelId="{1EB544F9-4970-6943-AE82-A6F97E1AEB06}" type="presParOf" srcId="{B9FD40E1-1354-FA43-84A9-03B36AB0A50A}" destId="{91670A7C-1C36-0E4D-96C3-B3124B415B8C}" srcOrd="7" destOrd="0" presId="urn:microsoft.com/office/officeart/2005/8/layout/process4"/>
    <dgm:cxn modelId="{58CC05F5-83EF-1D4E-BD19-1FF41AA3A986}" type="presParOf" srcId="{B9FD40E1-1354-FA43-84A9-03B36AB0A50A}" destId="{8A3CEF79-CDA6-2741-9FCF-9F914888730F}" srcOrd="8" destOrd="0" presId="urn:microsoft.com/office/officeart/2005/8/layout/process4"/>
    <dgm:cxn modelId="{E07DF8D5-323D-AF40-92E4-7C93C539D990}" type="presParOf" srcId="{8A3CEF79-CDA6-2741-9FCF-9F914888730F}" destId="{06FCB2D0-F3DF-1C4C-A018-63E73E3CE4DE}" srcOrd="0" destOrd="0" presId="urn:microsoft.com/office/officeart/2005/8/layout/process4"/>
    <dgm:cxn modelId="{016C4CEC-2122-BC48-8515-5F03D4E5DEED}" type="presParOf" srcId="{8A3CEF79-CDA6-2741-9FCF-9F914888730F}" destId="{2FE94E73-08A1-BC4B-AF35-B97D748042F4}" srcOrd="1" destOrd="0" presId="urn:microsoft.com/office/officeart/2005/8/layout/process4"/>
    <dgm:cxn modelId="{330CDF09-00A2-E74E-A5F9-10845BAB4D90}" type="presParOf" srcId="{8A3CEF79-CDA6-2741-9FCF-9F914888730F}" destId="{F92A0BF9-0605-ED43-B656-61744144278B}" srcOrd="2" destOrd="0" presId="urn:microsoft.com/office/officeart/2005/8/layout/process4"/>
    <dgm:cxn modelId="{C919C04A-3F80-EF42-9E6E-133C481E8E1E}" type="presParOf" srcId="{F92A0BF9-0605-ED43-B656-61744144278B}" destId="{F346A0AE-2EC8-DA48-A039-9F190CC2D4C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102576E-9486-4E6C-BBB3-91A1C0E64171}"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7AEC6B8C-F395-4944-8150-54EC5C9689E5}">
      <dgm:prSet/>
      <dgm:spPr>
        <a:solidFill>
          <a:srgbClr val="92D050"/>
        </a:solidFill>
      </dgm:spPr>
      <dgm:t>
        <a:bodyPr/>
        <a:lstStyle/>
        <a:p>
          <a:endParaRPr lang="en-US" dirty="0">
            <a:latin typeface="Calibri" panose="020F0502020204030204" pitchFamily="34" charset="0"/>
            <a:cs typeface="Calibri" panose="020F0502020204030204" pitchFamily="34" charset="0"/>
          </a:endParaRPr>
        </a:p>
      </dgm:t>
    </dgm:pt>
    <dgm:pt modelId="{89BE0ADF-BB2B-4C63-B8B8-08196973AF8F}" type="parTrans" cxnId="{F7E760FD-5E51-4D8D-AD1B-D0EC6553B973}">
      <dgm:prSet/>
      <dgm:spPr/>
      <dgm:t>
        <a:bodyPr/>
        <a:lstStyle/>
        <a:p>
          <a:endParaRPr lang="en-US"/>
        </a:p>
      </dgm:t>
    </dgm:pt>
    <dgm:pt modelId="{0BA7A94E-5EF9-4561-BBCE-D4B48598B693}" type="sibTrans" cxnId="{F7E760FD-5E51-4D8D-AD1B-D0EC6553B973}">
      <dgm:prSet/>
      <dgm:spPr>
        <a:noFill/>
        <a:ln>
          <a:noFill/>
        </a:ln>
      </dgm:spPr>
      <dgm:t>
        <a:bodyPr/>
        <a:lstStyle/>
        <a:p>
          <a:endParaRPr lang="en-US"/>
        </a:p>
      </dgm:t>
    </dgm:pt>
    <dgm:pt modelId="{4B75C414-9AC7-4D1F-9E82-905E9E3BFEDA}">
      <dgm:prSet custT="1"/>
      <dgm:spPr>
        <a:solidFill>
          <a:srgbClr val="FF9300"/>
        </a:solidFill>
      </dgm:spPr>
      <dgm:t>
        <a:bodyPr/>
        <a:lstStyle/>
        <a:p>
          <a:pPr algn="ctr"/>
          <a:endParaRPr lang="en-US" sz="2000" dirty="0">
            <a:latin typeface="Calibri" panose="020F0502020204030204" pitchFamily="34" charset="0"/>
            <a:cs typeface="Calibri" panose="020F0502020204030204" pitchFamily="34" charset="0"/>
          </a:endParaRPr>
        </a:p>
      </dgm:t>
    </dgm:pt>
    <dgm:pt modelId="{A51B4140-E966-4788-81BD-1CEA0529E659}" type="parTrans" cxnId="{0A2ACF32-6AC4-4025-81F1-F2E6289EDB48}">
      <dgm:prSet/>
      <dgm:spPr/>
      <dgm:t>
        <a:bodyPr/>
        <a:lstStyle/>
        <a:p>
          <a:endParaRPr lang="en-US"/>
        </a:p>
      </dgm:t>
    </dgm:pt>
    <dgm:pt modelId="{12780DD7-F890-4CC1-B829-1BBE2A8CFD93}" type="sibTrans" cxnId="{0A2ACF32-6AC4-4025-81F1-F2E6289EDB48}">
      <dgm:prSet/>
      <dgm:spPr/>
      <dgm:t>
        <a:bodyPr/>
        <a:lstStyle/>
        <a:p>
          <a:endParaRPr lang="en-US"/>
        </a:p>
      </dgm:t>
    </dgm:pt>
    <dgm:pt modelId="{2150069D-87D0-B044-AB14-929E9727E5FD}" type="pres">
      <dgm:prSet presAssocID="{F102576E-9486-4E6C-BBB3-91A1C0E64171}" presName="outerComposite" presStyleCnt="0">
        <dgm:presLayoutVars>
          <dgm:chMax val="5"/>
          <dgm:dir/>
          <dgm:resizeHandles val="exact"/>
        </dgm:presLayoutVars>
      </dgm:prSet>
      <dgm:spPr/>
    </dgm:pt>
    <dgm:pt modelId="{B351B186-5E81-1545-8DB5-2ACB6965DA75}" type="pres">
      <dgm:prSet presAssocID="{F102576E-9486-4E6C-BBB3-91A1C0E64171}" presName="dummyMaxCanvas" presStyleCnt="0">
        <dgm:presLayoutVars/>
      </dgm:prSet>
      <dgm:spPr/>
    </dgm:pt>
    <dgm:pt modelId="{143F86EC-1F16-4B43-9F5E-D3A05C17D8BD}" type="pres">
      <dgm:prSet presAssocID="{F102576E-9486-4E6C-BBB3-91A1C0E64171}" presName="TwoNodes_1" presStyleLbl="node1" presStyleIdx="0" presStyleCnt="2" custScaleX="97043" custLinFactNeighborX="-195" custLinFactNeighborY="1744">
        <dgm:presLayoutVars>
          <dgm:bulletEnabled val="1"/>
        </dgm:presLayoutVars>
      </dgm:prSet>
      <dgm:spPr/>
    </dgm:pt>
    <dgm:pt modelId="{52505F2F-8864-D345-B734-DB3E9D9A7D71}" type="pres">
      <dgm:prSet presAssocID="{F102576E-9486-4E6C-BBB3-91A1C0E64171}" presName="TwoNodes_2" presStyleLbl="node1" presStyleIdx="1" presStyleCnt="2" custScaleX="85023" custLinFactNeighborX="2509" custLinFactNeighborY="44856">
        <dgm:presLayoutVars>
          <dgm:bulletEnabled val="1"/>
        </dgm:presLayoutVars>
      </dgm:prSet>
      <dgm:spPr/>
    </dgm:pt>
    <dgm:pt modelId="{BACDFBD2-59CA-8148-AC73-AEC00B91DEC3}" type="pres">
      <dgm:prSet presAssocID="{F102576E-9486-4E6C-BBB3-91A1C0E64171}" presName="TwoConn_1-2" presStyleLbl="fgAccFollowNode1" presStyleIdx="0" presStyleCnt="1" custLinFactX="19441" custLinFactY="-2192" custLinFactNeighborX="100000" custLinFactNeighborY="-100000">
        <dgm:presLayoutVars>
          <dgm:bulletEnabled val="1"/>
        </dgm:presLayoutVars>
      </dgm:prSet>
      <dgm:spPr/>
    </dgm:pt>
    <dgm:pt modelId="{2D73AED9-8FB3-3845-8C78-766D714FB69B}" type="pres">
      <dgm:prSet presAssocID="{F102576E-9486-4E6C-BBB3-91A1C0E64171}" presName="TwoNodes_1_text" presStyleLbl="node1" presStyleIdx="1" presStyleCnt="2">
        <dgm:presLayoutVars>
          <dgm:bulletEnabled val="1"/>
        </dgm:presLayoutVars>
      </dgm:prSet>
      <dgm:spPr/>
    </dgm:pt>
    <dgm:pt modelId="{89842C86-924F-E849-84F8-96797D847B15}" type="pres">
      <dgm:prSet presAssocID="{F102576E-9486-4E6C-BBB3-91A1C0E64171}" presName="TwoNodes_2_text" presStyleLbl="node1" presStyleIdx="1" presStyleCnt="2">
        <dgm:presLayoutVars>
          <dgm:bulletEnabled val="1"/>
        </dgm:presLayoutVars>
      </dgm:prSet>
      <dgm:spPr/>
    </dgm:pt>
  </dgm:ptLst>
  <dgm:cxnLst>
    <dgm:cxn modelId="{0A2ACF32-6AC4-4025-81F1-F2E6289EDB48}" srcId="{F102576E-9486-4E6C-BBB3-91A1C0E64171}" destId="{4B75C414-9AC7-4D1F-9E82-905E9E3BFEDA}" srcOrd="1" destOrd="0" parTransId="{A51B4140-E966-4788-81BD-1CEA0529E659}" sibTransId="{12780DD7-F890-4CC1-B829-1BBE2A8CFD93}"/>
    <dgm:cxn modelId="{0376254C-CD7C-FF4F-9499-2E89C8C098AD}" type="presOf" srcId="{F102576E-9486-4E6C-BBB3-91A1C0E64171}" destId="{2150069D-87D0-B044-AB14-929E9727E5FD}" srcOrd="0" destOrd="0" presId="urn:microsoft.com/office/officeart/2005/8/layout/vProcess5"/>
    <dgm:cxn modelId="{2D05A7A5-0E80-3142-A165-6C30B0F23BEE}" type="presOf" srcId="{7AEC6B8C-F395-4944-8150-54EC5C9689E5}" destId="{2D73AED9-8FB3-3845-8C78-766D714FB69B}" srcOrd="1" destOrd="0" presId="urn:microsoft.com/office/officeart/2005/8/layout/vProcess5"/>
    <dgm:cxn modelId="{7BF925AC-87B2-6C4F-927E-72C4FA5D045E}" type="presOf" srcId="{4B75C414-9AC7-4D1F-9E82-905E9E3BFEDA}" destId="{89842C86-924F-E849-84F8-96797D847B15}" srcOrd="1" destOrd="0" presId="urn:microsoft.com/office/officeart/2005/8/layout/vProcess5"/>
    <dgm:cxn modelId="{6675E1B1-1A54-8343-8939-F4F43966736C}" type="presOf" srcId="{0BA7A94E-5EF9-4561-BBCE-D4B48598B693}" destId="{BACDFBD2-59CA-8148-AC73-AEC00B91DEC3}" srcOrd="0" destOrd="0" presId="urn:microsoft.com/office/officeart/2005/8/layout/vProcess5"/>
    <dgm:cxn modelId="{FDF8A5C6-BA60-AA4A-994F-F83669EDDCD5}" type="presOf" srcId="{7AEC6B8C-F395-4944-8150-54EC5C9689E5}" destId="{143F86EC-1F16-4B43-9F5E-D3A05C17D8BD}" srcOrd="0" destOrd="0" presId="urn:microsoft.com/office/officeart/2005/8/layout/vProcess5"/>
    <dgm:cxn modelId="{2A0CEDEF-23D8-7D45-A5ED-D5CBE86CBB96}" type="presOf" srcId="{4B75C414-9AC7-4D1F-9E82-905E9E3BFEDA}" destId="{52505F2F-8864-D345-B734-DB3E9D9A7D71}" srcOrd="0" destOrd="0" presId="urn:microsoft.com/office/officeart/2005/8/layout/vProcess5"/>
    <dgm:cxn modelId="{F7E760FD-5E51-4D8D-AD1B-D0EC6553B973}" srcId="{F102576E-9486-4E6C-BBB3-91A1C0E64171}" destId="{7AEC6B8C-F395-4944-8150-54EC5C9689E5}" srcOrd="0" destOrd="0" parTransId="{89BE0ADF-BB2B-4C63-B8B8-08196973AF8F}" sibTransId="{0BA7A94E-5EF9-4561-BBCE-D4B48598B693}"/>
    <dgm:cxn modelId="{55C9A7B1-2E43-E546-AE1B-0CFC70B54569}" type="presParOf" srcId="{2150069D-87D0-B044-AB14-929E9727E5FD}" destId="{B351B186-5E81-1545-8DB5-2ACB6965DA75}" srcOrd="0" destOrd="0" presId="urn:microsoft.com/office/officeart/2005/8/layout/vProcess5"/>
    <dgm:cxn modelId="{752DEC6E-442B-D14E-B964-774989EC47AE}" type="presParOf" srcId="{2150069D-87D0-B044-AB14-929E9727E5FD}" destId="{143F86EC-1F16-4B43-9F5E-D3A05C17D8BD}" srcOrd="1" destOrd="0" presId="urn:microsoft.com/office/officeart/2005/8/layout/vProcess5"/>
    <dgm:cxn modelId="{3D87A8B6-FA53-2D48-BE7E-9CCE0F5D4A40}" type="presParOf" srcId="{2150069D-87D0-B044-AB14-929E9727E5FD}" destId="{52505F2F-8864-D345-B734-DB3E9D9A7D71}" srcOrd="2" destOrd="0" presId="urn:microsoft.com/office/officeart/2005/8/layout/vProcess5"/>
    <dgm:cxn modelId="{3D99D6DA-D12B-D74D-B5B5-12CDA07315FB}" type="presParOf" srcId="{2150069D-87D0-B044-AB14-929E9727E5FD}" destId="{BACDFBD2-59CA-8148-AC73-AEC00B91DEC3}" srcOrd="3" destOrd="0" presId="urn:microsoft.com/office/officeart/2005/8/layout/vProcess5"/>
    <dgm:cxn modelId="{4A562C3E-B582-B94F-BF35-C69812C0D981}" type="presParOf" srcId="{2150069D-87D0-B044-AB14-929E9727E5FD}" destId="{2D73AED9-8FB3-3845-8C78-766D714FB69B}" srcOrd="4" destOrd="0" presId="urn:microsoft.com/office/officeart/2005/8/layout/vProcess5"/>
    <dgm:cxn modelId="{0B4774AA-22CC-5246-9CD4-7DFFE8223D38}" type="presParOf" srcId="{2150069D-87D0-B044-AB14-929E9727E5FD}" destId="{89842C86-924F-E849-84F8-96797D847B15}"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13B12DE-5582-4F7D-AB29-3047E1C5EF2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AE4C391-E4C1-4D7E-BF47-FE5083E333FC}">
      <dgm:prSet/>
      <dgm:spPr/>
      <dgm:t>
        <a:bodyPr/>
        <a:lstStyle/>
        <a:p>
          <a:pPr>
            <a:lnSpc>
              <a:spcPct val="100000"/>
            </a:lnSpc>
            <a:defRPr cap="all"/>
          </a:pPr>
          <a:r>
            <a:rPr lang="en-US" b="1" dirty="0">
              <a:latin typeface="Calibri" panose="020F0502020204030204" pitchFamily="34" charset="0"/>
              <a:cs typeface="Calibri" panose="020F0502020204030204" pitchFamily="34" charset="0"/>
            </a:rPr>
            <a:t>E-Mail: </a:t>
          </a:r>
          <a:r>
            <a:rPr lang="en-US" b="1" dirty="0">
              <a:latin typeface="Calibri" panose="020F0502020204030204" pitchFamily="34" charset="0"/>
              <a:cs typeface="Calibri" panose="020F0502020204030204" pitchFamily="34" charset="0"/>
              <a:hlinkClick xmlns:r="http://schemas.openxmlformats.org/officeDocument/2006/relationships" r:id="rId1"/>
            </a:rPr>
            <a:t>lernen.durch.spielen@t-online.de</a:t>
          </a:r>
          <a:r>
            <a:rPr lang="en-US" b="1" dirty="0">
              <a:latin typeface="Calibri" panose="020F0502020204030204" pitchFamily="34" charset="0"/>
              <a:cs typeface="Calibri" panose="020F0502020204030204" pitchFamily="34" charset="0"/>
            </a:rPr>
            <a:t> </a:t>
          </a:r>
        </a:p>
      </dgm:t>
    </dgm:pt>
    <dgm:pt modelId="{3E4B2B9B-7361-4C60-ADA6-2353D17BBAE3}" type="parTrans" cxnId="{F54449AB-DC62-48D1-B50A-9C3A05FA4D6E}">
      <dgm:prSet/>
      <dgm:spPr/>
      <dgm:t>
        <a:bodyPr/>
        <a:lstStyle/>
        <a:p>
          <a:endParaRPr lang="en-US"/>
        </a:p>
      </dgm:t>
    </dgm:pt>
    <dgm:pt modelId="{0A71329F-0848-49D3-9CFE-EF576EADECB3}" type="sibTrans" cxnId="{F54449AB-DC62-48D1-B50A-9C3A05FA4D6E}">
      <dgm:prSet/>
      <dgm:spPr/>
      <dgm:t>
        <a:bodyPr/>
        <a:lstStyle/>
        <a:p>
          <a:endParaRPr lang="en-US"/>
        </a:p>
      </dgm:t>
    </dgm:pt>
    <dgm:pt modelId="{D5BCB7D2-BF58-4655-87DB-4F882211E049}">
      <dgm:prSet/>
      <dgm:spPr/>
      <dgm:t>
        <a:bodyPr/>
        <a:lstStyle/>
        <a:p>
          <a:pPr>
            <a:lnSpc>
              <a:spcPct val="100000"/>
            </a:lnSpc>
            <a:defRPr cap="all"/>
          </a:pPr>
          <a:r>
            <a:rPr lang="en-US" b="1" dirty="0">
              <a:latin typeface="Calibri" panose="020F0502020204030204" pitchFamily="34" charset="0"/>
              <a:cs typeface="Calibri" panose="020F0502020204030204" pitchFamily="34" charset="0"/>
            </a:rPr>
            <a:t>Homepage: </a:t>
          </a:r>
          <a:r>
            <a:rPr lang="en-US" b="1" dirty="0">
              <a:latin typeface="Calibri" panose="020F0502020204030204" pitchFamily="34" charset="0"/>
              <a:cs typeface="Calibri" panose="020F0502020204030204" pitchFamily="34" charset="0"/>
              <a:hlinkClick xmlns:r="http://schemas.openxmlformats.org/officeDocument/2006/relationships" r:id="rId2"/>
            </a:rPr>
            <a:t>www.lernendurchspielen.de</a:t>
          </a:r>
          <a:r>
            <a:rPr lang="en-US" b="1" dirty="0">
              <a:latin typeface="Calibri" panose="020F0502020204030204" pitchFamily="34" charset="0"/>
              <a:cs typeface="Calibri" panose="020F0502020204030204" pitchFamily="34" charset="0"/>
            </a:rPr>
            <a:t> </a:t>
          </a:r>
        </a:p>
      </dgm:t>
    </dgm:pt>
    <dgm:pt modelId="{79AA8C5B-C621-4EFE-90CC-76EA60D6408A}" type="parTrans" cxnId="{A2E40F21-81E4-4B96-BD3D-D3C4D8659AE6}">
      <dgm:prSet/>
      <dgm:spPr/>
      <dgm:t>
        <a:bodyPr/>
        <a:lstStyle/>
        <a:p>
          <a:endParaRPr lang="en-US"/>
        </a:p>
      </dgm:t>
    </dgm:pt>
    <dgm:pt modelId="{2FFA9BA5-6C0F-4089-BF7A-07484BCCDCFA}" type="sibTrans" cxnId="{A2E40F21-81E4-4B96-BD3D-D3C4D8659AE6}">
      <dgm:prSet/>
      <dgm:spPr/>
      <dgm:t>
        <a:bodyPr/>
        <a:lstStyle/>
        <a:p>
          <a:endParaRPr lang="en-US"/>
        </a:p>
      </dgm:t>
    </dgm:pt>
    <dgm:pt modelId="{B0E48043-9C09-4222-8683-BD443772FC58}" type="pres">
      <dgm:prSet presAssocID="{D13B12DE-5582-4F7D-AB29-3047E1C5EF2A}" presName="root" presStyleCnt="0">
        <dgm:presLayoutVars>
          <dgm:dir/>
          <dgm:resizeHandles val="exact"/>
        </dgm:presLayoutVars>
      </dgm:prSet>
      <dgm:spPr/>
    </dgm:pt>
    <dgm:pt modelId="{3DD28121-7631-4E6F-AC98-F5569730F82F}" type="pres">
      <dgm:prSet presAssocID="{3AE4C391-E4C1-4D7E-BF47-FE5083E333FC}" presName="compNode" presStyleCnt="0"/>
      <dgm:spPr/>
    </dgm:pt>
    <dgm:pt modelId="{A3BED6FB-4B96-4497-9625-016888740E20}" type="pres">
      <dgm:prSet presAssocID="{3AE4C391-E4C1-4D7E-BF47-FE5083E333FC}" presName="iconBgRect" presStyleLbl="bgShp" presStyleIdx="0" presStyleCnt="2"/>
      <dgm:spPr/>
    </dgm:pt>
    <dgm:pt modelId="{6CB2EBCC-CB61-4AB3-A1C7-8CC0D9D2E8DB}" type="pres">
      <dgm:prSet presAssocID="{3AE4C391-E4C1-4D7E-BF47-FE5083E333FC}"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ail"/>
        </a:ext>
      </dgm:extLst>
    </dgm:pt>
    <dgm:pt modelId="{39E31793-D98A-4A7D-87D3-08D6CBB4A134}" type="pres">
      <dgm:prSet presAssocID="{3AE4C391-E4C1-4D7E-BF47-FE5083E333FC}" presName="spaceRect" presStyleCnt="0"/>
      <dgm:spPr/>
    </dgm:pt>
    <dgm:pt modelId="{DFF49FC3-5EF0-41EC-9628-9BB5EB1F2755}" type="pres">
      <dgm:prSet presAssocID="{3AE4C391-E4C1-4D7E-BF47-FE5083E333FC}" presName="textRect" presStyleLbl="revTx" presStyleIdx="0" presStyleCnt="2">
        <dgm:presLayoutVars>
          <dgm:chMax val="1"/>
          <dgm:chPref val="1"/>
        </dgm:presLayoutVars>
      </dgm:prSet>
      <dgm:spPr/>
    </dgm:pt>
    <dgm:pt modelId="{9F521C4F-8CC8-4722-8E69-B0C591504773}" type="pres">
      <dgm:prSet presAssocID="{0A71329F-0848-49D3-9CFE-EF576EADECB3}" presName="sibTrans" presStyleCnt="0"/>
      <dgm:spPr/>
    </dgm:pt>
    <dgm:pt modelId="{378BE07F-5C8E-4B50-A186-CB49050E9E4E}" type="pres">
      <dgm:prSet presAssocID="{D5BCB7D2-BF58-4655-87DB-4F882211E049}" presName="compNode" presStyleCnt="0"/>
      <dgm:spPr/>
    </dgm:pt>
    <dgm:pt modelId="{B4ED9CDA-E3CA-444F-AC9E-832703296091}" type="pres">
      <dgm:prSet presAssocID="{D5BCB7D2-BF58-4655-87DB-4F882211E049}" presName="iconBgRect" presStyleLbl="bgShp" presStyleIdx="1" presStyleCnt="2"/>
      <dgm:spPr/>
    </dgm:pt>
    <dgm:pt modelId="{6ECAE5C5-7402-49B8-9DEC-7FE4487CE9D4}" type="pres">
      <dgm:prSet presAssocID="{D5BCB7D2-BF58-4655-87DB-4F882211E049}"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us"/>
        </a:ext>
      </dgm:extLst>
    </dgm:pt>
    <dgm:pt modelId="{8E9F2ADF-3564-47EA-A95B-B705B788E77D}" type="pres">
      <dgm:prSet presAssocID="{D5BCB7D2-BF58-4655-87DB-4F882211E049}" presName="spaceRect" presStyleCnt="0"/>
      <dgm:spPr/>
    </dgm:pt>
    <dgm:pt modelId="{ECA7582E-FC74-428F-803A-9AFA1713ED9B}" type="pres">
      <dgm:prSet presAssocID="{D5BCB7D2-BF58-4655-87DB-4F882211E049}" presName="textRect" presStyleLbl="revTx" presStyleIdx="1" presStyleCnt="2">
        <dgm:presLayoutVars>
          <dgm:chMax val="1"/>
          <dgm:chPref val="1"/>
        </dgm:presLayoutVars>
      </dgm:prSet>
      <dgm:spPr/>
    </dgm:pt>
  </dgm:ptLst>
  <dgm:cxnLst>
    <dgm:cxn modelId="{A2E40F21-81E4-4B96-BD3D-D3C4D8659AE6}" srcId="{D13B12DE-5582-4F7D-AB29-3047E1C5EF2A}" destId="{D5BCB7D2-BF58-4655-87DB-4F882211E049}" srcOrd="1" destOrd="0" parTransId="{79AA8C5B-C621-4EFE-90CC-76EA60D6408A}" sibTransId="{2FFA9BA5-6C0F-4089-BF7A-07484BCCDCFA}"/>
    <dgm:cxn modelId="{9AE6499F-BB68-4496-A268-1C9C5826D2B9}" type="presOf" srcId="{D5BCB7D2-BF58-4655-87DB-4F882211E049}" destId="{ECA7582E-FC74-428F-803A-9AFA1713ED9B}" srcOrd="0" destOrd="0" presId="urn:microsoft.com/office/officeart/2018/5/layout/IconCircleLabelList"/>
    <dgm:cxn modelId="{F54449AB-DC62-48D1-B50A-9C3A05FA4D6E}" srcId="{D13B12DE-5582-4F7D-AB29-3047E1C5EF2A}" destId="{3AE4C391-E4C1-4D7E-BF47-FE5083E333FC}" srcOrd="0" destOrd="0" parTransId="{3E4B2B9B-7361-4C60-ADA6-2353D17BBAE3}" sibTransId="{0A71329F-0848-49D3-9CFE-EF576EADECB3}"/>
    <dgm:cxn modelId="{47EF78B4-B914-475B-8603-64418539F54B}" type="presOf" srcId="{3AE4C391-E4C1-4D7E-BF47-FE5083E333FC}" destId="{DFF49FC3-5EF0-41EC-9628-9BB5EB1F2755}" srcOrd="0" destOrd="0" presId="urn:microsoft.com/office/officeart/2018/5/layout/IconCircleLabelList"/>
    <dgm:cxn modelId="{EB4B8DF1-59C5-414A-8F0C-679103B9E652}" type="presOf" srcId="{D13B12DE-5582-4F7D-AB29-3047E1C5EF2A}" destId="{B0E48043-9C09-4222-8683-BD443772FC58}" srcOrd="0" destOrd="0" presId="urn:microsoft.com/office/officeart/2018/5/layout/IconCircleLabelList"/>
    <dgm:cxn modelId="{2F9EDF94-49D9-4194-914F-0C616367AC4B}" type="presParOf" srcId="{B0E48043-9C09-4222-8683-BD443772FC58}" destId="{3DD28121-7631-4E6F-AC98-F5569730F82F}" srcOrd="0" destOrd="0" presId="urn:microsoft.com/office/officeart/2018/5/layout/IconCircleLabelList"/>
    <dgm:cxn modelId="{C78BA8CA-7ABE-4597-8168-1D8135EDC6BA}" type="presParOf" srcId="{3DD28121-7631-4E6F-AC98-F5569730F82F}" destId="{A3BED6FB-4B96-4497-9625-016888740E20}" srcOrd="0" destOrd="0" presId="urn:microsoft.com/office/officeart/2018/5/layout/IconCircleLabelList"/>
    <dgm:cxn modelId="{1531C608-EF89-408F-8158-60DC20330051}" type="presParOf" srcId="{3DD28121-7631-4E6F-AC98-F5569730F82F}" destId="{6CB2EBCC-CB61-4AB3-A1C7-8CC0D9D2E8DB}" srcOrd="1" destOrd="0" presId="urn:microsoft.com/office/officeart/2018/5/layout/IconCircleLabelList"/>
    <dgm:cxn modelId="{B256069A-D6E1-4BC5-B968-B04C5788525E}" type="presParOf" srcId="{3DD28121-7631-4E6F-AC98-F5569730F82F}" destId="{39E31793-D98A-4A7D-87D3-08D6CBB4A134}" srcOrd="2" destOrd="0" presId="urn:microsoft.com/office/officeart/2018/5/layout/IconCircleLabelList"/>
    <dgm:cxn modelId="{C220FE90-F20B-4B4A-9B6E-19A49EBDF56E}" type="presParOf" srcId="{3DD28121-7631-4E6F-AC98-F5569730F82F}" destId="{DFF49FC3-5EF0-41EC-9628-9BB5EB1F2755}" srcOrd="3" destOrd="0" presId="urn:microsoft.com/office/officeart/2018/5/layout/IconCircleLabelList"/>
    <dgm:cxn modelId="{99EF506B-447E-4290-86B8-C08B2F79754A}" type="presParOf" srcId="{B0E48043-9C09-4222-8683-BD443772FC58}" destId="{9F521C4F-8CC8-4722-8E69-B0C591504773}" srcOrd="1" destOrd="0" presId="urn:microsoft.com/office/officeart/2018/5/layout/IconCircleLabelList"/>
    <dgm:cxn modelId="{4D73EFE3-57F1-4D10-A2E8-E8593A1528B8}" type="presParOf" srcId="{B0E48043-9C09-4222-8683-BD443772FC58}" destId="{378BE07F-5C8E-4B50-A186-CB49050E9E4E}" srcOrd="2" destOrd="0" presId="urn:microsoft.com/office/officeart/2018/5/layout/IconCircleLabelList"/>
    <dgm:cxn modelId="{4F29520B-4C35-402B-950F-F136D9E0D923}" type="presParOf" srcId="{378BE07F-5C8E-4B50-A186-CB49050E9E4E}" destId="{B4ED9CDA-E3CA-444F-AC9E-832703296091}" srcOrd="0" destOrd="0" presId="urn:microsoft.com/office/officeart/2018/5/layout/IconCircleLabelList"/>
    <dgm:cxn modelId="{CA3E44A2-7614-4D66-8CF7-54350AE3B63B}" type="presParOf" srcId="{378BE07F-5C8E-4B50-A186-CB49050E9E4E}" destId="{6ECAE5C5-7402-49B8-9DEC-7FE4487CE9D4}" srcOrd="1" destOrd="0" presId="urn:microsoft.com/office/officeart/2018/5/layout/IconCircleLabelList"/>
    <dgm:cxn modelId="{968CFA7C-AB4A-4CEF-B3BB-850C71D372BB}" type="presParOf" srcId="{378BE07F-5C8E-4B50-A186-CB49050E9E4E}" destId="{8E9F2ADF-3564-47EA-A95B-B705B788E77D}" srcOrd="2" destOrd="0" presId="urn:microsoft.com/office/officeart/2018/5/layout/IconCircleLabelList"/>
    <dgm:cxn modelId="{3254FD40-0A3C-4DDC-BE9B-6F784C57E7EE}" type="presParOf" srcId="{378BE07F-5C8E-4B50-A186-CB49050E9E4E}" destId="{ECA7582E-FC74-428F-803A-9AFA1713ED9B}"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20109B-518B-2A44-86DF-0DBAC5044FCF}"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de-DE"/>
        </a:p>
      </dgm:t>
    </dgm:pt>
    <dgm:pt modelId="{04CCD27A-3929-6A43-A16D-FE3261DEC0B1}">
      <dgm:prSet phldrT="[Text]"/>
      <dgm:spPr/>
      <dgm:t>
        <a:bodyPr/>
        <a:lstStyle/>
        <a:p>
          <a:pPr>
            <a:buFont typeface="+mj-lt"/>
            <a:buAutoNum type="arabicPeriod"/>
          </a:pPr>
          <a:r>
            <a:rPr lang="de-DE" dirty="0" err="1"/>
            <a:t>Make’n’Break</a:t>
          </a:r>
          <a:r>
            <a:rPr lang="de-DE" dirty="0"/>
            <a:t> Junior</a:t>
          </a:r>
        </a:p>
      </dgm:t>
    </dgm:pt>
    <dgm:pt modelId="{E4DBE1AF-E430-2741-A226-BDCA62462910}" type="parTrans" cxnId="{CC71DE00-7E92-2B4D-B1F0-CB4B7CD49950}">
      <dgm:prSet/>
      <dgm:spPr/>
      <dgm:t>
        <a:bodyPr/>
        <a:lstStyle/>
        <a:p>
          <a:endParaRPr lang="de-DE"/>
        </a:p>
      </dgm:t>
    </dgm:pt>
    <dgm:pt modelId="{8A5EDA08-16B6-7C46-AA87-FE24456E8F0E}" type="sibTrans" cxnId="{CC71DE00-7E92-2B4D-B1F0-CB4B7CD49950}">
      <dgm:prSet/>
      <dgm:spPr/>
      <dgm:t>
        <a:bodyPr/>
        <a:lstStyle/>
        <a:p>
          <a:endParaRPr lang="de-DE"/>
        </a:p>
      </dgm:t>
    </dgm:pt>
    <dgm:pt modelId="{AFAEECB7-E0D7-0D40-9344-D6CA72B3620C}">
      <dgm:prSet/>
      <dgm:spPr/>
      <dgm:t>
        <a:bodyPr/>
        <a:lstStyle/>
        <a:p>
          <a:pPr>
            <a:buFont typeface="+mj-lt"/>
            <a:buAutoNum type="arabicPeriod"/>
          </a:pPr>
          <a:r>
            <a:rPr lang="de-DE"/>
            <a:t>Speed Cups</a:t>
          </a:r>
        </a:p>
      </dgm:t>
    </dgm:pt>
    <dgm:pt modelId="{577AC811-B719-F944-8C98-57AFDD200B63}" type="parTrans" cxnId="{CB945D65-B997-814C-A17E-1F0B58BCB367}">
      <dgm:prSet/>
      <dgm:spPr/>
      <dgm:t>
        <a:bodyPr/>
        <a:lstStyle/>
        <a:p>
          <a:endParaRPr lang="de-DE"/>
        </a:p>
      </dgm:t>
    </dgm:pt>
    <dgm:pt modelId="{149207E9-452C-B04A-803D-7FFEDEDF5902}" type="sibTrans" cxnId="{CB945D65-B997-814C-A17E-1F0B58BCB367}">
      <dgm:prSet/>
      <dgm:spPr/>
      <dgm:t>
        <a:bodyPr/>
        <a:lstStyle/>
        <a:p>
          <a:endParaRPr lang="de-DE"/>
        </a:p>
      </dgm:t>
    </dgm:pt>
    <dgm:pt modelId="{47921B85-D98C-5945-982B-92E160E16E8A}">
      <dgm:prSet/>
      <dgm:spPr/>
      <dgm:t>
        <a:bodyPr/>
        <a:lstStyle/>
        <a:p>
          <a:pPr>
            <a:buFont typeface="+mj-lt"/>
            <a:buAutoNum type="arabicPeriod"/>
          </a:pPr>
          <a:r>
            <a:rPr lang="de-DE"/>
            <a:t>Felix Wackelnix</a:t>
          </a:r>
        </a:p>
      </dgm:t>
    </dgm:pt>
    <dgm:pt modelId="{5CF87087-90AB-9840-AC90-C0A0BEA14602}" type="parTrans" cxnId="{3130EEF7-056A-0540-B545-E1CEBBE01EA0}">
      <dgm:prSet/>
      <dgm:spPr/>
      <dgm:t>
        <a:bodyPr/>
        <a:lstStyle/>
        <a:p>
          <a:endParaRPr lang="de-DE"/>
        </a:p>
      </dgm:t>
    </dgm:pt>
    <dgm:pt modelId="{C580B1B9-1452-814D-87D3-1482F576983C}" type="sibTrans" cxnId="{3130EEF7-056A-0540-B545-E1CEBBE01EA0}">
      <dgm:prSet/>
      <dgm:spPr/>
      <dgm:t>
        <a:bodyPr/>
        <a:lstStyle/>
        <a:p>
          <a:endParaRPr lang="de-DE"/>
        </a:p>
      </dgm:t>
    </dgm:pt>
    <dgm:pt modelId="{CD7928E7-5213-7B4C-AFA7-C58761B74BF3}" type="pres">
      <dgm:prSet presAssocID="{8C20109B-518B-2A44-86DF-0DBAC5044FCF}" presName="Name0" presStyleCnt="0">
        <dgm:presLayoutVars>
          <dgm:chMax val="7"/>
          <dgm:chPref val="7"/>
          <dgm:dir/>
        </dgm:presLayoutVars>
      </dgm:prSet>
      <dgm:spPr/>
    </dgm:pt>
    <dgm:pt modelId="{95FAE2EE-46AB-D448-9AFC-B0CB5307807C}" type="pres">
      <dgm:prSet presAssocID="{8C20109B-518B-2A44-86DF-0DBAC5044FCF}" presName="Name1" presStyleCnt="0"/>
      <dgm:spPr/>
    </dgm:pt>
    <dgm:pt modelId="{8A99F673-F0A0-8F4A-A039-AE07784958B8}" type="pres">
      <dgm:prSet presAssocID="{8C20109B-518B-2A44-86DF-0DBAC5044FCF}" presName="cycle" presStyleCnt="0"/>
      <dgm:spPr/>
    </dgm:pt>
    <dgm:pt modelId="{B7BC787B-4640-A443-A4AF-6BB4379ED9CF}" type="pres">
      <dgm:prSet presAssocID="{8C20109B-518B-2A44-86DF-0DBAC5044FCF}" presName="srcNode" presStyleLbl="node1" presStyleIdx="0" presStyleCnt="3"/>
      <dgm:spPr/>
    </dgm:pt>
    <dgm:pt modelId="{B6A310CF-9E38-BB44-B0F1-A5597F4C5812}" type="pres">
      <dgm:prSet presAssocID="{8C20109B-518B-2A44-86DF-0DBAC5044FCF}" presName="conn" presStyleLbl="parChTrans1D2" presStyleIdx="0" presStyleCnt="1"/>
      <dgm:spPr/>
    </dgm:pt>
    <dgm:pt modelId="{D69E8588-821A-CF4F-B100-B1BC2EB99E8F}" type="pres">
      <dgm:prSet presAssocID="{8C20109B-518B-2A44-86DF-0DBAC5044FCF}" presName="extraNode" presStyleLbl="node1" presStyleIdx="0" presStyleCnt="3"/>
      <dgm:spPr/>
    </dgm:pt>
    <dgm:pt modelId="{4A0DABBE-1369-D646-A895-CE65B4007A29}" type="pres">
      <dgm:prSet presAssocID="{8C20109B-518B-2A44-86DF-0DBAC5044FCF}" presName="dstNode" presStyleLbl="node1" presStyleIdx="0" presStyleCnt="3"/>
      <dgm:spPr/>
    </dgm:pt>
    <dgm:pt modelId="{54076A09-B39E-A649-98ED-9CBC297F9F6F}" type="pres">
      <dgm:prSet presAssocID="{04CCD27A-3929-6A43-A16D-FE3261DEC0B1}" presName="text_1" presStyleLbl="node1" presStyleIdx="0" presStyleCnt="3">
        <dgm:presLayoutVars>
          <dgm:bulletEnabled val="1"/>
        </dgm:presLayoutVars>
      </dgm:prSet>
      <dgm:spPr/>
    </dgm:pt>
    <dgm:pt modelId="{8ABD59BA-3C93-B044-9C03-6491D5304E1A}" type="pres">
      <dgm:prSet presAssocID="{04CCD27A-3929-6A43-A16D-FE3261DEC0B1}" presName="accent_1" presStyleCnt="0"/>
      <dgm:spPr/>
    </dgm:pt>
    <dgm:pt modelId="{850E14B2-9ABD-A940-BD0B-3ABCE1E2DACA}" type="pres">
      <dgm:prSet presAssocID="{04CCD27A-3929-6A43-A16D-FE3261DEC0B1}" presName="accentRepeatNode" presStyleLbl="solidFgAcc1" presStyleIdx="0" presStyleCnt="3"/>
      <dgm:spPr/>
    </dgm:pt>
    <dgm:pt modelId="{6E65441D-8F85-7E47-888B-CFB11A3CE58D}" type="pres">
      <dgm:prSet presAssocID="{AFAEECB7-E0D7-0D40-9344-D6CA72B3620C}" presName="text_2" presStyleLbl="node1" presStyleIdx="1" presStyleCnt="3">
        <dgm:presLayoutVars>
          <dgm:bulletEnabled val="1"/>
        </dgm:presLayoutVars>
      </dgm:prSet>
      <dgm:spPr/>
    </dgm:pt>
    <dgm:pt modelId="{F2AA13F5-C9C3-F749-BB8C-A0349EA9AE5F}" type="pres">
      <dgm:prSet presAssocID="{AFAEECB7-E0D7-0D40-9344-D6CA72B3620C}" presName="accent_2" presStyleCnt="0"/>
      <dgm:spPr/>
    </dgm:pt>
    <dgm:pt modelId="{85AAF25F-155E-A949-B7D5-9D801B928A4A}" type="pres">
      <dgm:prSet presAssocID="{AFAEECB7-E0D7-0D40-9344-D6CA72B3620C}" presName="accentRepeatNode" presStyleLbl="solidFgAcc1" presStyleIdx="1" presStyleCnt="3"/>
      <dgm:spPr/>
    </dgm:pt>
    <dgm:pt modelId="{18DE9B0D-A6CE-6043-A5A4-78835842769F}" type="pres">
      <dgm:prSet presAssocID="{47921B85-D98C-5945-982B-92E160E16E8A}" presName="text_3" presStyleLbl="node1" presStyleIdx="2" presStyleCnt="3">
        <dgm:presLayoutVars>
          <dgm:bulletEnabled val="1"/>
        </dgm:presLayoutVars>
      </dgm:prSet>
      <dgm:spPr/>
    </dgm:pt>
    <dgm:pt modelId="{0062A5D0-5E44-564F-A268-4EB553483597}" type="pres">
      <dgm:prSet presAssocID="{47921B85-D98C-5945-982B-92E160E16E8A}" presName="accent_3" presStyleCnt="0"/>
      <dgm:spPr/>
    </dgm:pt>
    <dgm:pt modelId="{D0B717D3-3033-884E-95C0-38F8F770F7C7}" type="pres">
      <dgm:prSet presAssocID="{47921B85-D98C-5945-982B-92E160E16E8A}" presName="accentRepeatNode" presStyleLbl="solidFgAcc1" presStyleIdx="2" presStyleCnt="3"/>
      <dgm:spPr/>
    </dgm:pt>
  </dgm:ptLst>
  <dgm:cxnLst>
    <dgm:cxn modelId="{CC71DE00-7E92-2B4D-B1F0-CB4B7CD49950}" srcId="{8C20109B-518B-2A44-86DF-0DBAC5044FCF}" destId="{04CCD27A-3929-6A43-A16D-FE3261DEC0B1}" srcOrd="0" destOrd="0" parTransId="{E4DBE1AF-E430-2741-A226-BDCA62462910}" sibTransId="{8A5EDA08-16B6-7C46-AA87-FE24456E8F0E}"/>
    <dgm:cxn modelId="{CB945D65-B997-814C-A17E-1F0B58BCB367}" srcId="{8C20109B-518B-2A44-86DF-0DBAC5044FCF}" destId="{AFAEECB7-E0D7-0D40-9344-D6CA72B3620C}" srcOrd="1" destOrd="0" parTransId="{577AC811-B719-F944-8C98-57AFDD200B63}" sibTransId="{149207E9-452C-B04A-803D-7FFEDEDF5902}"/>
    <dgm:cxn modelId="{77AD9F79-77BE-BB4C-9506-75447AD2EC07}" type="presOf" srcId="{04CCD27A-3929-6A43-A16D-FE3261DEC0B1}" destId="{54076A09-B39E-A649-98ED-9CBC297F9F6F}" srcOrd="0" destOrd="0" presId="urn:microsoft.com/office/officeart/2008/layout/VerticalCurvedList"/>
    <dgm:cxn modelId="{7B856DAD-2874-1A45-819E-2D8977B7D7AE}" type="presOf" srcId="{8A5EDA08-16B6-7C46-AA87-FE24456E8F0E}" destId="{B6A310CF-9E38-BB44-B0F1-A5597F4C5812}" srcOrd="0" destOrd="0" presId="urn:microsoft.com/office/officeart/2008/layout/VerticalCurvedList"/>
    <dgm:cxn modelId="{56D6BBCF-07BF-314A-8A51-FFAC9D38689C}" type="presOf" srcId="{47921B85-D98C-5945-982B-92E160E16E8A}" destId="{18DE9B0D-A6CE-6043-A5A4-78835842769F}" srcOrd="0" destOrd="0" presId="urn:microsoft.com/office/officeart/2008/layout/VerticalCurvedList"/>
    <dgm:cxn modelId="{51B32BD5-BF70-4B48-BDBE-256E49B43722}" type="presOf" srcId="{AFAEECB7-E0D7-0D40-9344-D6CA72B3620C}" destId="{6E65441D-8F85-7E47-888B-CFB11A3CE58D}" srcOrd="0" destOrd="0" presId="urn:microsoft.com/office/officeart/2008/layout/VerticalCurvedList"/>
    <dgm:cxn modelId="{D0ABE3E8-4F35-5A44-B9D6-B143C7BFE780}" type="presOf" srcId="{8C20109B-518B-2A44-86DF-0DBAC5044FCF}" destId="{CD7928E7-5213-7B4C-AFA7-C58761B74BF3}" srcOrd="0" destOrd="0" presId="urn:microsoft.com/office/officeart/2008/layout/VerticalCurvedList"/>
    <dgm:cxn modelId="{3130EEF7-056A-0540-B545-E1CEBBE01EA0}" srcId="{8C20109B-518B-2A44-86DF-0DBAC5044FCF}" destId="{47921B85-D98C-5945-982B-92E160E16E8A}" srcOrd="2" destOrd="0" parTransId="{5CF87087-90AB-9840-AC90-C0A0BEA14602}" sibTransId="{C580B1B9-1452-814D-87D3-1482F576983C}"/>
    <dgm:cxn modelId="{690F19EB-6D40-7D4E-8761-9825E2639382}" type="presParOf" srcId="{CD7928E7-5213-7B4C-AFA7-C58761B74BF3}" destId="{95FAE2EE-46AB-D448-9AFC-B0CB5307807C}" srcOrd="0" destOrd="0" presId="urn:microsoft.com/office/officeart/2008/layout/VerticalCurvedList"/>
    <dgm:cxn modelId="{9A70AA91-8125-5549-B3BC-BF76718E6F5A}" type="presParOf" srcId="{95FAE2EE-46AB-D448-9AFC-B0CB5307807C}" destId="{8A99F673-F0A0-8F4A-A039-AE07784958B8}" srcOrd="0" destOrd="0" presId="urn:microsoft.com/office/officeart/2008/layout/VerticalCurvedList"/>
    <dgm:cxn modelId="{0D7319A4-9355-BF4C-B404-1567245AF4B2}" type="presParOf" srcId="{8A99F673-F0A0-8F4A-A039-AE07784958B8}" destId="{B7BC787B-4640-A443-A4AF-6BB4379ED9CF}" srcOrd="0" destOrd="0" presId="urn:microsoft.com/office/officeart/2008/layout/VerticalCurvedList"/>
    <dgm:cxn modelId="{EB8643EF-B73D-B84B-8199-48E45161ACBD}" type="presParOf" srcId="{8A99F673-F0A0-8F4A-A039-AE07784958B8}" destId="{B6A310CF-9E38-BB44-B0F1-A5597F4C5812}" srcOrd="1" destOrd="0" presId="urn:microsoft.com/office/officeart/2008/layout/VerticalCurvedList"/>
    <dgm:cxn modelId="{0AABBFD0-FC8D-2A45-A7FA-49A0891F2F0F}" type="presParOf" srcId="{8A99F673-F0A0-8F4A-A039-AE07784958B8}" destId="{D69E8588-821A-CF4F-B100-B1BC2EB99E8F}" srcOrd="2" destOrd="0" presId="urn:microsoft.com/office/officeart/2008/layout/VerticalCurvedList"/>
    <dgm:cxn modelId="{314476D3-D0B0-9747-AE40-075D61BCA8BF}" type="presParOf" srcId="{8A99F673-F0A0-8F4A-A039-AE07784958B8}" destId="{4A0DABBE-1369-D646-A895-CE65B4007A29}" srcOrd="3" destOrd="0" presId="urn:microsoft.com/office/officeart/2008/layout/VerticalCurvedList"/>
    <dgm:cxn modelId="{600C749C-4F78-894A-85AD-B3BB8FF41CAD}" type="presParOf" srcId="{95FAE2EE-46AB-D448-9AFC-B0CB5307807C}" destId="{54076A09-B39E-A649-98ED-9CBC297F9F6F}" srcOrd="1" destOrd="0" presId="urn:microsoft.com/office/officeart/2008/layout/VerticalCurvedList"/>
    <dgm:cxn modelId="{68D6A989-CF0B-6943-B2B9-A60E924AA43B}" type="presParOf" srcId="{95FAE2EE-46AB-D448-9AFC-B0CB5307807C}" destId="{8ABD59BA-3C93-B044-9C03-6491D5304E1A}" srcOrd="2" destOrd="0" presId="urn:microsoft.com/office/officeart/2008/layout/VerticalCurvedList"/>
    <dgm:cxn modelId="{0BCEBDD5-965A-1C4B-8E72-6AE9A60D6EBD}" type="presParOf" srcId="{8ABD59BA-3C93-B044-9C03-6491D5304E1A}" destId="{850E14B2-9ABD-A940-BD0B-3ABCE1E2DACA}" srcOrd="0" destOrd="0" presId="urn:microsoft.com/office/officeart/2008/layout/VerticalCurvedList"/>
    <dgm:cxn modelId="{B87467A3-25EF-D342-89D5-9730EA2ABE44}" type="presParOf" srcId="{95FAE2EE-46AB-D448-9AFC-B0CB5307807C}" destId="{6E65441D-8F85-7E47-888B-CFB11A3CE58D}" srcOrd="3" destOrd="0" presId="urn:microsoft.com/office/officeart/2008/layout/VerticalCurvedList"/>
    <dgm:cxn modelId="{B89E6CA9-EB50-F34F-8F10-44035E9C2A03}" type="presParOf" srcId="{95FAE2EE-46AB-D448-9AFC-B0CB5307807C}" destId="{F2AA13F5-C9C3-F749-BB8C-A0349EA9AE5F}" srcOrd="4" destOrd="0" presId="urn:microsoft.com/office/officeart/2008/layout/VerticalCurvedList"/>
    <dgm:cxn modelId="{8AF06891-B4A1-8043-A005-AE7809A95505}" type="presParOf" srcId="{F2AA13F5-C9C3-F749-BB8C-A0349EA9AE5F}" destId="{85AAF25F-155E-A949-B7D5-9D801B928A4A}" srcOrd="0" destOrd="0" presId="urn:microsoft.com/office/officeart/2008/layout/VerticalCurvedList"/>
    <dgm:cxn modelId="{6A403D1B-0233-7D42-9D14-F9CDF9E824A6}" type="presParOf" srcId="{95FAE2EE-46AB-D448-9AFC-B0CB5307807C}" destId="{18DE9B0D-A6CE-6043-A5A4-78835842769F}" srcOrd="5" destOrd="0" presId="urn:microsoft.com/office/officeart/2008/layout/VerticalCurvedList"/>
    <dgm:cxn modelId="{F9EE6087-D70B-394A-B86D-AEDC6FD9CCFF}" type="presParOf" srcId="{95FAE2EE-46AB-D448-9AFC-B0CB5307807C}" destId="{0062A5D0-5E44-564F-A268-4EB553483597}" srcOrd="6" destOrd="0" presId="urn:microsoft.com/office/officeart/2008/layout/VerticalCurvedList"/>
    <dgm:cxn modelId="{F161457C-8A98-D048-B44E-F3F2A35AFEDA}" type="presParOf" srcId="{0062A5D0-5E44-564F-A268-4EB553483597}" destId="{D0B717D3-3033-884E-95C0-38F8F770F7C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20109B-518B-2A44-86DF-0DBAC5044FCF}"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de-DE"/>
        </a:p>
      </dgm:t>
    </dgm:pt>
    <dgm:pt modelId="{D92E2D95-1177-B149-8688-3D37D7B0655D}">
      <dgm:prSet/>
      <dgm:spPr/>
      <dgm:t>
        <a:bodyPr/>
        <a:lstStyle/>
        <a:p>
          <a:pPr>
            <a:buFont typeface="+mj-lt"/>
            <a:buAutoNum type="arabicPeriod"/>
          </a:pPr>
          <a:r>
            <a:rPr lang="de-DE"/>
            <a:t>Die freche Sprech-Hexe</a:t>
          </a:r>
        </a:p>
      </dgm:t>
    </dgm:pt>
    <dgm:pt modelId="{6E2BF026-E8C8-4544-B773-5BA3271C1D08}" type="parTrans" cxnId="{708128D1-DA64-E040-A133-0F3FDD5D0918}">
      <dgm:prSet/>
      <dgm:spPr/>
      <dgm:t>
        <a:bodyPr/>
        <a:lstStyle/>
        <a:p>
          <a:endParaRPr lang="de-DE"/>
        </a:p>
      </dgm:t>
    </dgm:pt>
    <dgm:pt modelId="{56115FCA-86F9-434A-B229-E96702E4E62A}" type="sibTrans" cxnId="{708128D1-DA64-E040-A133-0F3FDD5D0918}">
      <dgm:prSet/>
      <dgm:spPr/>
      <dgm:t>
        <a:bodyPr/>
        <a:lstStyle/>
        <a:p>
          <a:endParaRPr lang="de-DE"/>
        </a:p>
      </dgm:t>
    </dgm:pt>
    <dgm:pt modelId="{BCE41CEB-B5D5-8145-9D09-C0E049D3E64F}">
      <dgm:prSet/>
      <dgm:spPr/>
      <dgm:t>
        <a:bodyPr/>
        <a:lstStyle/>
        <a:p>
          <a:pPr>
            <a:buFont typeface="+mj-lt"/>
            <a:buAutoNum type="arabicPeriod"/>
          </a:pPr>
          <a:r>
            <a:rPr lang="de-DE"/>
            <a:t>Wort für Wort</a:t>
          </a:r>
        </a:p>
      </dgm:t>
    </dgm:pt>
    <dgm:pt modelId="{CCF89685-01F6-1C4B-ADDF-C5E03DFA91E4}" type="parTrans" cxnId="{323AE87E-528C-2546-97AB-4F1B556BC202}">
      <dgm:prSet/>
      <dgm:spPr/>
      <dgm:t>
        <a:bodyPr/>
        <a:lstStyle/>
        <a:p>
          <a:endParaRPr lang="de-DE"/>
        </a:p>
      </dgm:t>
    </dgm:pt>
    <dgm:pt modelId="{6471865E-8524-134B-9D01-05D85B87C44E}" type="sibTrans" cxnId="{323AE87E-528C-2546-97AB-4F1B556BC202}">
      <dgm:prSet/>
      <dgm:spPr/>
      <dgm:t>
        <a:bodyPr/>
        <a:lstStyle/>
        <a:p>
          <a:endParaRPr lang="de-DE"/>
        </a:p>
      </dgm:t>
    </dgm:pt>
    <dgm:pt modelId="{BB5796C7-73AB-324E-A121-B4E3B01D733C}">
      <dgm:prSet/>
      <dgm:spPr/>
      <dgm:t>
        <a:bodyPr/>
        <a:lstStyle/>
        <a:p>
          <a:pPr>
            <a:buFont typeface="+mj-lt"/>
            <a:buAutoNum type="arabicPeriod"/>
          </a:pPr>
          <a:r>
            <a:rPr lang="de-DE"/>
            <a:t>Der Löwe auf der Schlange</a:t>
          </a:r>
        </a:p>
      </dgm:t>
    </dgm:pt>
    <dgm:pt modelId="{78440FD0-8440-E542-958E-813D74646BD2}" type="sibTrans" cxnId="{08927FAA-3661-A64B-9AEA-B8ED99629AD4}">
      <dgm:prSet/>
      <dgm:spPr/>
      <dgm:t>
        <a:bodyPr/>
        <a:lstStyle/>
        <a:p>
          <a:endParaRPr lang="de-DE"/>
        </a:p>
      </dgm:t>
    </dgm:pt>
    <dgm:pt modelId="{8165732E-932D-6146-83BF-276AB939A855}" type="parTrans" cxnId="{08927FAA-3661-A64B-9AEA-B8ED99629AD4}">
      <dgm:prSet/>
      <dgm:spPr/>
      <dgm:t>
        <a:bodyPr/>
        <a:lstStyle/>
        <a:p>
          <a:endParaRPr lang="de-DE"/>
        </a:p>
      </dgm:t>
    </dgm:pt>
    <dgm:pt modelId="{CD7928E7-5213-7B4C-AFA7-C58761B74BF3}" type="pres">
      <dgm:prSet presAssocID="{8C20109B-518B-2A44-86DF-0DBAC5044FCF}" presName="Name0" presStyleCnt="0">
        <dgm:presLayoutVars>
          <dgm:chMax val="7"/>
          <dgm:chPref val="7"/>
          <dgm:dir/>
        </dgm:presLayoutVars>
      </dgm:prSet>
      <dgm:spPr/>
    </dgm:pt>
    <dgm:pt modelId="{95FAE2EE-46AB-D448-9AFC-B0CB5307807C}" type="pres">
      <dgm:prSet presAssocID="{8C20109B-518B-2A44-86DF-0DBAC5044FCF}" presName="Name1" presStyleCnt="0"/>
      <dgm:spPr/>
    </dgm:pt>
    <dgm:pt modelId="{8A99F673-F0A0-8F4A-A039-AE07784958B8}" type="pres">
      <dgm:prSet presAssocID="{8C20109B-518B-2A44-86DF-0DBAC5044FCF}" presName="cycle" presStyleCnt="0"/>
      <dgm:spPr/>
    </dgm:pt>
    <dgm:pt modelId="{B7BC787B-4640-A443-A4AF-6BB4379ED9CF}" type="pres">
      <dgm:prSet presAssocID="{8C20109B-518B-2A44-86DF-0DBAC5044FCF}" presName="srcNode" presStyleLbl="node1" presStyleIdx="0" presStyleCnt="3"/>
      <dgm:spPr/>
    </dgm:pt>
    <dgm:pt modelId="{B6A310CF-9E38-BB44-B0F1-A5597F4C5812}" type="pres">
      <dgm:prSet presAssocID="{8C20109B-518B-2A44-86DF-0DBAC5044FCF}" presName="conn" presStyleLbl="parChTrans1D2" presStyleIdx="0" presStyleCnt="1"/>
      <dgm:spPr/>
    </dgm:pt>
    <dgm:pt modelId="{D69E8588-821A-CF4F-B100-B1BC2EB99E8F}" type="pres">
      <dgm:prSet presAssocID="{8C20109B-518B-2A44-86DF-0DBAC5044FCF}" presName="extraNode" presStyleLbl="node1" presStyleIdx="0" presStyleCnt="3"/>
      <dgm:spPr/>
    </dgm:pt>
    <dgm:pt modelId="{4A0DABBE-1369-D646-A895-CE65B4007A29}" type="pres">
      <dgm:prSet presAssocID="{8C20109B-518B-2A44-86DF-0DBAC5044FCF}" presName="dstNode" presStyleLbl="node1" presStyleIdx="0" presStyleCnt="3"/>
      <dgm:spPr/>
    </dgm:pt>
    <dgm:pt modelId="{367CFC62-455F-E441-9B75-4CFE12E9E83F}" type="pres">
      <dgm:prSet presAssocID="{BB5796C7-73AB-324E-A121-B4E3B01D733C}" presName="text_1" presStyleLbl="node1" presStyleIdx="0" presStyleCnt="3">
        <dgm:presLayoutVars>
          <dgm:bulletEnabled val="1"/>
        </dgm:presLayoutVars>
      </dgm:prSet>
      <dgm:spPr/>
    </dgm:pt>
    <dgm:pt modelId="{59C748DC-26EB-5B49-86F7-7559D4D50155}" type="pres">
      <dgm:prSet presAssocID="{BB5796C7-73AB-324E-A121-B4E3B01D733C}" presName="accent_1" presStyleCnt="0"/>
      <dgm:spPr/>
    </dgm:pt>
    <dgm:pt modelId="{AD6876B4-163F-1E49-A95A-2DD561D3DDE3}" type="pres">
      <dgm:prSet presAssocID="{BB5796C7-73AB-324E-A121-B4E3B01D733C}" presName="accentRepeatNode" presStyleLbl="solidFgAcc1" presStyleIdx="0" presStyleCnt="3"/>
      <dgm:spPr/>
    </dgm:pt>
    <dgm:pt modelId="{649572D0-FBBE-4044-A6A7-B13FBE36DD0B}" type="pres">
      <dgm:prSet presAssocID="{D92E2D95-1177-B149-8688-3D37D7B0655D}" presName="text_2" presStyleLbl="node1" presStyleIdx="1" presStyleCnt="3">
        <dgm:presLayoutVars>
          <dgm:bulletEnabled val="1"/>
        </dgm:presLayoutVars>
      </dgm:prSet>
      <dgm:spPr/>
    </dgm:pt>
    <dgm:pt modelId="{2745E48D-7FD0-3045-97CE-97AC1E123340}" type="pres">
      <dgm:prSet presAssocID="{D92E2D95-1177-B149-8688-3D37D7B0655D}" presName="accent_2" presStyleCnt="0"/>
      <dgm:spPr/>
    </dgm:pt>
    <dgm:pt modelId="{F0DA1028-94B8-3641-993F-10BD09C61AB6}" type="pres">
      <dgm:prSet presAssocID="{D92E2D95-1177-B149-8688-3D37D7B0655D}" presName="accentRepeatNode" presStyleLbl="solidFgAcc1" presStyleIdx="1" presStyleCnt="3"/>
      <dgm:spPr/>
    </dgm:pt>
    <dgm:pt modelId="{AAD658CB-1984-4F4A-9AB0-D2EEB9082ACB}" type="pres">
      <dgm:prSet presAssocID="{BCE41CEB-B5D5-8145-9D09-C0E049D3E64F}" presName="text_3" presStyleLbl="node1" presStyleIdx="2" presStyleCnt="3">
        <dgm:presLayoutVars>
          <dgm:bulletEnabled val="1"/>
        </dgm:presLayoutVars>
      </dgm:prSet>
      <dgm:spPr/>
    </dgm:pt>
    <dgm:pt modelId="{4C965E51-9AD9-154E-BE49-51415E49D59F}" type="pres">
      <dgm:prSet presAssocID="{BCE41CEB-B5D5-8145-9D09-C0E049D3E64F}" presName="accent_3" presStyleCnt="0"/>
      <dgm:spPr/>
    </dgm:pt>
    <dgm:pt modelId="{B81F3659-815C-2C47-B24B-3F43F728021D}" type="pres">
      <dgm:prSet presAssocID="{BCE41CEB-B5D5-8145-9D09-C0E049D3E64F}" presName="accentRepeatNode" presStyleLbl="solidFgAcc1" presStyleIdx="2" presStyleCnt="3"/>
      <dgm:spPr/>
    </dgm:pt>
  </dgm:ptLst>
  <dgm:cxnLst>
    <dgm:cxn modelId="{D174AA32-AFE9-1345-8A03-D4185E21AC43}" type="presOf" srcId="{78440FD0-8440-E542-958E-813D74646BD2}" destId="{B6A310CF-9E38-BB44-B0F1-A5597F4C5812}" srcOrd="0" destOrd="0" presId="urn:microsoft.com/office/officeart/2008/layout/VerticalCurvedList"/>
    <dgm:cxn modelId="{631A2F58-94A1-4C4A-A51F-F073EF0B8CD5}" type="presOf" srcId="{BCE41CEB-B5D5-8145-9D09-C0E049D3E64F}" destId="{AAD658CB-1984-4F4A-9AB0-D2EEB9082ACB}" srcOrd="0" destOrd="0" presId="urn:microsoft.com/office/officeart/2008/layout/VerticalCurvedList"/>
    <dgm:cxn modelId="{323AE87E-528C-2546-97AB-4F1B556BC202}" srcId="{8C20109B-518B-2A44-86DF-0DBAC5044FCF}" destId="{BCE41CEB-B5D5-8145-9D09-C0E049D3E64F}" srcOrd="2" destOrd="0" parTransId="{CCF89685-01F6-1C4B-ADDF-C5E03DFA91E4}" sibTransId="{6471865E-8524-134B-9D01-05D85B87C44E}"/>
    <dgm:cxn modelId="{AC77C39C-B41F-9C48-A95E-D8D80DBDC000}" type="presOf" srcId="{D92E2D95-1177-B149-8688-3D37D7B0655D}" destId="{649572D0-FBBE-4044-A6A7-B13FBE36DD0B}" srcOrd="0" destOrd="0" presId="urn:microsoft.com/office/officeart/2008/layout/VerticalCurvedList"/>
    <dgm:cxn modelId="{08927FAA-3661-A64B-9AEA-B8ED99629AD4}" srcId="{8C20109B-518B-2A44-86DF-0DBAC5044FCF}" destId="{BB5796C7-73AB-324E-A121-B4E3B01D733C}" srcOrd="0" destOrd="0" parTransId="{8165732E-932D-6146-83BF-276AB939A855}" sibTransId="{78440FD0-8440-E542-958E-813D74646BD2}"/>
    <dgm:cxn modelId="{890A57C4-1EE9-AE4B-A292-F236D4BA9D67}" type="presOf" srcId="{BB5796C7-73AB-324E-A121-B4E3B01D733C}" destId="{367CFC62-455F-E441-9B75-4CFE12E9E83F}" srcOrd="0" destOrd="0" presId="urn:microsoft.com/office/officeart/2008/layout/VerticalCurvedList"/>
    <dgm:cxn modelId="{708128D1-DA64-E040-A133-0F3FDD5D0918}" srcId="{8C20109B-518B-2A44-86DF-0DBAC5044FCF}" destId="{D92E2D95-1177-B149-8688-3D37D7B0655D}" srcOrd="1" destOrd="0" parTransId="{6E2BF026-E8C8-4544-B773-5BA3271C1D08}" sibTransId="{56115FCA-86F9-434A-B229-E96702E4E62A}"/>
    <dgm:cxn modelId="{D0ABE3E8-4F35-5A44-B9D6-B143C7BFE780}" type="presOf" srcId="{8C20109B-518B-2A44-86DF-0DBAC5044FCF}" destId="{CD7928E7-5213-7B4C-AFA7-C58761B74BF3}" srcOrd="0" destOrd="0" presId="urn:microsoft.com/office/officeart/2008/layout/VerticalCurvedList"/>
    <dgm:cxn modelId="{690F19EB-6D40-7D4E-8761-9825E2639382}" type="presParOf" srcId="{CD7928E7-5213-7B4C-AFA7-C58761B74BF3}" destId="{95FAE2EE-46AB-D448-9AFC-B0CB5307807C}" srcOrd="0" destOrd="0" presId="urn:microsoft.com/office/officeart/2008/layout/VerticalCurvedList"/>
    <dgm:cxn modelId="{9A70AA91-8125-5549-B3BC-BF76718E6F5A}" type="presParOf" srcId="{95FAE2EE-46AB-D448-9AFC-B0CB5307807C}" destId="{8A99F673-F0A0-8F4A-A039-AE07784958B8}" srcOrd="0" destOrd="0" presId="urn:microsoft.com/office/officeart/2008/layout/VerticalCurvedList"/>
    <dgm:cxn modelId="{0D7319A4-9355-BF4C-B404-1567245AF4B2}" type="presParOf" srcId="{8A99F673-F0A0-8F4A-A039-AE07784958B8}" destId="{B7BC787B-4640-A443-A4AF-6BB4379ED9CF}" srcOrd="0" destOrd="0" presId="urn:microsoft.com/office/officeart/2008/layout/VerticalCurvedList"/>
    <dgm:cxn modelId="{EB8643EF-B73D-B84B-8199-48E45161ACBD}" type="presParOf" srcId="{8A99F673-F0A0-8F4A-A039-AE07784958B8}" destId="{B6A310CF-9E38-BB44-B0F1-A5597F4C5812}" srcOrd="1" destOrd="0" presId="urn:microsoft.com/office/officeart/2008/layout/VerticalCurvedList"/>
    <dgm:cxn modelId="{0AABBFD0-FC8D-2A45-A7FA-49A0891F2F0F}" type="presParOf" srcId="{8A99F673-F0A0-8F4A-A039-AE07784958B8}" destId="{D69E8588-821A-CF4F-B100-B1BC2EB99E8F}" srcOrd="2" destOrd="0" presId="urn:microsoft.com/office/officeart/2008/layout/VerticalCurvedList"/>
    <dgm:cxn modelId="{314476D3-D0B0-9747-AE40-075D61BCA8BF}" type="presParOf" srcId="{8A99F673-F0A0-8F4A-A039-AE07784958B8}" destId="{4A0DABBE-1369-D646-A895-CE65B4007A29}" srcOrd="3" destOrd="0" presId="urn:microsoft.com/office/officeart/2008/layout/VerticalCurvedList"/>
    <dgm:cxn modelId="{DA6D6AE7-D65F-0842-AF6C-3DB78BA73488}" type="presParOf" srcId="{95FAE2EE-46AB-D448-9AFC-B0CB5307807C}" destId="{367CFC62-455F-E441-9B75-4CFE12E9E83F}" srcOrd="1" destOrd="0" presId="urn:microsoft.com/office/officeart/2008/layout/VerticalCurvedList"/>
    <dgm:cxn modelId="{8C2D9A35-BB55-2D43-A3FB-F61A5A564318}" type="presParOf" srcId="{95FAE2EE-46AB-D448-9AFC-B0CB5307807C}" destId="{59C748DC-26EB-5B49-86F7-7559D4D50155}" srcOrd="2" destOrd="0" presId="urn:microsoft.com/office/officeart/2008/layout/VerticalCurvedList"/>
    <dgm:cxn modelId="{24E34FD0-E2DE-E645-86B7-AF4A5EA6CCC7}" type="presParOf" srcId="{59C748DC-26EB-5B49-86F7-7559D4D50155}" destId="{AD6876B4-163F-1E49-A95A-2DD561D3DDE3}" srcOrd="0" destOrd="0" presId="urn:microsoft.com/office/officeart/2008/layout/VerticalCurvedList"/>
    <dgm:cxn modelId="{F51AE788-FA22-4340-95CF-C828E719C665}" type="presParOf" srcId="{95FAE2EE-46AB-D448-9AFC-B0CB5307807C}" destId="{649572D0-FBBE-4044-A6A7-B13FBE36DD0B}" srcOrd="3" destOrd="0" presId="urn:microsoft.com/office/officeart/2008/layout/VerticalCurvedList"/>
    <dgm:cxn modelId="{DB3310F6-C301-0247-8C2C-85DFACC1B18A}" type="presParOf" srcId="{95FAE2EE-46AB-D448-9AFC-B0CB5307807C}" destId="{2745E48D-7FD0-3045-97CE-97AC1E123340}" srcOrd="4" destOrd="0" presId="urn:microsoft.com/office/officeart/2008/layout/VerticalCurvedList"/>
    <dgm:cxn modelId="{E2E60E92-FCA0-154B-84EB-092F6B1EC5A8}" type="presParOf" srcId="{2745E48D-7FD0-3045-97CE-97AC1E123340}" destId="{F0DA1028-94B8-3641-993F-10BD09C61AB6}" srcOrd="0" destOrd="0" presId="urn:microsoft.com/office/officeart/2008/layout/VerticalCurvedList"/>
    <dgm:cxn modelId="{492ACCA2-0212-3946-8207-D4CB16B618AC}" type="presParOf" srcId="{95FAE2EE-46AB-D448-9AFC-B0CB5307807C}" destId="{AAD658CB-1984-4F4A-9AB0-D2EEB9082ACB}" srcOrd="5" destOrd="0" presId="urn:microsoft.com/office/officeart/2008/layout/VerticalCurvedList"/>
    <dgm:cxn modelId="{E1F4D6FF-8349-DA42-8B31-46203488B9B3}" type="presParOf" srcId="{95FAE2EE-46AB-D448-9AFC-B0CB5307807C}" destId="{4C965E51-9AD9-154E-BE49-51415E49D59F}" srcOrd="6" destOrd="0" presId="urn:microsoft.com/office/officeart/2008/layout/VerticalCurvedList"/>
    <dgm:cxn modelId="{700F7742-73D0-714D-96B2-C8DD72AD875E}" type="presParOf" srcId="{4C965E51-9AD9-154E-BE49-51415E49D59F}" destId="{B81F3659-815C-2C47-B24B-3F43F728021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20109B-518B-2A44-86DF-0DBAC5044FCF}"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de-DE"/>
        </a:p>
      </dgm:t>
    </dgm:pt>
    <dgm:pt modelId="{3DADA9E6-1C52-5D4E-88DA-3BA8319481AB}">
      <dgm:prSet/>
      <dgm:spPr/>
      <dgm:t>
        <a:bodyPr/>
        <a:lstStyle/>
        <a:p>
          <a:pPr>
            <a:buFont typeface="+mj-lt"/>
            <a:buAutoNum type="arabicPeriod"/>
          </a:pPr>
          <a:r>
            <a:rPr lang="de-DE"/>
            <a:t>Die Logik-Piraten</a:t>
          </a:r>
        </a:p>
      </dgm:t>
    </dgm:pt>
    <dgm:pt modelId="{67464606-0DE6-2E43-8923-26019AC035C1}" type="parTrans" cxnId="{946DC72E-A7A9-844E-81CD-F9FEB0D4E785}">
      <dgm:prSet/>
      <dgm:spPr/>
      <dgm:t>
        <a:bodyPr/>
        <a:lstStyle/>
        <a:p>
          <a:endParaRPr lang="de-DE"/>
        </a:p>
      </dgm:t>
    </dgm:pt>
    <dgm:pt modelId="{B94C1A2E-5F6D-1F4E-8854-FCBE46E3981E}" type="sibTrans" cxnId="{946DC72E-A7A9-844E-81CD-F9FEB0D4E785}">
      <dgm:prSet/>
      <dgm:spPr/>
      <dgm:t>
        <a:bodyPr/>
        <a:lstStyle/>
        <a:p>
          <a:endParaRPr lang="de-DE"/>
        </a:p>
      </dgm:t>
    </dgm:pt>
    <dgm:pt modelId="{95A94E35-0791-A040-8B76-3094B9F4170B}">
      <dgm:prSet/>
      <dgm:spPr/>
      <dgm:t>
        <a:bodyPr/>
        <a:lstStyle/>
        <a:p>
          <a:pPr>
            <a:buFont typeface="+mj-lt"/>
            <a:buAutoNum type="arabicPeriod"/>
          </a:pPr>
          <a:r>
            <a:rPr lang="de-DE"/>
            <a:t>Halli Galli</a:t>
          </a:r>
        </a:p>
      </dgm:t>
    </dgm:pt>
    <dgm:pt modelId="{9EC0AD7A-1317-224E-BBA8-C3907BFC7195}" type="parTrans" cxnId="{6D953CE5-67CA-1A45-A64D-049E81AC6068}">
      <dgm:prSet/>
      <dgm:spPr/>
      <dgm:t>
        <a:bodyPr/>
        <a:lstStyle/>
        <a:p>
          <a:endParaRPr lang="de-DE"/>
        </a:p>
      </dgm:t>
    </dgm:pt>
    <dgm:pt modelId="{FAAD0626-513A-374E-B187-8B3E273EC2D2}" type="sibTrans" cxnId="{6D953CE5-67CA-1A45-A64D-049E81AC6068}">
      <dgm:prSet/>
      <dgm:spPr/>
      <dgm:t>
        <a:bodyPr/>
        <a:lstStyle/>
        <a:p>
          <a:endParaRPr lang="de-DE"/>
        </a:p>
      </dgm:t>
    </dgm:pt>
    <dgm:pt modelId="{CD01F284-99B5-874C-9AFB-49B7B7104391}">
      <dgm:prSet/>
      <dgm:spPr/>
      <dgm:t>
        <a:bodyPr/>
        <a:lstStyle/>
        <a:p>
          <a:pPr>
            <a:buFont typeface="+mj-lt"/>
            <a:buAutoNum type="arabicPeriod"/>
          </a:pPr>
          <a:r>
            <a:rPr lang="de-DE"/>
            <a:t>Ubongo Junior 3-D</a:t>
          </a:r>
        </a:p>
      </dgm:t>
    </dgm:pt>
    <dgm:pt modelId="{F0AD27E9-9AC3-B040-8B78-C636D9565395}" type="parTrans" cxnId="{3E76E107-015F-FD48-9179-1C61FB78F3F2}">
      <dgm:prSet/>
      <dgm:spPr/>
      <dgm:t>
        <a:bodyPr/>
        <a:lstStyle/>
        <a:p>
          <a:endParaRPr lang="de-DE"/>
        </a:p>
      </dgm:t>
    </dgm:pt>
    <dgm:pt modelId="{F6E23D50-4C58-4E4E-A508-EA28FDCB2A39}" type="sibTrans" cxnId="{3E76E107-015F-FD48-9179-1C61FB78F3F2}">
      <dgm:prSet/>
      <dgm:spPr/>
      <dgm:t>
        <a:bodyPr/>
        <a:lstStyle/>
        <a:p>
          <a:endParaRPr lang="de-DE"/>
        </a:p>
      </dgm:t>
    </dgm:pt>
    <dgm:pt modelId="{5A7A4339-6AC1-F042-A771-F1CC49091481}">
      <dgm:prSet/>
      <dgm:spPr/>
      <dgm:t>
        <a:bodyPr/>
        <a:lstStyle/>
        <a:p>
          <a:pPr>
            <a:buFont typeface="+mj-lt"/>
            <a:buAutoNum type="arabicPeriod"/>
          </a:pPr>
          <a:r>
            <a:rPr lang="de-DE"/>
            <a:t>Quips</a:t>
          </a:r>
        </a:p>
      </dgm:t>
    </dgm:pt>
    <dgm:pt modelId="{A571F598-1FCB-DC49-9370-3EC4DA720B98}" type="parTrans" cxnId="{A563198E-B357-2040-9E69-E14369B6ADC1}">
      <dgm:prSet/>
      <dgm:spPr/>
      <dgm:t>
        <a:bodyPr/>
        <a:lstStyle/>
        <a:p>
          <a:endParaRPr lang="de-DE"/>
        </a:p>
      </dgm:t>
    </dgm:pt>
    <dgm:pt modelId="{8CF03EEE-CFDB-D04C-95DA-5626FB471B6C}" type="sibTrans" cxnId="{A563198E-B357-2040-9E69-E14369B6ADC1}">
      <dgm:prSet/>
      <dgm:spPr/>
      <dgm:t>
        <a:bodyPr/>
        <a:lstStyle/>
        <a:p>
          <a:endParaRPr lang="de-DE"/>
        </a:p>
      </dgm:t>
    </dgm:pt>
    <dgm:pt modelId="{D33FBE94-4DAF-A449-B8E8-3D5AD47D2A25}">
      <dgm:prSet/>
      <dgm:spPr/>
      <dgm:t>
        <a:bodyPr/>
        <a:lstStyle/>
        <a:p>
          <a:pPr>
            <a:buFont typeface="+mj-lt"/>
            <a:buAutoNum type="arabicPeriod"/>
          </a:pPr>
          <a:r>
            <a:rPr lang="de-DE"/>
            <a:t>Fröschis</a:t>
          </a:r>
        </a:p>
      </dgm:t>
    </dgm:pt>
    <dgm:pt modelId="{37C082FC-90D8-8B48-931A-FBA535161196}" type="parTrans" cxnId="{BF04563C-C348-4E43-B76C-0E29E69D9AA4}">
      <dgm:prSet/>
      <dgm:spPr/>
      <dgm:t>
        <a:bodyPr/>
        <a:lstStyle/>
        <a:p>
          <a:endParaRPr lang="de-DE"/>
        </a:p>
      </dgm:t>
    </dgm:pt>
    <dgm:pt modelId="{50B2766F-1631-1942-B3F0-D51EB16D9979}" type="sibTrans" cxnId="{BF04563C-C348-4E43-B76C-0E29E69D9AA4}">
      <dgm:prSet/>
      <dgm:spPr/>
      <dgm:t>
        <a:bodyPr/>
        <a:lstStyle/>
        <a:p>
          <a:endParaRPr lang="de-DE"/>
        </a:p>
      </dgm:t>
    </dgm:pt>
    <dgm:pt modelId="{CD7928E7-5213-7B4C-AFA7-C58761B74BF3}" type="pres">
      <dgm:prSet presAssocID="{8C20109B-518B-2A44-86DF-0DBAC5044FCF}" presName="Name0" presStyleCnt="0">
        <dgm:presLayoutVars>
          <dgm:chMax val="7"/>
          <dgm:chPref val="7"/>
          <dgm:dir/>
        </dgm:presLayoutVars>
      </dgm:prSet>
      <dgm:spPr/>
    </dgm:pt>
    <dgm:pt modelId="{95FAE2EE-46AB-D448-9AFC-B0CB5307807C}" type="pres">
      <dgm:prSet presAssocID="{8C20109B-518B-2A44-86DF-0DBAC5044FCF}" presName="Name1" presStyleCnt="0"/>
      <dgm:spPr/>
    </dgm:pt>
    <dgm:pt modelId="{8A99F673-F0A0-8F4A-A039-AE07784958B8}" type="pres">
      <dgm:prSet presAssocID="{8C20109B-518B-2A44-86DF-0DBAC5044FCF}" presName="cycle" presStyleCnt="0"/>
      <dgm:spPr/>
    </dgm:pt>
    <dgm:pt modelId="{B7BC787B-4640-A443-A4AF-6BB4379ED9CF}" type="pres">
      <dgm:prSet presAssocID="{8C20109B-518B-2A44-86DF-0DBAC5044FCF}" presName="srcNode" presStyleLbl="node1" presStyleIdx="0" presStyleCnt="5"/>
      <dgm:spPr/>
    </dgm:pt>
    <dgm:pt modelId="{B6A310CF-9E38-BB44-B0F1-A5597F4C5812}" type="pres">
      <dgm:prSet presAssocID="{8C20109B-518B-2A44-86DF-0DBAC5044FCF}" presName="conn" presStyleLbl="parChTrans1D2" presStyleIdx="0" presStyleCnt="1"/>
      <dgm:spPr/>
    </dgm:pt>
    <dgm:pt modelId="{D69E8588-821A-CF4F-B100-B1BC2EB99E8F}" type="pres">
      <dgm:prSet presAssocID="{8C20109B-518B-2A44-86DF-0DBAC5044FCF}" presName="extraNode" presStyleLbl="node1" presStyleIdx="0" presStyleCnt="5"/>
      <dgm:spPr/>
    </dgm:pt>
    <dgm:pt modelId="{4A0DABBE-1369-D646-A895-CE65B4007A29}" type="pres">
      <dgm:prSet presAssocID="{8C20109B-518B-2A44-86DF-0DBAC5044FCF}" presName="dstNode" presStyleLbl="node1" presStyleIdx="0" presStyleCnt="5"/>
      <dgm:spPr/>
    </dgm:pt>
    <dgm:pt modelId="{09331896-49C2-DB40-A429-C0A937B1C528}" type="pres">
      <dgm:prSet presAssocID="{3DADA9E6-1C52-5D4E-88DA-3BA8319481AB}" presName="text_1" presStyleLbl="node1" presStyleIdx="0" presStyleCnt="5">
        <dgm:presLayoutVars>
          <dgm:bulletEnabled val="1"/>
        </dgm:presLayoutVars>
      </dgm:prSet>
      <dgm:spPr/>
    </dgm:pt>
    <dgm:pt modelId="{91DEF4E6-BF65-BE41-B7EB-6875B8C62F27}" type="pres">
      <dgm:prSet presAssocID="{3DADA9E6-1C52-5D4E-88DA-3BA8319481AB}" presName="accent_1" presStyleCnt="0"/>
      <dgm:spPr/>
    </dgm:pt>
    <dgm:pt modelId="{F2413072-6089-1242-986F-1BFAA1400755}" type="pres">
      <dgm:prSet presAssocID="{3DADA9E6-1C52-5D4E-88DA-3BA8319481AB}" presName="accentRepeatNode" presStyleLbl="solidFgAcc1" presStyleIdx="0" presStyleCnt="5"/>
      <dgm:spPr/>
    </dgm:pt>
    <dgm:pt modelId="{5EF33936-D91A-ED45-A0E8-C5DC4D120963}" type="pres">
      <dgm:prSet presAssocID="{95A94E35-0791-A040-8B76-3094B9F4170B}" presName="text_2" presStyleLbl="node1" presStyleIdx="1" presStyleCnt="5">
        <dgm:presLayoutVars>
          <dgm:bulletEnabled val="1"/>
        </dgm:presLayoutVars>
      </dgm:prSet>
      <dgm:spPr/>
    </dgm:pt>
    <dgm:pt modelId="{3C47DD41-BB50-2A40-B598-DF6C2DCBC885}" type="pres">
      <dgm:prSet presAssocID="{95A94E35-0791-A040-8B76-3094B9F4170B}" presName="accent_2" presStyleCnt="0"/>
      <dgm:spPr/>
    </dgm:pt>
    <dgm:pt modelId="{D13E83D7-0CA5-AC42-A0CE-FD659247E6C5}" type="pres">
      <dgm:prSet presAssocID="{95A94E35-0791-A040-8B76-3094B9F4170B}" presName="accentRepeatNode" presStyleLbl="solidFgAcc1" presStyleIdx="1" presStyleCnt="5"/>
      <dgm:spPr/>
    </dgm:pt>
    <dgm:pt modelId="{1E5507D0-6F7B-6240-91FD-0D77E35BA1E8}" type="pres">
      <dgm:prSet presAssocID="{CD01F284-99B5-874C-9AFB-49B7B7104391}" presName="text_3" presStyleLbl="node1" presStyleIdx="2" presStyleCnt="5">
        <dgm:presLayoutVars>
          <dgm:bulletEnabled val="1"/>
        </dgm:presLayoutVars>
      </dgm:prSet>
      <dgm:spPr/>
    </dgm:pt>
    <dgm:pt modelId="{8CD4363E-16EB-D546-9EDA-83E38C67ABA9}" type="pres">
      <dgm:prSet presAssocID="{CD01F284-99B5-874C-9AFB-49B7B7104391}" presName="accent_3" presStyleCnt="0"/>
      <dgm:spPr/>
    </dgm:pt>
    <dgm:pt modelId="{298F24CC-EF8F-E54A-8ECF-B7E9F4D6B9EE}" type="pres">
      <dgm:prSet presAssocID="{CD01F284-99B5-874C-9AFB-49B7B7104391}" presName="accentRepeatNode" presStyleLbl="solidFgAcc1" presStyleIdx="2" presStyleCnt="5"/>
      <dgm:spPr/>
    </dgm:pt>
    <dgm:pt modelId="{9A686A01-8F05-E345-BC28-6951C915C1DF}" type="pres">
      <dgm:prSet presAssocID="{5A7A4339-6AC1-F042-A771-F1CC49091481}" presName="text_4" presStyleLbl="node1" presStyleIdx="3" presStyleCnt="5">
        <dgm:presLayoutVars>
          <dgm:bulletEnabled val="1"/>
        </dgm:presLayoutVars>
      </dgm:prSet>
      <dgm:spPr/>
    </dgm:pt>
    <dgm:pt modelId="{ED80415F-EB83-EB42-9EC4-648F57C10F09}" type="pres">
      <dgm:prSet presAssocID="{5A7A4339-6AC1-F042-A771-F1CC49091481}" presName="accent_4" presStyleCnt="0"/>
      <dgm:spPr/>
    </dgm:pt>
    <dgm:pt modelId="{5CB1C91F-5EB6-834C-A646-8F30CBFB4C23}" type="pres">
      <dgm:prSet presAssocID="{5A7A4339-6AC1-F042-A771-F1CC49091481}" presName="accentRepeatNode" presStyleLbl="solidFgAcc1" presStyleIdx="3" presStyleCnt="5"/>
      <dgm:spPr/>
    </dgm:pt>
    <dgm:pt modelId="{C35BD82A-6526-9D46-AC09-F93E826F4E3A}" type="pres">
      <dgm:prSet presAssocID="{D33FBE94-4DAF-A449-B8E8-3D5AD47D2A25}" presName="text_5" presStyleLbl="node1" presStyleIdx="4" presStyleCnt="5">
        <dgm:presLayoutVars>
          <dgm:bulletEnabled val="1"/>
        </dgm:presLayoutVars>
      </dgm:prSet>
      <dgm:spPr/>
    </dgm:pt>
    <dgm:pt modelId="{463A2ABD-EE43-054E-988F-7D194E13B3A8}" type="pres">
      <dgm:prSet presAssocID="{D33FBE94-4DAF-A449-B8E8-3D5AD47D2A25}" presName="accent_5" presStyleCnt="0"/>
      <dgm:spPr/>
    </dgm:pt>
    <dgm:pt modelId="{C7CD8A0E-D527-5B47-8291-616F8F44175F}" type="pres">
      <dgm:prSet presAssocID="{D33FBE94-4DAF-A449-B8E8-3D5AD47D2A25}" presName="accentRepeatNode" presStyleLbl="solidFgAcc1" presStyleIdx="4" presStyleCnt="5"/>
      <dgm:spPr/>
    </dgm:pt>
  </dgm:ptLst>
  <dgm:cxnLst>
    <dgm:cxn modelId="{70729F01-0A13-1440-85B6-97BD290A2BEA}" type="presOf" srcId="{3DADA9E6-1C52-5D4E-88DA-3BA8319481AB}" destId="{09331896-49C2-DB40-A429-C0A937B1C528}" srcOrd="0" destOrd="0" presId="urn:microsoft.com/office/officeart/2008/layout/VerticalCurvedList"/>
    <dgm:cxn modelId="{3E76E107-015F-FD48-9179-1C61FB78F3F2}" srcId="{8C20109B-518B-2A44-86DF-0DBAC5044FCF}" destId="{CD01F284-99B5-874C-9AFB-49B7B7104391}" srcOrd="2" destOrd="0" parTransId="{F0AD27E9-9AC3-B040-8B78-C636D9565395}" sibTransId="{F6E23D50-4C58-4E4E-A508-EA28FDCB2A39}"/>
    <dgm:cxn modelId="{946DC72E-A7A9-844E-81CD-F9FEB0D4E785}" srcId="{8C20109B-518B-2A44-86DF-0DBAC5044FCF}" destId="{3DADA9E6-1C52-5D4E-88DA-3BA8319481AB}" srcOrd="0" destOrd="0" parTransId="{67464606-0DE6-2E43-8923-26019AC035C1}" sibTransId="{B94C1A2E-5F6D-1F4E-8854-FCBE46E3981E}"/>
    <dgm:cxn modelId="{BF04563C-C348-4E43-B76C-0E29E69D9AA4}" srcId="{8C20109B-518B-2A44-86DF-0DBAC5044FCF}" destId="{D33FBE94-4DAF-A449-B8E8-3D5AD47D2A25}" srcOrd="4" destOrd="0" parTransId="{37C082FC-90D8-8B48-931A-FBA535161196}" sibTransId="{50B2766F-1631-1942-B3F0-D51EB16D9979}"/>
    <dgm:cxn modelId="{ADC17B68-3289-C042-BF2C-B929D2E9B4F4}" type="presOf" srcId="{5A7A4339-6AC1-F042-A771-F1CC49091481}" destId="{9A686A01-8F05-E345-BC28-6951C915C1DF}" srcOrd="0" destOrd="0" presId="urn:microsoft.com/office/officeart/2008/layout/VerticalCurvedList"/>
    <dgm:cxn modelId="{DA048476-1DCA-A248-B71B-F5BE14C69465}" type="presOf" srcId="{D33FBE94-4DAF-A449-B8E8-3D5AD47D2A25}" destId="{C35BD82A-6526-9D46-AC09-F93E826F4E3A}" srcOrd="0" destOrd="0" presId="urn:microsoft.com/office/officeart/2008/layout/VerticalCurvedList"/>
    <dgm:cxn modelId="{A563198E-B357-2040-9E69-E14369B6ADC1}" srcId="{8C20109B-518B-2A44-86DF-0DBAC5044FCF}" destId="{5A7A4339-6AC1-F042-A771-F1CC49091481}" srcOrd="3" destOrd="0" parTransId="{A571F598-1FCB-DC49-9370-3EC4DA720B98}" sibTransId="{8CF03EEE-CFDB-D04C-95DA-5626FB471B6C}"/>
    <dgm:cxn modelId="{29E9E1B4-3FC9-2F4C-9C22-B390F3C16961}" type="presOf" srcId="{CD01F284-99B5-874C-9AFB-49B7B7104391}" destId="{1E5507D0-6F7B-6240-91FD-0D77E35BA1E8}" srcOrd="0" destOrd="0" presId="urn:microsoft.com/office/officeart/2008/layout/VerticalCurvedList"/>
    <dgm:cxn modelId="{50FAB0BD-90D8-F54E-8CCB-36F8D1F88F7E}" type="presOf" srcId="{B94C1A2E-5F6D-1F4E-8854-FCBE46E3981E}" destId="{B6A310CF-9E38-BB44-B0F1-A5597F4C5812}" srcOrd="0" destOrd="0" presId="urn:microsoft.com/office/officeart/2008/layout/VerticalCurvedList"/>
    <dgm:cxn modelId="{EFFD0AC1-C132-BF4A-AE50-488DDCC0B4D6}" type="presOf" srcId="{95A94E35-0791-A040-8B76-3094B9F4170B}" destId="{5EF33936-D91A-ED45-A0E8-C5DC4D120963}" srcOrd="0" destOrd="0" presId="urn:microsoft.com/office/officeart/2008/layout/VerticalCurvedList"/>
    <dgm:cxn modelId="{6D953CE5-67CA-1A45-A64D-049E81AC6068}" srcId="{8C20109B-518B-2A44-86DF-0DBAC5044FCF}" destId="{95A94E35-0791-A040-8B76-3094B9F4170B}" srcOrd="1" destOrd="0" parTransId="{9EC0AD7A-1317-224E-BBA8-C3907BFC7195}" sibTransId="{FAAD0626-513A-374E-B187-8B3E273EC2D2}"/>
    <dgm:cxn modelId="{D0ABE3E8-4F35-5A44-B9D6-B143C7BFE780}" type="presOf" srcId="{8C20109B-518B-2A44-86DF-0DBAC5044FCF}" destId="{CD7928E7-5213-7B4C-AFA7-C58761B74BF3}" srcOrd="0" destOrd="0" presId="urn:microsoft.com/office/officeart/2008/layout/VerticalCurvedList"/>
    <dgm:cxn modelId="{690F19EB-6D40-7D4E-8761-9825E2639382}" type="presParOf" srcId="{CD7928E7-5213-7B4C-AFA7-C58761B74BF3}" destId="{95FAE2EE-46AB-D448-9AFC-B0CB5307807C}" srcOrd="0" destOrd="0" presId="urn:microsoft.com/office/officeart/2008/layout/VerticalCurvedList"/>
    <dgm:cxn modelId="{9A70AA91-8125-5549-B3BC-BF76718E6F5A}" type="presParOf" srcId="{95FAE2EE-46AB-D448-9AFC-B0CB5307807C}" destId="{8A99F673-F0A0-8F4A-A039-AE07784958B8}" srcOrd="0" destOrd="0" presId="urn:microsoft.com/office/officeart/2008/layout/VerticalCurvedList"/>
    <dgm:cxn modelId="{0D7319A4-9355-BF4C-B404-1567245AF4B2}" type="presParOf" srcId="{8A99F673-F0A0-8F4A-A039-AE07784958B8}" destId="{B7BC787B-4640-A443-A4AF-6BB4379ED9CF}" srcOrd="0" destOrd="0" presId="urn:microsoft.com/office/officeart/2008/layout/VerticalCurvedList"/>
    <dgm:cxn modelId="{EB8643EF-B73D-B84B-8199-48E45161ACBD}" type="presParOf" srcId="{8A99F673-F0A0-8F4A-A039-AE07784958B8}" destId="{B6A310CF-9E38-BB44-B0F1-A5597F4C5812}" srcOrd="1" destOrd="0" presId="urn:microsoft.com/office/officeart/2008/layout/VerticalCurvedList"/>
    <dgm:cxn modelId="{0AABBFD0-FC8D-2A45-A7FA-49A0891F2F0F}" type="presParOf" srcId="{8A99F673-F0A0-8F4A-A039-AE07784958B8}" destId="{D69E8588-821A-CF4F-B100-B1BC2EB99E8F}" srcOrd="2" destOrd="0" presId="urn:microsoft.com/office/officeart/2008/layout/VerticalCurvedList"/>
    <dgm:cxn modelId="{314476D3-D0B0-9747-AE40-075D61BCA8BF}" type="presParOf" srcId="{8A99F673-F0A0-8F4A-A039-AE07784958B8}" destId="{4A0DABBE-1369-D646-A895-CE65B4007A29}" srcOrd="3" destOrd="0" presId="urn:microsoft.com/office/officeart/2008/layout/VerticalCurvedList"/>
    <dgm:cxn modelId="{155A4E2C-D862-664F-872D-EEF1E69F06C9}" type="presParOf" srcId="{95FAE2EE-46AB-D448-9AFC-B0CB5307807C}" destId="{09331896-49C2-DB40-A429-C0A937B1C528}" srcOrd="1" destOrd="0" presId="urn:microsoft.com/office/officeart/2008/layout/VerticalCurvedList"/>
    <dgm:cxn modelId="{5EB06C73-190B-FF46-8276-C940D3BC035D}" type="presParOf" srcId="{95FAE2EE-46AB-D448-9AFC-B0CB5307807C}" destId="{91DEF4E6-BF65-BE41-B7EB-6875B8C62F27}" srcOrd="2" destOrd="0" presId="urn:microsoft.com/office/officeart/2008/layout/VerticalCurvedList"/>
    <dgm:cxn modelId="{70435D56-FBB3-384A-9246-DB6C9B3D6662}" type="presParOf" srcId="{91DEF4E6-BF65-BE41-B7EB-6875B8C62F27}" destId="{F2413072-6089-1242-986F-1BFAA1400755}" srcOrd="0" destOrd="0" presId="urn:microsoft.com/office/officeart/2008/layout/VerticalCurvedList"/>
    <dgm:cxn modelId="{4CAFE125-BD33-0048-A14F-9EEE1A6B1461}" type="presParOf" srcId="{95FAE2EE-46AB-D448-9AFC-B0CB5307807C}" destId="{5EF33936-D91A-ED45-A0E8-C5DC4D120963}" srcOrd="3" destOrd="0" presId="urn:microsoft.com/office/officeart/2008/layout/VerticalCurvedList"/>
    <dgm:cxn modelId="{D34D79F9-7AC1-AF4F-91BC-C0757DFB93B6}" type="presParOf" srcId="{95FAE2EE-46AB-D448-9AFC-B0CB5307807C}" destId="{3C47DD41-BB50-2A40-B598-DF6C2DCBC885}" srcOrd="4" destOrd="0" presId="urn:microsoft.com/office/officeart/2008/layout/VerticalCurvedList"/>
    <dgm:cxn modelId="{B8A350AE-B294-CF4F-9854-44885072C900}" type="presParOf" srcId="{3C47DD41-BB50-2A40-B598-DF6C2DCBC885}" destId="{D13E83D7-0CA5-AC42-A0CE-FD659247E6C5}" srcOrd="0" destOrd="0" presId="urn:microsoft.com/office/officeart/2008/layout/VerticalCurvedList"/>
    <dgm:cxn modelId="{C937285D-FF62-E040-924B-5D4A86B9D7FB}" type="presParOf" srcId="{95FAE2EE-46AB-D448-9AFC-B0CB5307807C}" destId="{1E5507D0-6F7B-6240-91FD-0D77E35BA1E8}" srcOrd="5" destOrd="0" presId="urn:microsoft.com/office/officeart/2008/layout/VerticalCurvedList"/>
    <dgm:cxn modelId="{C42CF21B-46A9-8D42-8887-BB33CCCCD9B7}" type="presParOf" srcId="{95FAE2EE-46AB-D448-9AFC-B0CB5307807C}" destId="{8CD4363E-16EB-D546-9EDA-83E38C67ABA9}" srcOrd="6" destOrd="0" presId="urn:microsoft.com/office/officeart/2008/layout/VerticalCurvedList"/>
    <dgm:cxn modelId="{AC616135-ABEB-1741-AFFE-25338DED2CDD}" type="presParOf" srcId="{8CD4363E-16EB-D546-9EDA-83E38C67ABA9}" destId="{298F24CC-EF8F-E54A-8ECF-B7E9F4D6B9EE}" srcOrd="0" destOrd="0" presId="urn:microsoft.com/office/officeart/2008/layout/VerticalCurvedList"/>
    <dgm:cxn modelId="{24668190-4823-0644-8109-17DA03968C32}" type="presParOf" srcId="{95FAE2EE-46AB-D448-9AFC-B0CB5307807C}" destId="{9A686A01-8F05-E345-BC28-6951C915C1DF}" srcOrd="7" destOrd="0" presId="urn:microsoft.com/office/officeart/2008/layout/VerticalCurvedList"/>
    <dgm:cxn modelId="{51053E8F-F6FF-5942-BA90-34D2D4A17745}" type="presParOf" srcId="{95FAE2EE-46AB-D448-9AFC-B0CB5307807C}" destId="{ED80415F-EB83-EB42-9EC4-648F57C10F09}" srcOrd="8" destOrd="0" presId="urn:microsoft.com/office/officeart/2008/layout/VerticalCurvedList"/>
    <dgm:cxn modelId="{32E37CC3-72BF-8948-9C42-BEBFCF33B123}" type="presParOf" srcId="{ED80415F-EB83-EB42-9EC4-648F57C10F09}" destId="{5CB1C91F-5EB6-834C-A646-8F30CBFB4C23}" srcOrd="0" destOrd="0" presId="urn:microsoft.com/office/officeart/2008/layout/VerticalCurvedList"/>
    <dgm:cxn modelId="{6358E6EF-A0E9-F146-AA2A-D4BA29F55690}" type="presParOf" srcId="{95FAE2EE-46AB-D448-9AFC-B0CB5307807C}" destId="{C35BD82A-6526-9D46-AC09-F93E826F4E3A}" srcOrd="9" destOrd="0" presId="urn:microsoft.com/office/officeart/2008/layout/VerticalCurvedList"/>
    <dgm:cxn modelId="{FC38DF67-C142-BC4E-A2D1-15FF75674474}" type="presParOf" srcId="{95FAE2EE-46AB-D448-9AFC-B0CB5307807C}" destId="{463A2ABD-EE43-054E-988F-7D194E13B3A8}" srcOrd="10" destOrd="0" presId="urn:microsoft.com/office/officeart/2008/layout/VerticalCurvedList"/>
    <dgm:cxn modelId="{0322B99A-CD79-8644-A9C9-3DB471A12F1E}" type="presParOf" srcId="{463A2ABD-EE43-054E-988F-7D194E13B3A8}" destId="{C7CD8A0E-D527-5B47-8291-616F8F44175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20109B-518B-2A44-86DF-0DBAC5044FCF}" type="doc">
      <dgm:prSet loTypeId="urn:microsoft.com/office/officeart/2008/layout/VerticalCurvedList" loCatId="" qsTypeId="urn:microsoft.com/office/officeart/2005/8/quickstyle/simple1" qsCatId="simple" csTypeId="urn:microsoft.com/office/officeart/2005/8/colors/accent0_2" csCatId="mainScheme" phldr="1"/>
      <dgm:spPr/>
      <dgm:t>
        <a:bodyPr/>
        <a:lstStyle/>
        <a:p>
          <a:endParaRPr lang="de-DE"/>
        </a:p>
      </dgm:t>
    </dgm:pt>
    <dgm:pt modelId="{D3B214FA-4DB1-C340-863F-F8A93BC7FFEA}">
      <dgm:prSet/>
      <dgm:spPr/>
      <dgm:t>
        <a:bodyPr/>
        <a:lstStyle/>
        <a:p>
          <a:pPr>
            <a:buFont typeface="+mj-lt"/>
            <a:buAutoNum type="arabicPeriod"/>
          </a:pPr>
          <a:r>
            <a:rPr lang="de-DE"/>
            <a:t>M &amp; B – Rund um die Natur</a:t>
          </a:r>
        </a:p>
      </dgm:t>
    </dgm:pt>
    <dgm:pt modelId="{69CA0E3F-A783-C742-988D-A0DB859F4250}" type="parTrans" cxnId="{39E33396-E2B3-044D-8F19-6F35F9F27F22}">
      <dgm:prSet/>
      <dgm:spPr/>
      <dgm:t>
        <a:bodyPr/>
        <a:lstStyle/>
        <a:p>
          <a:endParaRPr lang="de-DE"/>
        </a:p>
      </dgm:t>
    </dgm:pt>
    <dgm:pt modelId="{7B4D1F9E-D26B-5943-82FD-DA9708146DE1}" type="sibTrans" cxnId="{39E33396-E2B3-044D-8F19-6F35F9F27F22}">
      <dgm:prSet/>
      <dgm:spPr/>
      <dgm:t>
        <a:bodyPr/>
        <a:lstStyle/>
        <a:p>
          <a:endParaRPr lang="de-DE"/>
        </a:p>
      </dgm:t>
    </dgm:pt>
    <dgm:pt modelId="{7A43A5F6-B86A-7F45-A428-2FBD247C80B2}">
      <dgm:prSet/>
      <dgm:spPr/>
      <dgm:t>
        <a:bodyPr/>
        <a:lstStyle/>
        <a:p>
          <a:pPr>
            <a:buFont typeface="+mj-lt"/>
            <a:buAutoNum type="arabicPeriod"/>
          </a:pPr>
          <a:r>
            <a:rPr lang="de-DE"/>
            <a:t>M &amp; B – Wissen, Lachen, Sachen machen </a:t>
          </a:r>
        </a:p>
      </dgm:t>
    </dgm:pt>
    <dgm:pt modelId="{5B30FF72-051B-774D-BED8-AA1ED04B90AD}" type="parTrans" cxnId="{21267A50-A7E5-A544-AB6A-BA1CBE54E9B6}">
      <dgm:prSet/>
      <dgm:spPr/>
      <dgm:t>
        <a:bodyPr/>
        <a:lstStyle/>
        <a:p>
          <a:endParaRPr lang="de-DE"/>
        </a:p>
      </dgm:t>
    </dgm:pt>
    <dgm:pt modelId="{48BEDEAF-D61C-C44E-8E55-7949D7D9B150}" type="sibTrans" cxnId="{21267A50-A7E5-A544-AB6A-BA1CBE54E9B6}">
      <dgm:prSet/>
      <dgm:spPr/>
      <dgm:t>
        <a:bodyPr/>
        <a:lstStyle/>
        <a:p>
          <a:endParaRPr lang="de-DE"/>
        </a:p>
      </dgm:t>
    </dgm:pt>
    <dgm:pt modelId="{CD7928E7-5213-7B4C-AFA7-C58761B74BF3}" type="pres">
      <dgm:prSet presAssocID="{8C20109B-518B-2A44-86DF-0DBAC5044FCF}" presName="Name0" presStyleCnt="0">
        <dgm:presLayoutVars>
          <dgm:chMax val="7"/>
          <dgm:chPref val="7"/>
          <dgm:dir/>
        </dgm:presLayoutVars>
      </dgm:prSet>
      <dgm:spPr/>
    </dgm:pt>
    <dgm:pt modelId="{95FAE2EE-46AB-D448-9AFC-B0CB5307807C}" type="pres">
      <dgm:prSet presAssocID="{8C20109B-518B-2A44-86DF-0DBAC5044FCF}" presName="Name1" presStyleCnt="0"/>
      <dgm:spPr/>
    </dgm:pt>
    <dgm:pt modelId="{8A99F673-F0A0-8F4A-A039-AE07784958B8}" type="pres">
      <dgm:prSet presAssocID="{8C20109B-518B-2A44-86DF-0DBAC5044FCF}" presName="cycle" presStyleCnt="0"/>
      <dgm:spPr/>
    </dgm:pt>
    <dgm:pt modelId="{B7BC787B-4640-A443-A4AF-6BB4379ED9CF}" type="pres">
      <dgm:prSet presAssocID="{8C20109B-518B-2A44-86DF-0DBAC5044FCF}" presName="srcNode" presStyleLbl="node1" presStyleIdx="0" presStyleCnt="2"/>
      <dgm:spPr/>
    </dgm:pt>
    <dgm:pt modelId="{B6A310CF-9E38-BB44-B0F1-A5597F4C5812}" type="pres">
      <dgm:prSet presAssocID="{8C20109B-518B-2A44-86DF-0DBAC5044FCF}" presName="conn" presStyleLbl="parChTrans1D2" presStyleIdx="0" presStyleCnt="1"/>
      <dgm:spPr/>
    </dgm:pt>
    <dgm:pt modelId="{D69E8588-821A-CF4F-B100-B1BC2EB99E8F}" type="pres">
      <dgm:prSet presAssocID="{8C20109B-518B-2A44-86DF-0DBAC5044FCF}" presName="extraNode" presStyleLbl="node1" presStyleIdx="0" presStyleCnt="2"/>
      <dgm:spPr/>
    </dgm:pt>
    <dgm:pt modelId="{4A0DABBE-1369-D646-A895-CE65B4007A29}" type="pres">
      <dgm:prSet presAssocID="{8C20109B-518B-2A44-86DF-0DBAC5044FCF}" presName="dstNode" presStyleLbl="node1" presStyleIdx="0" presStyleCnt="2"/>
      <dgm:spPr/>
    </dgm:pt>
    <dgm:pt modelId="{913A56E3-684C-3E4A-AB46-CAF59B81A3FC}" type="pres">
      <dgm:prSet presAssocID="{D3B214FA-4DB1-C340-863F-F8A93BC7FFEA}" presName="text_1" presStyleLbl="node1" presStyleIdx="0" presStyleCnt="2">
        <dgm:presLayoutVars>
          <dgm:bulletEnabled val="1"/>
        </dgm:presLayoutVars>
      </dgm:prSet>
      <dgm:spPr/>
    </dgm:pt>
    <dgm:pt modelId="{73F5054B-6319-2B4B-9C6B-95E168B09E9E}" type="pres">
      <dgm:prSet presAssocID="{D3B214FA-4DB1-C340-863F-F8A93BC7FFEA}" presName="accent_1" presStyleCnt="0"/>
      <dgm:spPr/>
    </dgm:pt>
    <dgm:pt modelId="{1BC8FBEE-BCD1-E24A-A0C1-279945E20A78}" type="pres">
      <dgm:prSet presAssocID="{D3B214FA-4DB1-C340-863F-F8A93BC7FFEA}" presName="accentRepeatNode" presStyleLbl="solidFgAcc1" presStyleIdx="0" presStyleCnt="2"/>
      <dgm:spPr/>
    </dgm:pt>
    <dgm:pt modelId="{4E15CB64-2A7F-C942-A477-A3578DEF66FD}" type="pres">
      <dgm:prSet presAssocID="{7A43A5F6-B86A-7F45-A428-2FBD247C80B2}" presName="text_2" presStyleLbl="node1" presStyleIdx="1" presStyleCnt="2">
        <dgm:presLayoutVars>
          <dgm:bulletEnabled val="1"/>
        </dgm:presLayoutVars>
      </dgm:prSet>
      <dgm:spPr/>
    </dgm:pt>
    <dgm:pt modelId="{2561E5E2-99EE-584F-B9DC-7AE3A1BF2F00}" type="pres">
      <dgm:prSet presAssocID="{7A43A5F6-B86A-7F45-A428-2FBD247C80B2}" presName="accent_2" presStyleCnt="0"/>
      <dgm:spPr/>
    </dgm:pt>
    <dgm:pt modelId="{ABC0F6B8-8C79-4940-ACCD-EB2124160A34}" type="pres">
      <dgm:prSet presAssocID="{7A43A5F6-B86A-7F45-A428-2FBD247C80B2}" presName="accentRepeatNode" presStyleLbl="solidFgAcc1" presStyleIdx="1" presStyleCnt="2"/>
      <dgm:spPr/>
    </dgm:pt>
  </dgm:ptLst>
  <dgm:cxnLst>
    <dgm:cxn modelId="{D0B7D704-9521-084F-8F15-9449C8F910C9}" type="presOf" srcId="{D3B214FA-4DB1-C340-863F-F8A93BC7FFEA}" destId="{913A56E3-684C-3E4A-AB46-CAF59B81A3FC}" srcOrd="0" destOrd="0" presId="urn:microsoft.com/office/officeart/2008/layout/VerticalCurvedList"/>
    <dgm:cxn modelId="{21267A50-A7E5-A544-AB6A-BA1CBE54E9B6}" srcId="{8C20109B-518B-2A44-86DF-0DBAC5044FCF}" destId="{7A43A5F6-B86A-7F45-A428-2FBD247C80B2}" srcOrd="1" destOrd="0" parTransId="{5B30FF72-051B-774D-BED8-AA1ED04B90AD}" sibTransId="{48BEDEAF-D61C-C44E-8E55-7949D7D9B150}"/>
    <dgm:cxn modelId="{39E33396-E2B3-044D-8F19-6F35F9F27F22}" srcId="{8C20109B-518B-2A44-86DF-0DBAC5044FCF}" destId="{D3B214FA-4DB1-C340-863F-F8A93BC7FFEA}" srcOrd="0" destOrd="0" parTransId="{69CA0E3F-A783-C742-988D-A0DB859F4250}" sibTransId="{7B4D1F9E-D26B-5943-82FD-DA9708146DE1}"/>
    <dgm:cxn modelId="{E97C6ABC-2E20-0745-8473-5B6E21DB7820}" type="presOf" srcId="{7B4D1F9E-D26B-5943-82FD-DA9708146DE1}" destId="{B6A310CF-9E38-BB44-B0F1-A5597F4C5812}" srcOrd="0" destOrd="0" presId="urn:microsoft.com/office/officeart/2008/layout/VerticalCurvedList"/>
    <dgm:cxn modelId="{D0ABE3E8-4F35-5A44-B9D6-B143C7BFE780}" type="presOf" srcId="{8C20109B-518B-2A44-86DF-0DBAC5044FCF}" destId="{CD7928E7-5213-7B4C-AFA7-C58761B74BF3}" srcOrd="0" destOrd="0" presId="urn:microsoft.com/office/officeart/2008/layout/VerticalCurvedList"/>
    <dgm:cxn modelId="{935167F1-EFE5-9744-BCE9-1AD0199E7A2D}" type="presOf" srcId="{7A43A5F6-B86A-7F45-A428-2FBD247C80B2}" destId="{4E15CB64-2A7F-C942-A477-A3578DEF66FD}" srcOrd="0" destOrd="0" presId="urn:microsoft.com/office/officeart/2008/layout/VerticalCurvedList"/>
    <dgm:cxn modelId="{690F19EB-6D40-7D4E-8761-9825E2639382}" type="presParOf" srcId="{CD7928E7-5213-7B4C-AFA7-C58761B74BF3}" destId="{95FAE2EE-46AB-D448-9AFC-B0CB5307807C}" srcOrd="0" destOrd="0" presId="urn:microsoft.com/office/officeart/2008/layout/VerticalCurvedList"/>
    <dgm:cxn modelId="{9A70AA91-8125-5549-B3BC-BF76718E6F5A}" type="presParOf" srcId="{95FAE2EE-46AB-D448-9AFC-B0CB5307807C}" destId="{8A99F673-F0A0-8F4A-A039-AE07784958B8}" srcOrd="0" destOrd="0" presId="urn:microsoft.com/office/officeart/2008/layout/VerticalCurvedList"/>
    <dgm:cxn modelId="{0D7319A4-9355-BF4C-B404-1567245AF4B2}" type="presParOf" srcId="{8A99F673-F0A0-8F4A-A039-AE07784958B8}" destId="{B7BC787B-4640-A443-A4AF-6BB4379ED9CF}" srcOrd="0" destOrd="0" presId="urn:microsoft.com/office/officeart/2008/layout/VerticalCurvedList"/>
    <dgm:cxn modelId="{EB8643EF-B73D-B84B-8199-48E45161ACBD}" type="presParOf" srcId="{8A99F673-F0A0-8F4A-A039-AE07784958B8}" destId="{B6A310CF-9E38-BB44-B0F1-A5597F4C5812}" srcOrd="1" destOrd="0" presId="urn:microsoft.com/office/officeart/2008/layout/VerticalCurvedList"/>
    <dgm:cxn modelId="{0AABBFD0-FC8D-2A45-A7FA-49A0891F2F0F}" type="presParOf" srcId="{8A99F673-F0A0-8F4A-A039-AE07784958B8}" destId="{D69E8588-821A-CF4F-B100-B1BC2EB99E8F}" srcOrd="2" destOrd="0" presId="urn:microsoft.com/office/officeart/2008/layout/VerticalCurvedList"/>
    <dgm:cxn modelId="{314476D3-D0B0-9747-AE40-075D61BCA8BF}" type="presParOf" srcId="{8A99F673-F0A0-8F4A-A039-AE07784958B8}" destId="{4A0DABBE-1369-D646-A895-CE65B4007A29}" srcOrd="3" destOrd="0" presId="urn:microsoft.com/office/officeart/2008/layout/VerticalCurvedList"/>
    <dgm:cxn modelId="{D10B9FE5-B255-7B4D-9E94-4794ECF9AD40}" type="presParOf" srcId="{95FAE2EE-46AB-D448-9AFC-B0CB5307807C}" destId="{913A56E3-684C-3E4A-AB46-CAF59B81A3FC}" srcOrd="1" destOrd="0" presId="urn:microsoft.com/office/officeart/2008/layout/VerticalCurvedList"/>
    <dgm:cxn modelId="{37D81EF2-AFA3-A84F-B47E-C58F620F5A2A}" type="presParOf" srcId="{95FAE2EE-46AB-D448-9AFC-B0CB5307807C}" destId="{73F5054B-6319-2B4B-9C6B-95E168B09E9E}" srcOrd="2" destOrd="0" presId="urn:microsoft.com/office/officeart/2008/layout/VerticalCurvedList"/>
    <dgm:cxn modelId="{AAE026AB-1F5D-434B-9CEE-1E777F0E1AA6}" type="presParOf" srcId="{73F5054B-6319-2B4B-9C6B-95E168B09E9E}" destId="{1BC8FBEE-BCD1-E24A-A0C1-279945E20A78}" srcOrd="0" destOrd="0" presId="urn:microsoft.com/office/officeart/2008/layout/VerticalCurvedList"/>
    <dgm:cxn modelId="{394CD130-448B-DF49-B6CE-38EA5EF499E9}" type="presParOf" srcId="{95FAE2EE-46AB-D448-9AFC-B0CB5307807C}" destId="{4E15CB64-2A7F-C942-A477-A3578DEF66FD}" srcOrd="3" destOrd="0" presId="urn:microsoft.com/office/officeart/2008/layout/VerticalCurvedList"/>
    <dgm:cxn modelId="{3B8601B3-DD11-A84C-842A-A01B146EBEDB}" type="presParOf" srcId="{95FAE2EE-46AB-D448-9AFC-B0CB5307807C}" destId="{2561E5E2-99EE-584F-B9DC-7AE3A1BF2F00}" srcOrd="4" destOrd="0" presId="urn:microsoft.com/office/officeart/2008/layout/VerticalCurvedList"/>
    <dgm:cxn modelId="{B1C70CAC-C841-1F45-BA1E-737507CB1E25}" type="presParOf" srcId="{2561E5E2-99EE-584F-B9DC-7AE3A1BF2F00}" destId="{ABC0F6B8-8C79-4940-ACCD-EB2124160A3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C87FDA-6BC7-463B-8995-69C0ED7CF70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e-DE"/>
        </a:p>
      </dgm:t>
    </dgm:pt>
    <dgm:pt modelId="{4F3700DE-FA82-4035-B21E-771FF0036D6A}">
      <dgm:prSet phldrT="[Text]" custT="1"/>
      <dgm:spPr>
        <a:solidFill>
          <a:schemeClr val="bg1">
            <a:lumMod val="95000"/>
          </a:schemeClr>
        </a:solidFill>
      </dgm:spPr>
      <dgm:t>
        <a:bodyPr/>
        <a:lstStyle/>
        <a:p>
          <a:pPr>
            <a:buNone/>
          </a:pPr>
          <a:r>
            <a:rPr lang="de-DE" sz="1000" b="1" i="0" u="none" strike="noStrike"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a:buNone/>
          </a:pPr>
          <a:r>
            <a:rPr lang="de-DE" sz="1000" b="1" i="0" u="none" strike="noStrike"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Ubbedissen</a:t>
          </a:r>
          <a:endParaRPr lang="de-DE" sz="1000" b="1" spc="100" baseline="0" dirty="0">
            <a:solidFill>
              <a:schemeClr val="tx1"/>
            </a:solidFill>
            <a:latin typeface="Calibri" panose="020F0502020204030204" pitchFamily="34" charset="0"/>
            <a:ea typeface="Liberation Serif" panose="02020603050405020304" pitchFamily="18" charset="0"/>
            <a:cs typeface="Calibri" panose="020F0502020204030204" pitchFamily="34" charset="0"/>
          </a:endParaRPr>
        </a:p>
      </dgm:t>
    </dgm:pt>
    <dgm:pt modelId="{01A529D3-5C7B-484D-A6EE-E32FDA8493C3}" type="parTrans" cxnId="{9F04465A-E8BA-4E0F-B74C-97A301C279D2}">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867A31B7-C908-4760-9735-E4C6431F196A}" type="sibTrans" cxnId="{9F04465A-E8BA-4E0F-B74C-97A301C279D2}">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0355D6B7-F37F-43DC-B054-C19EB184CC11}">
      <dgm:prSet phldrT="[Text]" custT="1"/>
      <dgm:spPr>
        <a:solidFill>
          <a:schemeClr val="bg1">
            <a:lumMod val="95000"/>
          </a:schemeClr>
        </a:solidFill>
      </dgm:spPr>
      <dgm:t>
        <a:bodyPr/>
        <a:lstStyle/>
        <a:p>
          <a:pPr>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Brake</a:t>
          </a:r>
        </a:p>
      </dgm:t>
    </dgm:pt>
    <dgm:pt modelId="{1C70F04F-EEA4-482A-92A1-A2BF0B495E6D}" type="parTrans" cxnId="{A0D4A4BD-0660-433C-AF1E-B2905AE52547}">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535E9A97-2104-44C3-8FD0-B6CAA512818F}" type="sibTrans" cxnId="{A0D4A4BD-0660-433C-AF1E-B2905AE52547}">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82CF5516-A2EB-4A4E-AEEF-C43268A49594}">
      <dgm:prSet phldrT="[Text]" custT="1"/>
      <dgm:spPr>
        <a:solidFill>
          <a:schemeClr val="bg1">
            <a:lumMod val="95000"/>
          </a:schemeClr>
        </a:solidFill>
      </dgm:spPr>
      <dgm: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Volkening</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gm:t>
    </dgm:pt>
    <dgm:pt modelId="{DABDD247-B26C-4FC3-A263-C4B5964E842C}" type="parTrans" cxnId="{E54BD4EE-B2F3-456E-A057-9828FD41B75C}">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E424E6D0-6C90-472F-992A-D0DF7B79DD31}" type="sibTrans" cxnId="{E54BD4EE-B2F3-456E-A057-9828FD41B75C}">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1C41F573-321E-4309-8CC5-125C225EA5BC}">
      <dgm:prSet phldrT="[Text]" custT="1"/>
      <dgm:spPr>
        <a:solidFill>
          <a:schemeClr val="bg1">
            <a:lumMod val="95000"/>
          </a:schemeClr>
        </a:solidFill>
      </dgm:spPr>
      <dgm: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Milse</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gm:t>
    </dgm:pt>
    <dgm:pt modelId="{44D51F20-8A92-4643-8598-1E5D037D111F}" type="parTrans" cxnId="{2CC1126A-2019-4C8B-8CC5-763C54C6DD25}">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B748803A-B290-484D-BFAE-26CFC51E6400}" type="sibTrans" cxnId="{2CC1126A-2019-4C8B-8CC5-763C54C6DD25}">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0E87125A-71AF-400B-BB06-427A3BD6F227}">
      <dgm:prSet phldrT="[Text]" custT="1"/>
      <dgm:spPr>
        <a:solidFill>
          <a:schemeClr val="bg1">
            <a:lumMod val="95000"/>
          </a:schemeClr>
        </a:solidFill>
      </dgm:spPr>
      <dgm: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Hans-Christian-</a:t>
          </a:r>
        </a:p>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Andersen</a:t>
          </a:r>
        </a:p>
      </dgm:t>
    </dgm:pt>
    <dgm:pt modelId="{F154F4CD-71C3-4A0A-AFFC-996B228B67B7}" type="parTrans" cxnId="{A5B1ED1F-6EDE-4774-9CFC-E71F3B49D2DD}">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43577E88-DF1F-479F-B854-62AEB4F67437}" type="sibTrans" cxnId="{A5B1ED1F-6EDE-4774-9CFC-E71F3B49D2DD}">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7D4E8A6B-4899-4D05-AF65-5FE8CDBC023D}">
      <dgm:prSet phldrT="[Text]" custT="1"/>
      <dgm:spPr>
        <a:solidFill>
          <a:schemeClr val="bg1">
            <a:lumMod val="95000"/>
          </a:schemeClr>
        </a:solidFill>
      </dgm:spPr>
      <dgm: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Windflöte</a:t>
          </a:r>
        </a:p>
      </dgm:t>
    </dgm:pt>
    <dgm:pt modelId="{62B820C6-8C1D-4393-817C-C87390C7D9C5}" type="parTrans" cxnId="{8E24F8BD-447B-4BC3-AF47-9E9A3DE65DAD}">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90201A98-4947-48A7-8CB3-11A1C004D7A3}" type="sibTrans" cxnId="{8E24F8BD-447B-4BC3-AF47-9E9A3DE65DAD}">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71295167-551D-4943-9F81-FEA9E6728178}">
      <dgm:prSet phldrT="[Text]" custT="1"/>
      <dgm:spPr>
        <a:solidFill>
          <a:schemeClr val="bg1">
            <a:lumMod val="95000"/>
          </a:schemeClr>
        </a:solidFill>
      </dgm:spPr>
      <dgm: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Bückardt</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gm:t>
    </dgm:pt>
    <dgm:pt modelId="{8456FB94-D3B6-4EA5-B5D2-EA124EC9A76F}" type="parTrans" cxnId="{33544934-894B-495D-A8FE-551559E62912}">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750158B0-4680-47FC-943D-70AF5D46A913}" type="sibTrans" cxnId="{33544934-894B-495D-A8FE-551559E62912}">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AFD82F54-81DA-470A-992F-5180BD5D93BA}">
      <dgm:prSet phldrT="[Text]" custT="1"/>
      <dgm:spPr>
        <a:solidFill>
          <a:schemeClr val="bg1">
            <a:lumMod val="95000"/>
          </a:schemeClr>
        </a:solidFill>
      </dgm:spPr>
      <dgm: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Rußheide</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gm:t>
    </dgm:pt>
    <dgm:pt modelId="{0F7F335C-C838-40D6-9D0E-E83EB6CA1672}" type="parTrans" cxnId="{7D3CCC0D-E22F-43AC-936E-4228370499AF}">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EFD6B99A-CDF3-442B-BB1D-02ED4C7C6C86}" type="sibTrans" cxnId="{7D3CCC0D-E22F-43AC-936E-4228370499AF}">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D880BB6C-CEFE-4F7B-8498-A742D7087B6B}">
      <dgm:prSet phldrT="[Text]" custT="1"/>
      <dgm:spPr>
        <a:solidFill>
          <a:schemeClr val="bg1">
            <a:lumMod val="95000"/>
          </a:schemeClr>
        </a:solidFill>
      </dgm:spPr>
      <dgm: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Broker</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gm:t>
    </dgm:pt>
    <dgm:pt modelId="{0CF73428-90A7-474F-8F75-DDE203A798DC}" type="parTrans" cxnId="{04AC9810-EB25-4D56-A493-6ADC4B9301D4}">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56F97307-63BE-4717-8894-786262AF7CC2}" type="sibTrans" cxnId="{04AC9810-EB25-4D56-A493-6ADC4B9301D4}">
      <dgm:prSet/>
      <dgm:spPr/>
      <dgm:t>
        <a:bodyPr/>
        <a:lstStyle/>
        <a:p>
          <a:endParaRPr lang="de-DE" sz="1000" b="1" spc="100" baseline="0">
            <a:solidFill>
              <a:schemeClr val="tx1"/>
            </a:solidFill>
            <a:latin typeface="Liberation Serif" panose="02020603050405020304" pitchFamily="18" charset="0"/>
            <a:ea typeface="Liberation Serif" panose="02020603050405020304" pitchFamily="18" charset="0"/>
            <a:cs typeface="Liberation Serif" panose="02020603050405020304" pitchFamily="18" charset="0"/>
          </a:endParaRPr>
        </a:p>
      </dgm:t>
    </dgm:pt>
    <dgm:pt modelId="{BA40B5CB-C600-6C49-A837-834F7F1180D8}">
      <dgm:prSet custT="1"/>
      <dgm:spPr>
        <a:solidFill>
          <a:schemeClr val="bg1">
            <a:lumMod val="95000"/>
          </a:schemeClr>
        </a:solidFill>
      </dgm:spPr>
      <dgm:t>
        <a:bodyPr/>
        <a:lstStyle/>
        <a:p>
          <a:r>
            <a:rPr lang="de-DE" sz="1000" b="1" dirty="0">
              <a:solidFill>
                <a:schemeClr val="tx1"/>
              </a:solidFill>
              <a:latin typeface="Calibri" panose="020F0502020204030204" pitchFamily="34" charset="0"/>
              <a:cs typeface="Calibri" panose="020F0502020204030204" pitchFamily="34" charset="0"/>
            </a:rPr>
            <a:t>Grundschule Ummeln</a:t>
          </a:r>
        </a:p>
      </dgm:t>
    </dgm:pt>
    <dgm:pt modelId="{21BC179E-E9FF-E24A-9EBF-9634408B0C85}" type="parTrans" cxnId="{D113F905-79C6-F940-B70E-1FE524DEDD7E}">
      <dgm:prSet/>
      <dgm:spPr/>
      <dgm:t>
        <a:bodyPr/>
        <a:lstStyle/>
        <a:p>
          <a:endParaRPr lang="de-DE"/>
        </a:p>
      </dgm:t>
    </dgm:pt>
    <dgm:pt modelId="{BBF4C9F1-51BA-9A42-BAD0-DA47F05CECA1}" type="sibTrans" cxnId="{D113F905-79C6-F940-B70E-1FE524DEDD7E}">
      <dgm:prSet/>
      <dgm:spPr/>
      <dgm:t>
        <a:bodyPr/>
        <a:lstStyle/>
        <a:p>
          <a:endParaRPr lang="de-DE"/>
        </a:p>
      </dgm:t>
    </dgm:pt>
    <dgm:pt modelId="{5710CA4F-7C6B-BC4B-A77D-572D2875EA46}">
      <dgm:prSet phldrT="[Text]" custT="1"/>
      <dgm:spPr>
        <a:solidFill>
          <a:schemeClr val="bg1">
            <a:lumMod val="95000"/>
          </a:schemeClr>
        </a:solidFill>
      </dgm:spPr>
      <dgm:t>
        <a:bodyPr/>
        <a:lstStyle/>
        <a:p>
          <a:pPr>
            <a:buNone/>
          </a:pPr>
          <a:r>
            <a:rPr lang="de-DE" sz="1000" b="1" i="0" u="none" strike="noStrike"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Lernwerkstatt Uni Bielefeld </a:t>
          </a:r>
        </a:p>
        <a:p>
          <a:pPr>
            <a:buNone/>
          </a:pPr>
          <a:r>
            <a:rPr lang="de-DE" sz="1000" b="1" i="0" u="none" strike="noStrike"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Lernwerkstatt LIFT  Uni Paderborn</a:t>
          </a:r>
        </a:p>
      </dgm:t>
    </dgm:pt>
    <dgm:pt modelId="{1A6D5D34-946C-E449-A219-C397E90EC100}" type="parTrans" cxnId="{642805EF-086D-2745-B188-BC5D348580CA}">
      <dgm:prSet/>
      <dgm:spPr/>
      <dgm:t>
        <a:bodyPr/>
        <a:lstStyle/>
        <a:p>
          <a:endParaRPr lang="de-DE"/>
        </a:p>
      </dgm:t>
    </dgm:pt>
    <dgm:pt modelId="{03C78896-F320-464C-8EB7-1FCD7EC1A39E}" type="sibTrans" cxnId="{642805EF-086D-2745-B188-BC5D348580CA}">
      <dgm:prSet/>
      <dgm:spPr/>
      <dgm:t>
        <a:bodyPr/>
        <a:lstStyle/>
        <a:p>
          <a:endParaRPr lang="de-DE"/>
        </a:p>
      </dgm:t>
    </dgm:pt>
    <dgm:pt modelId="{FCA6BC68-71AA-1F49-B6F5-80EB102C19DF}">
      <dgm:prSet custT="1"/>
      <dgm:spPr>
        <a:solidFill>
          <a:schemeClr val="bg1">
            <a:lumMod val="95000"/>
          </a:schemeClr>
        </a:solidFill>
      </dgm:spPr>
      <dgm:t>
        <a:bodyPr/>
        <a:lstStyle/>
        <a:p>
          <a:r>
            <a:rPr lang="de-DE" sz="1000" b="1" i="0" u="none" strike="noStrike"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Heeperholz</a:t>
          </a:r>
          <a:endParaRPr lang="de-DE" sz="1000" b="1" dirty="0">
            <a:solidFill>
              <a:schemeClr val="tx1"/>
            </a:solidFill>
            <a:latin typeface="Calibri" panose="020F0502020204030204" pitchFamily="34" charset="0"/>
            <a:cs typeface="Calibri" panose="020F0502020204030204" pitchFamily="34" charset="0"/>
          </a:endParaRPr>
        </a:p>
      </dgm:t>
    </dgm:pt>
    <dgm:pt modelId="{ED02A077-78DA-F64E-B0B4-4B9AD0AAF7EE}" type="parTrans" cxnId="{720A9247-474C-7942-9BD7-704476474874}">
      <dgm:prSet/>
      <dgm:spPr/>
      <dgm:t>
        <a:bodyPr/>
        <a:lstStyle/>
        <a:p>
          <a:endParaRPr lang="de-DE"/>
        </a:p>
      </dgm:t>
    </dgm:pt>
    <dgm:pt modelId="{2B806249-EDD1-504D-A615-5BCDD7B60AEE}" type="sibTrans" cxnId="{720A9247-474C-7942-9BD7-704476474874}">
      <dgm:prSet/>
      <dgm:spPr/>
      <dgm:t>
        <a:bodyPr/>
        <a:lstStyle/>
        <a:p>
          <a:endParaRPr lang="de-DE"/>
        </a:p>
      </dgm:t>
    </dgm:pt>
    <dgm:pt modelId="{3B22EFE8-3E38-C84E-8628-F7EC1C9BFFC6}">
      <dgm:prSet custT="1"/>
      <dgm:spPr>
        <a:solidFill>
          <a:schemeClr val="bg1">
            <a:lumMod val="95000"/>
          </a:schemeClr>
        </a:solidFill>
      </dgm:spPr>
      <dgm:t>
        <a:bodyPr/>
        <a:lstStyle/>
        <a:p>
          <a:r>
            <a:rPr lang="de-DE" sz="1000" b="1" dirty="0">
              <a:solidFill>
                <a:schemeClr val="tx1"/>
              </a:solidFill>
              <a:latin typeface="Calibri" panose="020F0502020204030204" pitchFamily="34" charset="0"/>
              <a:cs typeface="Calibri" panose="020F0502020204030204" pitchFamily="34" charset="0"/>
            </a:rPr>
            <a:t>Grundschule </a:t>
          </a:r>
          <a:r>
            <a:rPr lang="de-DE" sz="1000" b="1" dirty="0" err="1">
              <a:solidFill>
                <a:schemeClr val="tx1"/>
              </a:solidFill>
              <a:latin typeface="Calibri" panose="020F0502020204030204" pitchFamily="34" charset="0"/>
              <a:cs typeface="Calibri" panose="020F0502020204030204" pitchFamily="34" charset="0"/>
            </a:rPr>
            <a:t>Schöttmar</a:t>
          </a:r>
          <a:r>
            <a:rPr lang="de-DE" sz="1000" b="1" dirty="0">
              <a:solidFill>
                <a:schemeClr val="tx1"/>
              </a:solidFill>
              <a:latin typeface="Calibri" panose="020F0502020204030204" pitchFamily="34" charset="0"/>
              <a:cs typeface="Calibri" panose="020F0502020204030204" pitchFamily="34" charset="0"/>
            </a:rPr>
            <a:t> Wasserfuhr</a:t>
          </a:r>
        </a:p>
      </dgm:t>
    </dgm:pt>
    <dgm:pt modelId="{A03654CE-0430-3F48-9327-22DC5A16E3EA}" type="parTrans" cxnId="{9EEED6F5-0068-D94C-BD45-F910F797028F}">
      <dgm:prSet/>
      <dgm:spPr/>
      <dgm:t>
        <a:bodyPr/>
        <a:lstStyle/>
        <a:p>
          <a:endParaRPr lang="de-DE"/>
        </a:p>
      </dgm:t>
    </dgm:pt>
    <dgm:pt modelId="{2DF9BE85-C5BD-CA4F-AFDE-18D09AC5AE10}" type="sibTrans" cxnId="{9EEED6F5-0068-D94C-BD45-F910F797028F}">
      <dgm:prSet/>
      <dgm:spPr/>
      <dgm:t>
        <a:bodyPr/>
        <a:lstStyle/>
        <a:p>
          <a:endParaRPr lang="de-DE"/>
        </a:p>
      </dgm:t>
    </dgm:pt>
    <dgm:pt modelId="{CCF67F11-0339-C646-AAD7-F61C56AA7EDB}">
      <dgm:prSet custT="1"/>
      <dgm:spPr>
        <a:solidFill>
          <a:schemeClr val="bg1">
            <a:lumMod val="95000"/>
          </a:schemeClr>
        </a:solidFill>
      </dgm:spPr>
      <dgm:t>
        <a:bodyPr/>
        <a:lstStyle/>
        <a:p>
          <a:r>
            <a:rPr lang="de-DE" sz="1000" b="1" dirty="0">
              <a:solidFill>
                <a:schemeClr val="tx1"/>
              </a:solidFill>
              <a:latin typeface="Calibri" panose="020F0502020204030204" pitchFamily="34" charset="0"/>
              <a:cs typeface="Calibri" panose="020F0502020204030204" pitchFamily="34" charset="0"/>
            </a:rPr>
            <a:t>Laborschule</a:t>
          </a:r>
        </a:p>
      </dgm:t>
    </dgm:pt>
    <dgm:pt modelId="{B148E725-C927-B04D-B108-54383F2CE4F1}" type="parTrans" cxnId="{500C7C2F-CC8B-8B47-8615-CB9CE9029FCF}">
      <dgm:prSet/>
      <dgm:spPr/>
      <dgm:t>
        <a:bodyPr/>
        <a:lstStyle/>
        <a:p>
          <a:endParaRPr lang="de-DE"/>
        </a:p>
      </dgm:t>
    </dgm:pt>
    <dgm:pt modelId="{C5F71C1C-DB48-8249-B7ED-8B4EA4066A0D}" type="sibTrans" cxnId="{500C7C2F-CC8B-8B47-8615-CB9CE9029FCF}">
      <dgm:prSet/>
      <dgm:spPr/>
      <dgm:t>
        <a:bodyPr/>
        <a:lstStyle/>
        <a:p>
          <a:endParaRPr lang="de-DE"/>
        </a:p>
      </dgm:t>
    </dgm:pt>
    <dgm:pt modelId="{FB87E331-1CFF-7F49-BB93-B8145801CCB9}">
      <dgm:prSet custT="1"/>
      <dgm:spPr>
        <a:solidFill>
          <a:schemeClr val="bg1">
            <a:lumMod val="95000"/>
          </a:schemeClr>
        </a:solidFill>
      </dgm:spPr>
      <dgm:t>
        <a:bodyPr/>
        <a:lstStyle/>
        <a:p>
          <a:r>
            <a:rPr lang="de-DE" sz="1000" b="1" dirty="0">
              <a:solidFill>
                <a:schemeClr val="tx1"/>
              </a:solidFill>
              <a:latin typeface="Calibri" panose="020F0502020204030204" pitchFamily="34" charset="0"/>
              <a:cs typeface="Calibri" panose="020F0502020204030204" pitchFamily="34" charset="0"/>
            </a:rPr>
            <a:t>OGS </a:t>
          </a:r>
          <a:r>
            <a:rPr lang="de-DE" sz="1000" b="1" dirty="0" err="1">
              <a:solidFill>
                <a:schemeClr val="tx1"/>
              </a:solidFill>
              <a:latin typeface="Calibri" panose="020F0502020204030204" pitchFamily="34" charset="0"/>
              <a:cs typeface="Calibri" panose="020F0502020204030204" pitchFamily="34" charset="0"/>
            </a:rPr>
            <a:t>Hellingskampschule</a:t>
          </a:r>
          <a:r>
            <a:rPr lang="de-DE" sz="1000" b="1" dirty="0">
              <a:solidFill>
                <a:schemeClr val="tx1"/>
              </a:solidFill>
              <a:latin typeface="Calibri" panose="020F0502020204030204" pitchFamily="34" charset="0"/>
              <a:cs typeface="Calibri" panose="020F0502020204030204" pitchFamily="34" charset="0"/>
            </a:rPr>
            <a:t> Standort Josefschule</a:t>
          </a:r>
        </a:p>
      </dgm:t>
    </dgm:pt>
    <dgm:pt modelId="{FFE73BD1-9545-4A41-814E-B3A8BCB7ACE6}" type="parTrans" cxnId="{92BF9A92-CD44-EA43-AB91-2463C5CC32B7}">
      <dgm:prSet/>
      <dgm:spPr/>
      <dgm:t>
        <a:bodyPr/>
        <a:lstStyle/>
        <a:p>
          <a:endParaRPr lang="de-DE"/>
        </a:p>
      </dgm:t>
    </dgm:pt>
    <dgm:pt modelId="{E77575B9-68DA-2F40-B3F0-F769D79371E2}" type="sibTrans" cxnId="{92BF9A92-CD44-EA43-AB91-2463C5CC32B7}">
      <dgm:prSet/>
      <dgm:spPr/>
      <dgm:t>
        <a:bodyPr/>
        <a:lstStyle/>
        <a:p>
          <a:endParaRPr lang="de-DE"/>
        </a:p>
      </dgm:t>
    </dgm:pt>
    <dgm:pt modelId="{2BC9ABA1-8F31-4E39-9CE9-EB446FAAC7C2}" type="pres">
      <dgm:prSet presAssocID="{B1C87FDA-6BC7-463B-8995-69C0ED7CF70B}" presName="diagram" presStyleCnt="0">
        <dgm:presLayoutVars>
          <dgm:dir/>
          <dgm:resizeHandles val="exact"/>
        </dgm:presLayoutVars>
      </dgm:prSet>
      <dgm:spPr/>
    </dgm:pt>
    <dgm:pt modelId="{33427174-3048-4DB0-8195-7986C393E5BE}" type="pres">
      <dgm:prSet presAssocID="{4F3700DE-FA82-4035-B21E-771FF0036D6A}" presName="node" presStyleLbl="node1" presStyleIdx="0" presStyleCnt="15">
        <dgm:presLayoutVars>
          <dgm:bulletEnabled val="1"/>
        </dgm:presLayoutVars>
      </dgm:prSet>
      <dgm:spPr/>
    </dgm:pt>
    <dgm:pt modelId="{AEC5DE9D-46CA-41FA-A562-73574D55BB66}" type="pres">
      <dgm:prSet presAssocID="{867A31B7-C908-4760-9735-E4C6431F196A}" presName="sibTrans" presStyleCnt="0"/>
      <dgm:spPr/>
    </dgm:pt>
    <dgm:pt modelId="{1BC2F536-F1E2-44EF-9651-311A451F8BCA}" type="pres">
      <dgm:prSet presAssocID="{0355D6B7-F37F-43DC-B054-C19EB184CC11}" presName="node" presStyleLbl="node1" presStyleIdx="1" presStyleCnt="15">
        <dgm:presLayoutVars>
          <dgm:bulletEnabled val="1"/>
        </dgm:presLayoutVars>
      </dgm:prSet>
      <dgm:spPr/>
    </dgm:pt>
    <dgm:pt modelId="{182750D3-4BFF-48BB-A6AA-69028CA92592}" type="pres">
      <dgm:prSet presAssocID="{535E9A97-2104-44C3-8FD0-B6CAA512818F}" presName="sibTrans" presStyleCnt="0"/>
      <dgm:spPr/>
    </dgm:pt>
    <dgm:pt modelId="{05EC2782-47CA-4941-9FC3-3DCD69795CB0}" type="pres">
      <dgm:prSet presAssocID="{82CF5516-A2EB-4A4E-AEEF-C43268A49594}" presName="node" presStyleLbl="node1" presStyleIdx="2" presStyleCnt="15">
        <dgm:presLayoutVars>
          <dgm:bulletEnabled val="1"/>
        </dgm:presLayoutVars>
      </dgm:prSet>
      <dgm:spPr/>
    </dgm:pt>
    <dgm:pt modelId="{D8261431-A69E-4B73-8E77-8F6C814299D2}" type="pres">
      <dgm:prSet presAssocID="{E424E6D0-6C90-472F-992A-D0DF7B79DD31}" presName="sibTrans" presStyleCnt="0"/>
      <dgm:spPr/>
    </dgm:pt>
    <dgm:pt modelId="{D492C345-3156-4021-B1ED-27EB8F986031}" type="pres">
      <dgm:prSet presAssocID="{1C41F573-321E-4309-8CC5-125C225EA5BC}" presName="node" presStyleLbl="node1" presStyleIdx="3" presStyleCnt="15">
        <dgm:presLayoutVars>
          <dgm:bulletEnabled val="1"/>
        </dgm:presLayoutVars>
      </dgm:prSet>
      <dgm:spPr/>
    </dgm:pt>
    <dgm:pt modelId="{C14C258A-97A4-4972-A35B-18B026DB1A61}" type="pres">
      <dgm:prSet presAssocID="{B748803A-B290-484D-BFAE-26CFC51E6400}" presName="sibTrans" presStyleCnt="0"/>
      <dgm:spPr/>
    </dgm:pt>
    <dgm:pt modelId="{7840722D-9C71-42F5-9B8C-D4905389ABF2}" type="pres">
      <dgm:prSet presAssocID="{0E87125A-71AF-400B-BB06-427A3BD6F227}" presName="node" presStyleLbl="node1" presStyleIdx="4" presStyleCnt="15">
        <dgm:presLayoutVars>
          <dgm:bulletEnabled val="1"/>
        </dgm:presLayoutVars>
      </dgm:prSet>
      <dgm:spPr/>
    </dgm:pt>
    <dgm:pt modelId="{0C3740F4-2C1E-4EDB-AA02-14EFA57E6584}" type="pres">
      <dgm:prSet presAssocID="{43577E88-DF1F-479F-B854-62AEB4F67437}" presName="sibTrans" presStyleCnt="0"/>
      <dgm:spPr/>
    </dgm:pt>
    <dgm:pt modelId="{34ECAF93-AE44-4028-84B8-CC810E496F20}" type="pres">
      <dgm:prSet presAssocID="{7D4E8A6B-4899-4D05-AF65-5FE8CDBC023D}" presName="node" presStyleLbl="node1" presStyleIdx="5" presStyleCnt="15">
        <dgm:presLayoutVars>
          <dgm:bulletEnabled val="1"/>
        </dgm:presLayoutVars>
      </dgm:prSet>
      <dgm:spPr/>
    </dgm:pt>
    <dgm:pt modelId="{BE76EA98-4084-40E8-ABD3-E641CF98443C}" type="pres">
      <dgm:prSet presAssocID="{90201A98-4947-48A7-8CB3-11A1C004D7A3}" presName="sibTrans" presStyleCnt="0"/>
      <dgm:spPr/>
    </dgm:pt>
    <dgm:pt modelId="{F035CF20-E5D5-44E4-93D9-50CB4B050763}" type="pres">
      <dgm:prSet presAssocID="{71295167-551D-4943-9F81-FEA9E6728178}" presName="node" presStyleLbl="node1" presStyleIdx="6" presStyleCnt="15">
        <dgm:presLayoutVars>
          <dgm:bulletEnabled val="1"/>
        </dgm:presLayoutVars>
      </dgm:prSet>
      <dgm:spPr/>
    </dgm:pt>
    <dgm:pt modelId="{EA100F3B-2B45-4DBC-AD96-E8E93F7A931F}" type="pres">
      <dgm:prSet presAssocID="{750158B0-4680-47FC-943D-70AF5D46A913}" presName="sibTrans" presStyleCnt="0"/>
      <dgm:spPr/>
    </dgm:pt>
    <dgm:pt modelId="{D444E8EF-751E-402F-90F2-33D8E1AA1DC2}" type="pres">
      <dgm:prSet presAssocID="{AFD82F54-81DA-470A-992F-5180BD5D93BA}" presName="node" presStyleLbl="node1" presStyleIdx="7" presStyleCnt="15">
        <dgm:presLayoutVars>
          <dgm:bulletEnabled val="1"/>
        </dgm:presLayoutVars>
      </dgm:prSet>
      <dgm:spPr/>
    </dgm:pt>
    <dgm:pt modelId="{D9CB329E-891F-45DC-BC70-BDC6E07DA8DC}" type="pres">
      <dgm:prSet presAssocID="{EFD6B99A-CDF3-442B-BB1D-02ED4C7C6C86}" presName="sibTrans" presStyleCnt="0"/>
      <dgm:spPr/>
    </dgm:pt>
    <dgm:pt modelId="{490862D0-7BEC-4C9F-A2DF-1A9D6A793008}" type="pres">
      <dgm:prSet presAssocID="{D880BB6C-CEFE-4F7B-8498-A742D7087B6B}" presName="node" presStyleLbl="node1" presStyleIdx="8" presStyleCnt="15">
        <dgm:presLayoutVars>
          <dgm:bulletEnabled val="1"/>
        </dgm:presLayoutVars>
      </dgm:prSet>
      <dgm:spPr/>
    </dgm:pt>
    <dgm:pt modelId="{20D09BD1-D7CC-4925-94A4-C03DB525433A}" type="pres">
      <dgm:prSet presAssocID="{56F97307-63BE-4717-8894-786262AF7CC2}" presName="sibTrans" presStyleCnt="0"/>
      <dgm:spPr/>
    </dgm:pt>
    <dgm:pt modelId="{0C1F8110-CB47-1C48-8A2F-BAF64BC40813}" type="pres">
      <dgm:prSet presAssocID="{BA40B5CB-C600-6C49-A837-834F7F1180D8}" presName="node" presStyleLbl="node1" presStyleIdx="9" presStyleCnt="15">
        <dgm:presLayoutVars>
          <dgm:bulletEnabled val="1"/>
        </dgm:presLayoutVars>
      </dgm:prSet>
      <dgm:spPr/>
    </dgm:pt>
    <dgm:pt modelId="{6653FEA8-2C4E-E246-8654-5460AE81617B}" type="pres">
      <dgm:prSet presAssocID="{BBF4C9F1-51BA-9A42-BAD0-DA47F05CECA1}" presName="sibTrans" presStyleCnt="0"/>
      <dgm:spPr/>
    </dgm:pt>
    <dgm:pt modelId="{A0B304E6-1108-FD47-9C9B-2384901DEB7C}" type="pres">
      <dgm:prSet presAssocID="{FCA6BC68-71AA-1F49-B6F5-80EB102C19DF}" presName="node" presStyleLbl="node1" presStyleIdx="10" presStyleCnt="15" custLinFactNeighborX="7220" custLinFactNeighborY="-1363">
        <dgm:presLayoutVars>
          <dgm:bulletEnabled val="1"/>
        </dgm:presLayoutVars>
      </dgm:prSet>
      <dgm:spPr/>
    </dgm:pt>
    <dgm:pt modelId="{12394190-F320-0D4B-8729-A490F4687A73}" type="pres">
      <dgm:prSet presAssocID="{2B806249-EDD1-504D-A615-5BCDD7B60AEE}" presName="sibTrans" presStyleCnt="0"/>
      <dgm:spPr/>
    </dgm:pt>
    <dgm:pt modelId="{975678BB-9611-EA41-9852-EDE94CDE46FE}" type="pres">
      <dgm:prSet presAssocID="{CCF67F11-0339-C646-AAD7-F61C56AA7EDB}" presName="node" presStyleLbl="node1" presStyleIdx="11" presStyleCnt="15" custLinFactNeighborX="9982" custLinFactNeighborY="-1052">
        <dgm:presLayoutVars>
          <dgm:bulletEnabled val="1"/>
        </dgm:presLayoutVars>
      </dgm:prSet>
      <dgm:spPr/>
    </dgm:pt>
    <dgm:pt modelId="{F17EA61B-6650-864D-AAC7-E676294538E3}" type="pres">
      <dgm:prSet presAssocID="{C5F71C1C-DB48-8249-B7ED-8B4EA4066A0D}" presName="sibTrans" presStyleCnt="0"/>
      <dgm:spPr/>
    </dgm:pt>
    <dgm:pt modelId="{89CBFBA1-8DC3-0D41-A09F-FC850BB8279E}" type="pres">
      <dgm:prSet presAssocID="{FB87E331-1CFF-7F49-BB93-B8145801CCB9}" presName="node" presStyleLbl="node1" presStyleIdx="12" presStyleCnt="15" custLinFactNeighborX="14448" custLinFactNeighborY="-2078">
        <dgm:presLayoutVars>
          <dgm:bulletEnabled val="1"/>
        </dgm:presLayoutVars>
      </dgm:prSet>
      <dgm:spPr/>
    </dgm:pt>
    <dgm:pt modelId="{930213A2-01D1-3042-8378-17B3EAC889A6}" type="pres">
      <dgm:prSet presAssocID="{E77575B9-68DA-2F40-B3F0-F769D79371E2}" presName="sibTrans" presStyleCnt="0"/>
      <dgm:spPr/>
    </dgm:pt>
    <dgm:pt modelId="{4A7A775F-D54F-644B-839A-467569175F63}" type="pres">
      <dgm:prSet presAssocID="{3B22EFE8-3E38-C84E-8628-F7EC1C9BFFC6}" presName="node" presStyleLbl="node1" presStyleIdx="13" presStyleCnt="15" custLinFactNeighborX="21663" custLinFactNeighborY="-995">
        <dgm:presLayoutVars>
          <dgm:bulletEnabled val="1"/>
        </dgm:presLayoutVars>
      </dgm:prSet>
      <dgm:spPr/>
    </dgm:pt>
    <dgm:pt modelId="{589994BB-82D1-1E4A-886B-2A9E8F77CE33}" type="pres">
      <dgm:prSet presAssocID="{2DF9BE85-C5BD-CA4F-AFDE-18D09AC5AE10}" presName="sibTrans" presStyleCnt="0"/>
      <dgm:spPr/>
    </dgm:pt>
    <dgm:pt modelId="{96774157-5234-674C-B4B6-E1A2298F9EB8}" type="pres">
      <dgm:prSet presAssocID="{5710CA4F-7C6B-BC4B-A77D-572D2875EA46}" presName="node" presStyleLbl="node1" presStyleIdx="14" presStyleCnt="15" custScaleX="146469" custScaleY="95186" custLinFactNeighborX="24454" custLinFactNeighborY="-5073">
        <dgm:presLayoutVars>
          <dgm:bulletEnabled val="1"/>
        </dgm:presLayoutVars>
      </dgm:prSet>
      <dgm:spPr/>
    </dgm:pt>
  </dgm:ptLst>
  <dgm:cxnLst>
    <dgm:cxn modelId="{D113F905-79C6-F940-B70E-1FE524DEDD7E}" srcId="{B1C87FDA-6BC7-463B-8995-69C0ED7CF70B}" destId="{BA40B5CB-C600-6C49-A837-834F7F1180D8}" srcOrd="9" destOrd="0" parTransId="{21BC179E-E9FF-E24A-9EBF-9634408B0C85}" sibTransId="{BBF4C9F1-51BA-9A42-BAD0-DA47F05CECA1}"/>
    <dgm:cxn modelId="{B0E18B08-42FE-41D9-B516-603EB3A94F16}" type="presOf" srcId="{0E87125A-71AF-400B-BB06-427A3BD6F227}" destId="{7840722D-9C71-42F5-9B8C-D4905389ABF2}" srcOrd="0" destOrd="0" presId="urn:microsoft.com/office/officeart/2005/8/layout/default"/>
    <dgm:cxn modelId="{26C4340C-2005-473B-8A48-5D6D4F5CC593}" type="presOf" srcId="{1C41F573-321E-4309-8CC5-125C225EA5BC}" destId="{D492C345-3156-4021-B1ED-27EB8F986031}" srcOrd="0" destOrd="0" presId="urn:microsoft.com/office/officeart/2005/8/layout/default"/>
    <dgm:cxn modelId="{7D3CCC0D-E22F-43AC-936E-4228370499AF}" srcId="{B1C87FDA-6BC7-463B-8995-69C0ED7CF70B}" destId="{AFD82F54-81DA-470A-992F-5180BD5D93BA}" srcOrd="7" destOrd="0" parTransId="{0F7F335C-C838-40D6-9D0E-E83EB6CA1672}" sibTransId="{EFD6B99A-CDF3-442B-BB1D-02ED4C7C6C86}"/>
    <dgm:cxn modelId="{5DBFFC0F-26C7-45D8-8D17-ED4744F6F340}" type="presOf" srcId="{4F3700DE-FA82-4035-B21E-771FF0036D6A}" destId="{33427174-3048-4DB0-8195-7986C393E5BE}" srcOrd="0" destOrd="0" presId="urn:microsoft.com/office/officeart/2005/8/layout/default"/>
    <dgm:cxn modelId="{04AC9810-EB25-4D56-A493-6ADC4B9301D4}" srcId="{B1C87FDA-6BC7-463B-8995-69C0ED7CF70B}" destId="{D880BB6C-CEFE-4F7B-8498-A742D7087B6B}" srcOrd="8" destOrd="0" parTransId="{0CF73428-90A7-474F-8F75-DDE203A798DC}" sibTransId="{56F97307-63BE-4717-8894-786262AF7CC2}"/>
    <dgm:cxn modelId="{A5B1ED1F-6EDE-4774-9CFC-E71F3B49D2DD}" srcId="{B1C87FDA-6BC7-463B-8995-69C0ED7CF70B}" destId="{0E87125A-71AF-400B-BB06-427A3BD6F227}" srcOrd="4" destOrd="0" parTransId="{F154F4CD-71C3-4A0A-AFFC-996B228B67B7}" sibTransId="{43577E88-DF1F-479F-B854-62AEB4F67437}"/>
    <dgm:cxn modelId="{500C7C2F-CC8B-8B47-8615-CB9CE9029FCF}" srcId="{B1C87FDA-6BC7-463B-8995-69C0ED7CF70B}" destId="{CCF67F11-0339-C646-AAD7-F61C56AA7EDB}" srcOrd="11" destOrd="0" parTransId="{B148E725-C927-B04D-B108-54383F2CE4F1}" sibTransId="{C5F71C1C-DB48-8249-B7ED-8B4EA4066A0D}"/>
    <dgm:cxn modelId="{33544934-894B-495D-A8FE-551559E62912}" srcId="{B1C87FDA-6BC7-463B-8995-69C0ED7CF70B}" destId="{71295167-551D-4943-9F81-FEA9E6728178}" srcOrd="6" destOrd="0" parTransId="{8456FB94-D3B6-4EA5-B5D2-EA124EC9A76F}" sibTransId="{750158B0-4680-47FC-943D-70AF5D46A913}"/>
    <dgm:cxn modelId="{720A9247-474C-7942-9BD7-704476474874}" srcId="{B1C87FDA-6BC7-463B-8995-69C0ED7CF70B}" destId="{FCA6BC68-71AA-1F49-B6F5-80EB102C19DF}" srcOrd="10" destOrd="0" parTransId="{ED02A077-78DA-F64E-B0B4-4B9AD0AAF7EE}" sibTransId="{2B806249-EDD1-504D-A615-5BCDD7B60AEE}"/>
    <dgm:cxn modelId="{9F04465A-E8BA-4E0F-B74C-97A301C279D2}" srcId="{B1C87FDA-6BC7-463B-8995-69C0ED7CF70B}" destId="{4F3700DE-FA82-4035-B21E-771FF0036D6A}" srcOrd="0" destOrd="0" parTransId="{01A529D3-5C7B-484D-A6EE-E32FDA8493C3}" sibTransId="{867A31B7-C908-4760-9735-E4C6431F196A}"/>
    <dgm:cxn modelId="{53DBAD62-B0AF-46AD-BAE2-4AEFECEAC95F}" type="presOf" srcId="{0355D6B7-F37F-43DC-B054-C19EB184CC11}" destId="{1BC2F536-F1E2-44EF-9651-311A451F8BCA}" srcOrd="0" destOrd="0" presId="urn:microsoft.com/office/officeart/2005/8/layout/default"/>
    <dgm:cxn modelId="{62348869-FB4B-4B8D-BBEF-991EFAAE7EA9}" type="presOf" srcId="{7D4E8A6B-4899-4D05-AF65-5FE8CDBC023D}" destId="{34ECAF93-AE44-4028-84B8-CC810E496F20}" srcOrd="0" destOrd="0" presId="urn:microsoft.com/office/officeart/2005/8/layout/default"/>
    <dgm:cxn modelId="{2CC1126A-2019-4C8B-8CC5-763C54C6DD25}" srcId="{B1C87FDA-6BC7-463B-8995-69C0ED7CF70B}" destId="{1C41F573-321E-4309-8CC5-125C225EA5BC}" srcOrd="3" destOrd="0" parTransId="{44D51F20-8A92-4643-8598-1E5D037D111F}" sibTransId="{B748803A-B290-484D-BFAE-26CFC51E6400}"/>
    <dgm:cxn modelId="{DD21CB7B-5F4E-4BDE-93BF-236B611D3733}" type="presOf" srcId="{D880BB6C-CEFE-4F7B-8498-A742D7087B6B}" destId="{490862D0-7BEC-4C9F-A2DF-1A9D6A793008}" srcOrd="0" destOrd="0" presId="urn:microsoft.com/office/officeart/2005/8/layout/default"/>
    <dgm:cxn modelId="{3F65EE7B-AACD-E448-BD77-A61E8846DD3B}" type="presOf" srcId="{CCF67F11-0339-C646-AAD7-F61C56AA7EDB}" destId="{975678BB-9611-EA41-9852-EDE94CDE46FE}" srcOrd="0" destOrd="0" presId="urn:microsoft.com/office/officeart/2005/8/layout/default"/>
    <dgm:cxn modelId="{50591481-3D78-9A4E-B323-2B18BE0CA43E}" type="presOf" srcId="{3B22EFE8-3E38-C84E-8628-F7EC1C9BFFC6}" destId="{4A7A775F-D54F-644B-839A-467569175F63}" srcOrd="0" destOrd="0" presId="urn:microsoft.com/office/officeart/2005/8/layout/default"/>
    <dgm:cxn modelId="{24E01785-267A-46FC-939F-95231043970B}" type="presOf" srcId="{71295167-551D-4943-9F81-FEA9E6728178}" destId="{F035CF20-E5D5-44E4-93D9-50CB4B050763}" srcOrd="0" destOrd="0" presId="urn:microsoft.com/office/officeart/2005/8/layout/default"/>
    <dgm:cxn modelId="{97B21C8D-0006-4FD5-A3BA-D8B5F9B6FE4C}" type="presOf" srcId="{82CF5516-A2EB-4A4E-AEEF-C43268A49594}" destId="{05EC2782-47CA-4941-9FC3-3DCD69795CB0}" srcOrd="0" destOrd="0" presId="urn:microsoft.com/office/officeart/2005/8/layout/default"/>
    <dgm:cxn modelId="{92BF9A92-CD44-EA43-AB91-2463C5CC32B7}" srcId="{B1C87FDA-6BC7-463B-8995-69C0ED7CF70B}" destId="{FB87E331-1CFF-7F49-BB93-B8145801CCB9}" srcOrd="12" destOrd="0" parTransId="{FFE73BD1-9545-4A41-814E-B3A8BCB7ACE6}" sibTransId="{E77575B9-68DA-2F40-B3F0-F769D79371E2}"/>
    <dgm:cxn modelId="{543C13A4-74AF-784E-9E95-7D53B302D303}" type="presOf" srcId="{FB87E331-1CFF-7F49-BB93-B8145801CCB9}" destId="{89CBFBA1-8DC3-0D41-A09F-FC850BB8279E}" srcOrd="0" destOrd="0" presId="urn:microsoft.com/office/officeart/2005/8/layout/default"/>
    <dgm:cxn modelId="{A0D4A4BD-0660-433C-AF1E-B2905AE52547}" srcId="{B1C87FDA-6BC7-463B-8995-69C0ED7CF70B}" destId="{0355D6B7-F37F-43DC-B054-C19EB184CC11}" srcOrd="1" destOrd="0" parTransId="{1C70F04F-EEA4-482A-92A1-A2BF0B495E6D}" sibTransId="{535E9A97-2104-44C3-8FD0-B6CAA512818F}"/>
    <dgm:cxn modelId="{8E24F8BD-447B-4BC3-AF47-9E9A3DE65DAD}" srcId="{B1C87FDA-6BC7-463B-8995-69C0ED7CF70B}" destId="{7D4E8A6B-4899-4D05-AF65-5FE8CDBC023D}" srcOrd="5" destOrd="0" parTransId="{62B820C6-8C1D-4393-817C-C87390C7D9C5}" sibTransId="{90201A98-4947-48A7-8CB3-11A1C004D7A3}"/>
    <dgm:cxn modelId="{512A7DC7-C29A-480D-87DC-FD05F64EB52B}" type="presOf" srcId="{AFD82F54-81DA-470A-992F-5180BD5D93BA}" destId="{D444E8EF-751E-402F-90F2-33D8E1AA1DC2}" srcOrd="0" destOrd="0" presId="urn:microsoft.com/office/officeart/2005/8/layout/default"/>
    <dgm:cxn modelId="{09EE65DB-FA39-A241-BABE-037AC1552994}" type="presOf" srcId="{BA40B5CB-C600-6C49-A837-834F7F1180D8}" destId="{0C1F8110-CB47-1C48-8A2F-BAF64BC40813}" srcOrd="0" destOrd="0" presId="urn:microsoft.com/office/officeart/2005/8/layout/default"/>
    <dgm:cxn modelId="{467C4CDD-48C9-4910-A350-FFBD3ADC139B}" type="presOf" srcId="{B1C87FDA-6BC7-463B-8995-69C0ED7CF70B}" destId="{2BC9ABA1-8F31-4E39-9CE9-EB446FAAC7C2}" srcOrd="0" destOrd="0" presId="urn:microsoft.com/office/officeart/2005/8/layout/default"/>
    <dgm:cxn modelId="{8A623CDE-1CF2-E741-8242-8834220C2A4B}" type="presOf" srcId="{5710CA4F-7C6B-BC4B-A77D-572D2875EA46}" destId="{96774157-5234-674C-B4B6-E1A2298F9EB8}" srcOrd="0" destOrd="0" presId="urn:microsoft.com/office/officeart/2005/8/layout/default"/>
    <dgm:cxn modelId="{E54BD4EE-B2F3-456E-A057-9828FD41B75C}" srcId="{B1C87FDA-6BC7-463B-8995-69C0ED7CF70B}" destId="{82CF5516-A2EB-4A4E-AEEF-C43268A49594}" srcOrd="2" destOrd="0" parTransId="{DABDD247-B26C-4FC3-A263-C4B5964E842C}" sibTransId="{E424E6D0-6C90-472F-992A-D0DF7B79DD31}"/>
    <dgm:cxn modelId="{642805EF-086D-2745-B188-BC5D348580CA}" srcId="{B1C87FDA-6BC7-463B-8995-69C0ED7CF70B}" destId="{5710CA4F-7C6B-BC4B-A77D-572D2875EA46}" srcOrd="14" destOrd="0" parTransId="{1A6D5D34-946C-E449-A219-C397E90EC100}" sibTransId="{03C78896-F320-464C-8EB7-1FCD7EC1A39E}"/>
    <dgm:cxn modelId="{78EC2AEF-9B91-7144-B53A-A6A845CD9773}" type="presOf" srcId="{FCA6BC68-71AA-1F49-B6F5-80EB102C19DF}" destId="{A0B304E6-1108-FD47-9C9B-2384901DEB7C}" srcOrd="0" destOrd="0" presId="urn:microsoft.com/office/officeart/2005/8/layout/default"/>
    <dgm:cxn modelId="{9EEED6F5-0068-D94C-BD45-F910F797028F}" srcId="{B1C87FDA-6BC7-463B-8995-69C0ED7CF70B}" destId="{3B22EFE8-3E38-C84E-8628-F7EC1C9BFFC6}" srcOrd="13" destOrd="0" parTransId="{A03654CE-0430-3F48-9327-22DC5A16E3EA}" sibTransId="{2DF9BE85-C5BD-CA4F-AFDE-18D09AC5AE10}"/>
    <dgm:cxn modelId="{A58A9BAF-6B9E-42F2-A4D3-124CDEF43F7E}" type="presParOf" srcId="{2BC9ABA1-8F31-4E39-9CE9-EB446FAAC7C2}" destId="{33427174-3048-4DB0-8195-7986C393E5BE}" srcOrd="0" destOrd="0" presId="urn:microsoft.com/office/officeart/2005/8/layout/default"/>
    <dgm:cxn modelId="{5B922A36-39BC-4B91-9205-4AC2C9D4FADE}" type="presParOf" srcId="{2BC9ABA1-8F31-4E39-9CE9-EB446FAAC7C2}" destId="{AEC5DE9D-46CA-41FA-A562-73574D55BB66}" srcOrd="1" destOrd="0" presId="urn:microsoft.com/office/officeart/2005/8/layout/default"/>
    <dgm:cxn modelId="{C99FB005-0DAF-485C-AD1C-48984846611A}" type="presParOf" srcId="{2BC9ABA1-8F31-4E39-9CE9-EB446FAAC7C2}" destId="{1BC2F536-F1E2-44EF-9651-311A451F8BCA}" srcOrd="2" destOrd="0" presId="urn:microsoft.com/office/officeart/2005/8/layout/default"/>
    <dgm:cxn modelId="{DA2A7E57-4B52-48DE-9B61-23669C466236}" type="presParOf" srcId="{2BC9ABA1-8F31-4E39-9CE9-EB446FAAC7C2}" destId="{182750D3-4BFF-48BB-A6AA-69028CA92592}" srcOrd="3" destOrd="0" presId="urn:microsoft.com/office/officeart/2005/8/layout/default"/>
    <dgm:cxn modelId="{BDCB19AE-BF42-4C97-B7FD-EE32CB33ABBF}" type="presParOf" srcId="{2BC9ABA1-8F31-4E39-9CE9-EB446FAAC7C2}" destId="{05EC2782-47CA-4941-9FC3-3DCD69795CB0}" srcOrd="4" destOrd="0" presId="urn:microsoft.com/office/officeart/2005/8/layout/default"/>
    <dgm:cxn modelId="{3A79C412-4C31-48D5-8462-51FD229B3ED0}" type="presParOf" srcId="{2BC9ABA1-8F31-4E39-9CE9-EB446FAAC7C2}" destId="{D8261431-A69E-4B73-8E77-8F6C814299D2}" srcOrd="5" destOrd="0" presId="urn:microsoft.com/office/officeart/2005/8/layout/default"/>
    <dgm:cxn modelId="{5321029F-C346-4941-9C6B-EFB2260A57E7}" type="presParOf" srcId="{2BC9ABA1-8F31-4E39-9CE9-EB446FAAC7C2}" destId="{D492C345-3156-4021-B1ED-27EB8F986031}" srcOrd="6" destOrd="0" presId="urn:microsoft.com/office/officeart/2005/8/layout/default"/>
    <dgm:cxn modelId="{775DDD4C-86D0-42A3-A48F-1DE77DB8A945}" type="presParOf" srcId="{2BC9ABA1-8F31-4E39-9CE9-EB446FAAC7C2}" destId="{C14C258A-97A4-4972-A35B-18B026DB1A61}" srcOrd="7" destOrd="0" presId="urn:microsoft.com/office/officeart/2005/8/layout/default"/>
    <dgm:cxn modelId="{1378D1C6-7786-4F5B-B9A4-6CECE68F4B1A}" type="presParOf" srcId="{2BC9ABA1-8F31-4E39-9CE9-EB446FAAC7C2}" destId="{7840722D-9C71-42F5-9B8C-D4905389ABF2}" srcOrd="8" destOrd="0" presId="urn:microsoft.com/office/officeart/2005/8/layout/default"/>
    <dgm:cxn modelId="{0E3935E0-DF29-467C-AD02-A0B1FFD977DC}" type="presParOf" srcId="{2BC9ABA1-8F31-4E39-9CE9-EB446FAAC7C2}" destId="{0C3740F4-2C1E-4EDB-AA02-14EFA57E6584}" srcOrd="9" destOrd="0" presId="urn:microsoft.com/office/officeart/2005/8/layout/default"/>
    <dgm:cxn modelId="{EB9128B0-DC73-4578-AC7B-F77EBCFFC82E}" type="presParOf" srcId="{2BC9ABA1-8F31-4E39-9CE9-EB446FAAC7C2}" destId="{34ECAF93-AE44-4028-84B8-CC810E496F20}" srcOrd="10" destOrd="0" presId="urn:microsoft.com/office/officeart/2005/8/layout/default"/>
    <dgm:cxn modelId="{A412C715-1934-4BCD-9362-0347C77E12E2}" type="presParOf" srcId="{2BC9ABA1-8F31-4E39-9CE9-EB446FAAC7C2}" destId="{BE76EA98-4084-40E8-ABD3-E641CF98443C}" srcOrd="11" destOrd="0" presId="urn:microsoft.com/office/officeart/2005/8/layout/default"/>
    <dgm:cxn modelId="{03A86315-C030-4AC5-9747-A0B283F8172B}" type="presParOf" srcId="{2BC9ABA1-8F31-4E39-9CE9-EB446FAAC7C2}" destId="{F035CF20-E5D5-44E4-93D9-50CB4B050763}" srcOrd="12" destOrd="0" presId="urn:microsoft.com/office/officeart/2005/8/layout/default"/>
    <dgm:cxn modelId="{51E0E5A1-CA7E-448F-BDEA-3E6286BC5FE8}" type="presParOf" srcId="{2BC9ABA1-8F31-4E39-9CE9-EB446FAAC7C2}" destId="{EA100F3B-2B45-4DBC-AD96-E8E93F7A931F}" srcOrd="13" destOrd="0" presId="urn:microsoft.com/office/officeart/2005/8/layout/default"/>
    <dgm:cxn modelId="{B78A6212-76E8-4D1A-9B1A-244D78A6056B}" type="presParOf" srcId="{2BC9ABA1-8F31-4E39-9CE9-EB446FAAC7C2}" destId="{D444E8EF-751E-402F-90F2-33D8E1AA1DC2}" srcOrd="14" destOrd="0" presId="urn:microsoft.com/office/officeart/2005/8/layout/default"/>
    <dgm:cxn modelId="{CC440C85-D699-4329-AD30-100FB6958EDF}" type="presParOf" srcId="{2BC9ABA1-8F31-4E39-9CE9-EB446FAAC7C2}" destId="{D9CB329E-891F-45DC-BC70-BDC6E07DA8DC}" srcOrd="15" destOrd="0" presId="urn:microsoft.com/office/officeart/2005/8/layout/default"/>
    <dgm:cxn modelId="{36DF6346-E820-4E57-A643-E80E56E7279C}" type="presParOf" srcId="{2BC9ABA1-8F31-4E39-9CE9-EB446FAAC7C2}" destId="{490862D0-7BEC-4C9F-A2DF-1A9D6A793008}" srcOrd="16" destOrd="0" presId="urn:microsoft.com/office/officeart/2005/8/layout/default"/>
    <dgm:cxn modelId="{89741CC8-FAE9-4CB7-ADEC-D23308C97DA1}" type="presParOf" srcId="{2BC9ABA1-8F31-4E39-9CE9-EB446FAAC7C2}" destId="{20D09BD1-D7CC-4925-94A4-C03DB525433A}" srcOrd="17" destOrd="0" presId="urn:microsoft.com/office/officeart/2005/8/layout/default"/>
    <dgm:cxn modelId="{DA3863C3-47A0-9341-A22B-607A12C44332}" type="presParOf" srcId="{2BC9ABA1-8F31-4E39-9CE9-EB446FAAC7C2}" destId="{0C1F8110-CB47-1C48-8A2F-BAF64BC40813}" srcOrd="18" destOrd="0" presId="urn:microsoft.com/office/officeart/2005/8/layout/default"/>
    <dgm:cxn modelId="{4AF5C03F-A826-8A4A-B0C2-7A6459BC4278}" type="presParOf" srcId="{2BC9ABA1-8F31-4E39-9CE9-EB446FAAC7C2}" destId="{6653FEA8-2C4E-E246-8654-5460AE81617B}" srcOrd="19" destOrd="0" presId="urn:microsoft.com/office/officeart/2005/8/layout/default"/>
    <dgm:cxn modelId="{0388B566-3C2D-F246-9F5F-F6EBD0DC910D}" type="presParOf" srcId="{2BC9ABA1-8F31-4E39-9CE9-EB446FAAC7C2}" destId="{A0B304E6-1108-FD47-9C9B-2384901DEB7C}" srcOrd="20" destOrd="0" presId="urn:microsoft.com/office/officeart/2005/8/layout/default"/>
    <dgm:cxn modelId="{DBBDCD10-3740-374C-9B78-50F8165561AB}" type="presParOf" srcId="{2BC9ABA1-8F31-4E39-9CE9-EB446FAAC7C2}" destId="{12394190-F320-0D4B-8729-A490F4687A73}" srcOrd="21" destOrd="0" presId="urn:microsoft.com/office/officeart/2005/8/layout/default"/>
    <dgm:cxn modelId="{D93CACA1-E6FF-C14F-B5E9-EA3B5A455AE5}" type="presParOf" srcId="{2BC9ABA1-8F31-4E39-9CE9-EB446FAAC7C2}" destId="{975678BB-9611-EA41-9852-EDE94CDE46FE}" srcOrd="22" destOrd="0" presId="urn:microsoft.com/office/officeart/2005/8/layout/default"/>
    <dgm:cxn modelId="{7C386D95-5C6F-E94A-807F-54FEC62E079F}" type="presParOf" srcId="{2BC9ABA1-8F31-4E39-9CE9-EB446FAAC7C2}" destId="{F17EA61B-6650-864D-AAC7-E676294538E3}" srcOrd="23" destOrd="0" presId="urn:microsoft.com/office/officeart/2005/8/layout/default"/>
    <dgm:cxn modelId="{9656830C-9AA5-6047-A250-2E285619C9DE}" type="presParOf" srcId="{2BC9ABA1-8F31-4E39-9CE9-EB446FAAC7C2}" destId="{89CBFBA1-8DC3-0D41-A09F-FC850BB8279E}" srcOrd="24" destOrd="0" presId="urn:microsoft.com/office/officeart/2005/8/layout/default"/>
    <dgm:cxn modelId="{A541B361-ED9D-6A49-A0DD-AF49B7F9A09F}" type="presParOf" srcId="{2BC9ABA1-8F31-4E39-9CE9-EB446FAAC7C2}" destId="{930213A2-01D1-3042-8378-17B3EAC889A6}" srcOrd="25" destOrd="0" presId="urn:microsoft.com/office/officeart/2005/8/layout/default"/>
    <dgm:cxn modelId="{11061B53-DB63-3647-BA90-96D04724DD27}" type="presParOf" srcId="{2BC9ABA1-8F31-4E39-9CE9-EB446FAAC7C2}" destId="{4A7A775F-D54F-644B-839A-467569175F63}" srcOrd="26" destOrd="0" presId="urn:microsoft.com/office/officeart/2005/8/layout/default"/>
    <dgm:cxn modelId="{BC1F30F6-0BB7-7147-A157-3BA6B022A1CA}" type="presParOf" srcId="{2BC9ABA1-8F31-4E39-9CE9-EB446FAAC7C2}" destId="{589994BB-82D1-1E4A-886B-2A9E8F77CE33}" srcOrd="27" destOrd="0" presId="urn:microsoft.com/office/officeart/2005/8/layout/default"/>
    <dgm:cxn modelId="{B2256C82-82C2-7147-8CFB-4C3771D61E33}" type="presParOf" srcId="{2BC9ABA1-8F31-4E39-9CE9-EB446FAAC7C2}" destId="{96774157-5234-674C-B4B6-E1A2298F9EB8}" srcOrd="2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8D6BBD0-5B7D-7E4F-8125-3756C3C39496}" type="doc">
      <dgm:prSet loTypeId="urn:microsoft.com/office/officeart/2005/8/layout/hierarchy4" loCatId="" qsTypeId="urn:microsoft.com/office/officeart/2005/8/quickstyle/3d4" qsCatId="3D" csTypeId="urn:microsoft.com/office/officeart/2005/8/colors/accent1_2" csCatId="accent1" phldr="1"/>
      <dgm:spPr/>
      <dgm:t>
        <a:bodyPr/>
        <a:lstStyle/>
        <a:p>
          <a:endParaRPr lang="de-DE"/>
        </a:p>
      </dgm:t>
    </dgm:pt>
    <dgm:pt modelId="{319B5969-BCE3-E64C-9F67-AAF810738040}">
      <dgm:prSet phldrT="[Text]"/>
      <dgm:spPr>
        <a:solidFill>
          <a:srgbClr val="92D050"/>
        </a:solidFill>
      </dgm:spPr>
      <dgm:t>
        <a:bodyPr/>
        <a:lstStyle/>
        <a:p>
          <a:pPr>
            <a:buClr>
              <a:schemeClr val="tx1"/>
            </a:buClr>
            <a:buSzPct val="80000"/>
          </a:pPr>
          <a:r>
            <a:rPr kumimoji="0" lang="de-DE" b="0" i="0" u="none" strike="noStrike"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Die Einhaltung des „Ablaufs einer Spielstunde“ schafft einen festen Rahmen, um Kinder überhaupt ins Spielen zu bringen. </a:t>
          </a:r>
          <a:r>
            <a:rPr lang="de-DE"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Die tragende Säule des Konzeptes „Lernen durch Spielen“ sind die Regeln „Ablauf der Spielstunde“.</a:t>
          </a:r>
          <a:endParaRPr lang="de-DE" dirty="0"/>
        </a:p>
      </dgm:t>
    </dgm:pt>
    <dgm:pt modelId="{8EB88C4C-27D6-2B48-8570-36001D0F2661}" type="sibTrans" cxnId="{E672D3CA-5B55-1D41-836B-8BB40731C7C4}">
      <dgm:prSet/>
      <dgm:spPr/>
      <dgm:t>
        <a:bodyPr/>
        <a:lstStyle/>
        <a:p>
          <a:endParaRPr lang="de-DE"/>
        </a:p>
      </dgm:t>
    </dgm:pt>
    <dgm:pt modelId="{E161CB1B-944A-2140-8AEA-78CFDDA3E55C}" type="parTrans" cxnId="{E672D3CA-5B55-1D41-836B-8BB40731C7C4}">
      <dgm:prSet/>
      <dgm:spPr/>
      <dgm:t>
        <a:bodyPr/>
        <a:lstStyle/>
        <a:p>
          <a:endParaRPr lang="de-DE"/>
        </a:p>
      </dgm:t>
    </dgm:pt>
    <dgm:pt modelId="{978DF0B8-6199-5849-B88E-8C6A7E19B04C}">
      <dgm:prSet phldrT="[Text]" custT="1"/>
      <dgm:spPr>
        <a:solidFill>
          <a:srgbClr val="4E8F00"/>
        </a:solidFill>
      </dgm:spPr>
      <dgm:t>
        <a:bodyPr/>
        <a:lstStyle/>
        <a:p>
          <a:pPr>
            <a:buClr>
              <a:schemeClr val="tx1"/>
            </a:buClr>
            <a:buSzPct val="80000"/>
          </a:pPr>
          <a:r>
            <a:rPr lang="de-DE"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Mit der Kooperationsvereinbarung haben sich die </a:t>
          </a:r>
          <a:r>
            <a:rPr lang="de-DE" sz="24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Bildungseinrichtungen verpflichtet diese Regeln den Kindern zu vermitteln</a:t>
          </a:r>
          <a:r>
            <a:rPr lang="de-DE" sz="2400" dirty="0">
              <a:solidFill>
                <a:schemeClr val="tx1"/>
              </a:solidFill>
              <a:latin typeface="Calibri" panose="020F0502020204030204" pitchFamily="34" charset="0"/>
              <a:ea typeface="Times New Roman" panose="02020603050405020304" pitchFamily="18" charset="0"/>
              <a:cs typeface="Calibri" panose="020F0502020204030204" pitchFamily="34" charset="0"/>
            </a:rPr>
            <a:t> und beim Einsatz der Spiele aus dem    „Regel-Spiel-Paket“ zu beachten</a:t>
          </a:r>
          <a:r>
            <a:rPr lang="de-DE" sz="1900" dirty="0">
              <a:solidFill>
                <a:schemeClr val="tx1"/>
              </a:solidFill>
              <a:latin typeface="Calibri" panose="020F0502020204030204" pitchFamily="34" charset="0"/>
              <a:ea typeface="Times New Roman" panose="02020603050405020304" pitchFamily="18" charset="0"/>
              <a:cs typeface="Calibri" panose="020F0502020204030204" pitchFamily="34" charset="0"/>
            </a:rPr>
            <a:t>.</a:t>
          </a:r>
          <a:endParaRPr lang="de-DE" sz="1900" dirty="0"/>
        </a:p>
      </dgm:t>
    </dgm:pt>
    <dgm:pt modelId="{1F16B1B0-B9D7-7141-AC58-6EC0E49FF0E8}" type="sibTrans" cxnId="{4805BEAA-691F-A343-A600-011AB90337CB}">
      <dgm:prSet/>
      <dgm:spPr/>
      <dgm:t>
        <a:bodyPr/>
        <a:lstStyle/>
        <a:p>
          <a:endParaRPr lang="de-DE"/>
        </a:p>
      </dgm:t>
    </dgm:pt>
    <dgm:pt modelId="{01FF6D6A-ADDE-6740-B8E0-3001FCB24DA8}" type="parTrans" cxnId="{4805BEAA-691F-A343-A600-011AB90337CB}">
      <dgm:prSet/>
      <dgm:spPr/>
      <dgm:t>
        <a:bodyPr/>
        <a:lstStyle/>
        <a:p>
          <a:endParaRPr lang="de-DE"/>
        </a:p>
      </dgm:t>
    </dgm:pt>
    <dgm:pt modelId="{4A838C27-1F17-004B-83F1-09EDA8FA678D}">
      <dgm:prSet phldrT="[Text]" custT="1"/>
      <dgm:spPr>
        <a:solidFill>
          <a:srgbClr val="92D050"/>
        </a:solidFill>
      </dgm:spPr>
      <dgm:t>
        <a:bodyPr/>
        <a:lstStyle/>
        <a:p>
          <a:pPr>
            <a:buClr>
              <a:schemeClr val="tx1"/>
            </a:buClr>
            <a:buSzPct val="80000"/>
          </a:pPr>
          <a:r>
            <a:rPr kumimoji="0" lang="de-DE" sz="2400" b="0" i="0" u="none" strike="noStrike"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Spiele knüpfen an die natürliche Neugier des Kindes an, wecken somit Freude am Wissen und am Mehr-Wissen-Wollen</a:t>
          </a:r>
          <a:r>
            <a:rPr kumimoji="0" lang="de-DE" sz="1900" b="0" i="0" u="none" strike="noStrike"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t>
          </a:r>
          <a:endParaRPr lang="de-DE" sz="1900" dirty="0"/>
        </a:p>
      </dgm:t>
    </dgm:pt>
    <dgm:pt modelId="{354EB956-42A9-A146-873B-D249AD6E6756}" type="sibTrans" cxnId="{F346BC90-C222-FF40-80A7-BC5B415E42C2}">
      <dgm:prSet/>
      <dgm:spPr/>
      <dgm:t>
        <a:bodyPr/>
        <a:lstStyle/>
        <a:p>
          <a:endParaRPr lang="de-DE"/>
        </a:p>
      </dgm:t>
    </dgm:pt>
    <dgm:pt modelId="{837AF9A9-04DF-2D48-888E-FE0B5C33AB19}" type="parTrans" cxnId="{F346BC90-C222-FF40-80A7-BC5B415E42C2}">
      <dgm:prSet/>
      <dgm:spPr/>
      <dgm:t>
        <a:bodyPr/>
        <a:lstStyle/>
        <a:p>
          <a:endParaRPr lang="de-DE"/>
        </a:p>
      </dgm:t>
    </dgm:pt>
    <dgm:pt modelId="{76070A00-3364-6449-A147-4B13CDF8B6EA}">
      <dgm:prSet phldrT="[Text]" custT="1"/>
      <dgm:spPr>
        <a:solidFill>
          <a:srgbClr val="FF9300"/>
        </a:solidFill>
      </dgm:spPr>
      <dgm:t>
        <a:bodyPr/>
        <a:lstStyle/>
        <a:p>
          <a:pPr>
            <a:buClr>
              <a:schemeClr val="tx1"/>
            </a:buClr>
            <a:buSzPct val="80000"/>
          </a:pPr>
          <a:r>
            <a:rPr kumimoji="0" lang="de-DE" sz="2400" b="0" i="0" u="none" strike="noStrike"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Spielen motiviert, begeistert und integriert. Spielen macht Spaß!</a:t>
          </a:r>
          <a:endParaRPr lang="de-DE" sz="2400" dirty="0"/>
        </a:p>
      </dgm:t>
    </dgm:pt>
    <dgm:pt modelId="{BF7EA6E0-D735-744E-8D16-0A59C76C5654}" type="sibTrans" cxnId="{337D41E3-A021-6F42-8E84-9B7A8E37EB3D}">
      <dgm:prSet/>
      <dgm:spPr/>
      <dgm:t>
        <a:bodyPr/>
        <a:lstStyle/>
        <a:p>
          <a:endParaRPr lang="de-DE"/>
        </a:p>
      </dgm:t>
    </dgm:pt>
    <dgm:pt modelId="{E4F9CDA2-1C62-3042-A69D-32CBAADC7A26}" type="parTrans" cxnId="{337D41E3-A021-6F42-8E84-9B7A8E37EB3D}">
      <dgm:prSet/>
      <dgm:spPr/>
      <dgm:t>
        <a:bodyPr/>
        <a:lstStyle/>
        <a:p>
          <a:endParaRPr lang="de-DE"/>
        </a:p>
      </dgm:t>
    </dgm:pt>
    <dgm:pt modelId="{ADE7309B-C0F7-BE46-9657-353855B88005}">
      <dgm:prSet phldrT="[Text]" custT="1"/>
      <dgm:spPr>
        <a:solidFill>
          <a:srgbClr val="FF9300"/>
        </a:solidFill>
      </dgm:spPr>
      <dgm:t>
        <a:bodyPr/>
        <a:lstStyle/>
        <a:p>
          <a:pPr>
            <a:buClr>
              <a:schemeClr val="tx1"/>
            </a:buClr>
            <a:buSzPct val="80000"/>
          </a:pPr>
          <a:r>
            <a:rPr kumimoji="0" lang="de-DE" sz="2400" b="0" i="0" u="none" strike="noStrike"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Durch spielende Tätigkeiten Regeln lernen. </a:t>
          </a:r>
          <a:endParaRPr lang="de-DE" sz="2400" dirty="0"/>
        </a:p>
      </dgm:t>
    </dgm:pt>
    <dgm:pt modelId="{D7703983-817A-0D42-9256-41B8798209C2}" type="sibTrans" cxnId="{EC21B5DF-6FA0-024A-901B-7AA830DB42AB}">
      <dgm:prSet/>
      <dgm:spPr/>
      <dgm:t>
        <a:bodyPr/>
        <a:lstStyle/>
        <a:p>
          <a:endParaRPr lang="de-DE"/>
        </a:p>
      </dgm:t>
    </dgm:pt>
    <dgm:pt modelId="{94F6C9E4-D8AE-4945-A445-5B3A85BDB25C}" type="parTrans" cxnId="{EC21B5DF-6FA0-024A-901B-7AA830DB42AB}">
      <dgm:prSet/>
      <dgm:spPr/>
      <dgm:t>
        <a:bodyPr/>
        <a:lstStyle/>
        <a:p>
          <a:endParaRPr lang="de-DE"/>
        </a:p>
      </dgm:t>
    </dgm:pt>
    <dgm:pt modelId="{639A3A37-3748-084D-B651-807AAF42382B}">
      <dgm:prSet phldrT="[Text]" custT="1"/>
      <dgm:spPr>
        <a:solidFill>
          <a:srgbClr val="4E8F00"/>
        </a:solidFill>
      </dgm:spPr>
      <dgm:t>
        <a:bodyPr/>
        <a:lstStyle/>
        <a:p>
          <a:pPr>
            <a:buClr>
              <a:schemeClr val="tx1"/>
            </a:buClr>
            <a:buSzPct val="80000"/>
          </a:pPr>
          <a:r>
            <a:rPr kumimoji="0" lang="de-DE" sz="2400" b="0" i="0" u="none" strike="noStrike"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Das eigenständige Lernen wird individuell und unter Einbeziehung aller Sinne gefördert</a:t>
          </a:r>
          <a:r>
            <a:rPr kumimoji="0" lang="de-DE" sz="1900" b="0" i="0" u="none" strike="noStrike"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t>
          </a:r>
          <a:endParaRPr lang="de-DE" sz="1900" dirty="0"/>
        </a:p>
      </dgm:t>
    </dgm:pt>
    <dgm:pt modelId="{983410C5-A309-7741-9C96-084DEBC7CE5A}" type="sibTrans" cxnId="{C8782D3B-61D2-C042-BB61-E26EA188E422}">
      <dgm:prSet/>
      <dgm:spPr/>
      <dgm:t>
        <a:bodyPr/>
        <a:lstStyle/>
        <a:p>
          <a:endParaRPr lang="de-DE"/>
        </a:p>
      </dgm:t>
    </dgm:pt>
    <dgm:pt modelId="{25574044-1C04-DB41-A4A0-220630DA16FE}" type="parTrans" cxnId="{C8782D3B-61D2-C042-BB61-E26EA188E422}">
      <dgm:prSet/>
      <dgm:spPr/>
      <dgm:t>
        <a:bodyPr/>
        <a:lstStyle/>
        <a:p>
          <a:endParaRPr lang="de-DE"/>
        </a:p>
      </dgm:t>
    </dgm:pt>
    <dgm:pt modelId="{6F4030B4-0096-3342-BAAB-392F1594EF90}" type="pres">
      <dgm:prSet presAssocID="{18D6BBD0-5B7D-7E4F-8125-3756C3C39496}" presName="Name0" presStyleCnt="0">
        <dgm:presLayoutVars>
          <dgm:chPref val="1"/>
          <dgm:dir/>
          <dgm:animOne val="branch"/>
          <dgm:animLvl val="lvl"/>
          <dgm:resizeHandles/>
        </dgm:presLayoutVars>
      </dgm:prSet>
      <dgm:spPr/>
    </dgm:pt>
    <dgm:pt modelId="{ADF9D395-E4EC-7148-98E2-69B1C480526A}" type="pres">
      <dgm:prSet presAssocID="{319B5969-BCE3-E64C-9F67-AAF810738040}" presName="vertOne" presStyleCnt="0"/>
      <dgm:spPr/>
    </dgm:pt>
    <dgm:pt modelId="{03D71E98-39B7-3A4B-BB1A-E4AEA9DA14A1}" type="pres">
      <dgm:prSet presAssocID="{319B5969-BCE3-E64C-9F67-AAF810738040}" presName="txOne" presStyleLbl="node0" presStyleIdx="0" presStyleCnt="1">
        <dgm:presLayoutVars>
          <dgm:chPref val="3"/>
        </dgm:presLayoutVars>
      </dgm:prSet>
      <dgm:spPr/>
    </dgm:pt>
    <dgm:pt modelId="{4B0E170E-F023-6545-9DC0-C4CBB8A48D5E}" type="pres">
      <dgm:prSet presAssocID="{319B5969-BCE3-E64C-9F67-AAF810738040}" presName="parTransOne" presStyleCnt="0"/>
      <dgm:spPr/>
    </dgm:pt>
    <dgm:pt modelId="{965476E6-B033-074F-BA1C-313625A1BD27}" type="pres">
      <dgm:prSet presAssocID="{319B5969-BCE3-E64C-9F67-AAF810738040}" presName="horzOne" presStyleCnt="0"/>
      <dgm:spPr/>
    </dgm:pt>
    <dgm:pt modelId="{DCB49538-23D2-5B44-9894-92D4DEDBD806}" type="pres">
      <dgm:prSet presAssocID="{978DF0B8-6199-5849-B88E-8C6A7E19B04C}" presName="vertTwo" presStyleCnt="0"/>
      <dgm:spPr/>
    </dgm:pt>
    <dgm:pt modelId="{00DCB795-59DC-DC4D-9670-906AF6FB86E6}" type="pres">
      <dgm:prSet presAssocID="{978DF0B8-6199-5849-B88E-8C6A7E19B04C}" presName="txTwo" presStyleLbl="node2" presStyleIdx="0" presStyleCnt="2">
        <dgm:presLayoutVars>
          <dgm:chPref val="3"/>
        </dgm:presLayoutVars>
      </dgm:prSet>
      <dgm:spPr/>
    </dgm:pt>
    <dgm:pt modelId="{1BD00410-B6B0-F24A-884B-30FE6C57F947}" type="pres">
      <dgm:prSet presAssocID="{978DF0B8-6199-5849-B88E-8C6A7E19B04C}" presName="parTransTwo" presStyleCnt="0"/>
      <dgm:spPr/>
    </dgm:pt>
    <dgm:pt modelId="{DD70318A-8AC6-8546-BC73-591493A9526F}" type="pres">
      <dgm:prSet presAssocID="{978DF0B8-6199-5849-B88E-8C6A7E19B04C}" presName="horzTwo" presStyleCnt="0"/>
      <dgm:spPr/>
    </dgm:pt>
    <dgm:pt modelId="{039A9DD0-8F4A-D648-876F-316740571DA7}" type="pres">
      <dgm:prSet presAssocID="{4A838C27-1F17-004B-83F1-09EDA8FA678D}" presName="vertThree" presStyleCnt="0"/>
      <dgm:spPr/>
    </dgm:pt>
    <dgm:pt modelId="{22D1995C-CBCA-424D-B9A6-0C4DB6057348}" type="pres">
      <dgm:prSet presAssocID="{4A838C27-1F17-004B-83F1-09EDA8FA678D}" presName="txThree" presStyleLbl="node3" presStyleIdx="0" presStyleCnt="3" custScaleX="130218">
        <dgm:presLayoutVars>
          <dgm:chPref val="3"/>
        </dgm:presLayoutVars>
      </dgm:prSet>
      <dgm:spPr/>
    </dgm:pt>
    <dgm:pt modelId="{B808E062-57A4-BD45-9801-96B6B5753F99}" type="pres">
      <dgm:prSet presAssocID="{4A838C27-1F17-004B-83F1-09EDA8FA678D}" presName="horzThree" presStyleCnt="0"/>
      <dgm:spPr/>
    </dgm:pt>
    <dgm:pt modelId="{AD813DB4-3CF5-DD49-92FB-A6C50C8D34B4}" type="pres">
      <dgm:prSet presAssocID="{354EB956-42A9-A146-873B-D249AD6E6756}" presName="sibSpaceThree" presStyleCnt="0"/>
      <dgm:spPr/>
    </dgm:pt>
    <dgm:pt modelId="{ABA804D3-C52F-8E45-8853-123E06E857E5}" type="pres">
      <dgm:prSet presAssocID="{76070A00-3364-6449-A147-4B13CDF8B6EA}" presName="vertThree" presStyleCnt="0"/>
      <dgm:spPr/>
    </dgm:pt>
    <dgm:pt modelId="{3D3A5B15-19B6-5340-AB54-7FCBEA231615}" type="pres">
      <dgm:prSet presAssocID="{76070A00-3364-6449-A147-4B13CDF8B6EA}" presName="txThree" presStyleLbl="node3" presStyleIdx="1" presStyleCnt="3">
        <dgm:presLayoutVars>
          <dgm:chPref val="3"/>
        </dgm:presLayoutVars>
      </dgm:prSet>
      <dgm:spPr/>
    </dgm:pt>
    <dgm:pt modelId="{F25DA131-A69B-5C41-B30C-C78EF718A59B}" type="pres">
      <dgm:prSet presAssocID="{76070A00-3364-6449-A147-4B13CDF8B6EA}" presName="horzThree" presStyleCnt="0"/>
      <dgm:spPr/>
    </dgm:pt>
    <dgm:pt modelId="{0C48E3E3-24F7-D742-8799-39DBC32CEB97}" type="pres">
      <dgm:prSet presAssocID="{1F16B1B0-B9D7-7141-AC58-6EC0E49FF0E8}" presName="sibSpaceTwo" presStyleCnt="0"/>
      <dgm:spPr/>
    </dgm:pt>
    <dgm:pt modelId="{FB1FC8DD-8C27-5244-BFB6-8463D5CB6F85}" type="pres">
      <dgm:prSet presAssocID="{ADE7309B-C0F7-BE46-9657-353855B88005}" presName="vertTwo" presStyleCnt="0"/>
      <dgm:spPr/>
    </dgm:pt>
    <dgm:pt modelId="{FDA0B51F-3F8A-9241-A8F9-5368F5489B9A}" type="pres">
      <dgm:prSet presAssocID="{ADE7309B-C0F7-BE46-9657-353855B88005}" presName="txTwo" presStyleLbl="node2" presStyleIdx="1" presStyleCnt="2">
        <dgm:presLayoutVars>
          <dgm:chPref val="3"/>
        </dgm:presLayoutVars>
      </dgm:prSet>
      <dgm:spPr/>
    </dgm:pt>
    <dgm:pt modelId="{559DDD35-9D61-EE46-815E-8BBB5CD6F329}" type="pres">
      <dgm:prSet presAssocID="{ADE7309B-C0F7-BE46-9657-353855B88005}" presName="parTransTwo" presStyleCnt="0"/>
      <dgm:spPr/>
    </dgm:pt>
    <dgm:pt modelId="{A033472D-1D93-574C-928F-19A05B4938C4}" type="pres">
      <dgm:prSet presAssocID="{ADE7309B-C0F7-BE46-9657-353855B88005}" presName="horzTwo" presStyleCnt="0"/>
      <dgm:spPr/>
    </dgm:pt>
    <dgm:pt modelId="{3B58AC7D-49B8-6248-9479-35F57C4DD0AA}" type="pres">
      <dgm:prSet presAssocID="{639A3A37-3748-084D-B651-807AAF42382B}" presName="vertThree" presStyleCnt="0"/>
      <dgm:spPr/>
    </dgm:pt>
    <dgm:pt modelId="{AFA1F099-5596-E348-A914-55BD3D9CFCB9}" type="pres">
      <dgm:prSet presAssocID="{639A3A37-3748-084D-B651-807AAF42382B}" presName="txThree" presStyleLbl="node3" presStyleIdx="2" presStyleCnt="3">
        <dgm:presLayoutVars>
          <dgm:chPref val="3"/>
        </dgm:presLayoutVars>
      </dgm:prSet>
      <dgm:spPr/>
    </dgm:pt>
    <dgm:pt modelId="{DEDF147B-761D-4E40-9AE3-B1358BB94558}" type="pres">
      <dgm:prSet presAssocID="{639A3A37-3748-084D-B651-807AAF42382B}" presName="horzThree" presStyleCnt="0"/>
      <dgm:spPr/>
    </dgm:pt>
  </dgm:ptLst>
  <dgm:cxnLst>
    <dgm:cxn modelId="{9B765806-2B9E-A842-B6DB-080F79E1F550}" type="presOf" srcId="{319B5969-BCE3-E64C-9F67-AAF810738040}" destId="{03D71E98-39B7-3A4B-BB1A-E4AEA9DA14A1}" srcOrd="0" destOrd="0" presId="urn:microsoft.com/office/officeart/2005/8/layout/hierarchy4"/>
    <dgm:cxn modelId="{6CC9771C-FCF9-254D-9441-DCED4CDD4702}" type="presOf" srcId="{ADE7309B-C0F7-BE46-9657-353855B88005}" destId="{FDA0B51F-3F8A-9241-A8F9-5368F5489B9A}" srcOrd="0" destOrd="0" presId="urn:microsoft.com/office/officeart/2005/8/layout/hierarchy4"/>
    <dgm:cxn modelId="{28CA421D-4B42-1949-BFDD-BCB0555C3EF1}" type="presOf" srcId="{76070A00-3364-6449-A147-4B13CDF8B6EA}" destId="{3D3A5B15-19B6-5340-AB54-7FCBEA231615}" srcOrd="0" destOrd="0" presId="urn:microsoft.com/office/officeart/2005/8/layout/hierarchy4"/>
    <dgm:cxn modelId="{C8782D3B-61D2-C042-BB61-E26EA188E422}" srcId="{ADE7309B-C0F7-BE46-9657-353855B88005}" destId="{639A3A37-3748-084D-B651-807AAF42382B}" srcOrd="0" destOrd="0" parTransId="{25574044-1C04-DB41-A4A0-220630DA16FE}" sibTransId="{983410C5-A309-7741-9C96-084DEBC7CE5A}"/>
    <dgm:cxn modelId="{A7838F90-7438-F84A-A39D-015991D4D2E6}" type="presOf" srcId="{18D6BBD0-5B7D-7E4F-8125-3756C3C39496}" destId="{6F4030B4-0096-3342-BAAB-392F1594EF90}" srcOrd="0" destOrd="0" presId="urn:microsoft.com/office/officeart/2005/8/layout/hierarchy4"/>
    <dgm:cxn modelId="{F346BC90-C222-FF40-80A7-BC5B415E42C2}" srcId="{978DF0B8-6199-5849-B88E-8C6A7E19B04C}" destId="{4A838C27-1F17-004B-83F1-09EDA8FA678D}" srcOrd="0" destOrd="0" parTransId="{837AF9A9-04DF-2D48-888E-FE0B5C33AB19}" sibTransId="{354EB956-42A9-A146-873B-D249AD6E6756}"/>
    <dgm:cxn modelId="{FF3177A6-3454-F44B-B802-299A97ABF11D}" type="presOf" srcId="{4A838C27-1F17-004B-83F1-09EDA8FA678D}" destId="{22D1995C-CBCA-424D-B9A6-0C4DB6057348}" srcOrd="0" destOrd="0" presId="urn:microsoft.com/office/officeart/2005/8/layout/hierarchy4"/>
    <dgm:cxn modelId="{4805BEAA-691F-A343-A600-011AB90337CB}" srcId="{319B5969-BCE3-E64C-9F67-AAF810738040}" destId="{978DF0B8-6199-5849-B88E-8C6A7E19B04C}" srcOrd="0" destOrd="0" parTransId="{01FF6D6A-ADDE-6740-B8E0-3001FCB24DA8}" sibTransId="{1F16B1B0-B9D7-7141-AC58-6EC0E49FF0E8}"/>
    <dgm:cxn modelId="{143836C4-C891-1B43-83C7-5D1D7580A818}" type="presOf" srcId="{639A3A37-3748-084D-B651-807AAF42382B}" destId="{AFA1F099-5596-E348-A914-55BD3D9CFCB9}" srcOrd="0" destOrd="0" presId="urn:microsoft.com/office/officeart/2005/8/layout/hierarchy4"/>
    <dgm:cxn modelId="{E672D3CA-5B55-1D41-836B-8BB40731C7C4}" srcId="{18D6BBD0-5B7D-7E4F-8125-3756C3C39496}" destId="{319B5969-BCE3-E64C-9F67-AAF810738040}" srcOrd="0" destOrd="0" parTransId="{E161CB1B-944A-2140-8AEA-78CFDDA3E55C}" sibTransId="{8EB88C4C-27D6-2B48-8570-36001D0F2661}"/>
    <dgm:cxn modelId="{EC21B5DF-6FA0-024A-901B-7AA830DB42AB}" srcId="{319B5969-BCE3-E64C-9F67-AAF810738040}" destId="{ADE7309B-C0F7-BE46-9657-353855B88005}" srcOrd="1" destOrd="0" parTransId="{94F6C9E4-D8AE-4945-A445-5B3A85BDB25C}" sibTransId="{D7703983-817A-0D42-9256-41B8798209C2}"/>
    <dgm:cxn modelId="{337D41E3-A021-6F42-8E84-9B7A8E37EB3D}" srcId="{978DF0B8-6199-5849-B88E-8C6A7E19B04C}" destId="{76070A00-3364-6449-A147-4B13CDF8B6EA}" srcOrd="1" destOrd="0" parTransId="{E4F9CDA2-1C62-3042-A69D-32CBAADC7A26}" sibTransId="{BF7EA6E0-D735-744E-8D16-0A59C76C5654}"/>
    <dgm:cxn modelId="{C0F93EF7-8E0F-CE4C-A70C-1F9B3D963635}" type="presOf" srcId="{978DF0B8-6199-5849-B88E-8C6A7E19B04C}" destId="{00DCB795-59DC-DC4D-9670-906AF6FB86E6}" srcOrd="0" destOrd="0" presId="urn:microsoft.com/office/officeart/2005/8/layout/hierarchy4"/>
    <dgm:cxn modelId="{2237E6BB-91FD-E24E-AE4B-2CEA3815AA81}" type="presParOf" srcId="{6F4030B4-0096-3342-BAAB-392F1594EF90}" destId="{ADF9D395-E4EC-7148-98E2-69B1C480526A}" srcOrd="0" destOrd="0" presId="urn:microsoft.com/office/officeart/2005/8/layout/hierarchy4"/>
    <dgm:cxn modelId="{AA3B9107-DFDD-DA49-8D61-146B39B48836}" type="presParOf" srcId="{ADF9D395-E4EC-7148-98E2-69B1C480526A}" destId="{03D71E98-39B7-3A4B-BB1A-E4AEA9DA14A1}" srcOrd="0" destOrd="0" presId="urn:microsoft.com/office/officeart/2005/8/layout/hierarchy4"/>
    <dgm:cxn modelId="{FB9F3A7A-E918-174E-809F-59223D1A552F}" type="presParOf" srcId="{ADF9D395-E4EC-7148-98E2-69B1C480526A}" destId="{4B0E170E-F023-6545-9DC0-C4CBB8A48D5E}" srcOrd="1" destOrd="0" presId="urn:microsoft.com/office/officeart/2005/8/layout/hierarchy4"/>
    <dgm:cxn modelId="{C6D9C311-5416-B048-9501-B2234BA0F714}" type="presParOf" srcId="{ADF9D395-E4EC-7148-98E2-69B1C480526A}" destId="{965476E6-B033-074F-BA1C-313625A1BD27}" srcOrd="2" destOrd="0" presId="urn:microsoft.com/office/officeart/2005/8/layout/hierarchy4"/>
    <dgm:cxn modelId="{DAFC5B62-964E-3045-9D7B-E7C63276E813}" type="presParOf" srcId="{965476E6-B033-074F-BA1C-313625A1BD27}" destId="{DCB49538-23D2-5B44-9894-92D4DEDBD806}" srcOrd="0" destOrd="0" presId="urn:microsoft.com/office/officeart/2005/8/layout/hierarchy4"/>
    <dgm:cxn modelId="{5CAAD2D3-F728-D248-B257-F7AD4BD83D3B}" type="presParOf" srcId="{DCB49538-23D2-5B44-9894-92D4DEDBD806}" destId="{00DCB795-59DC-DC4D-9670-906AF6FB86E6}" srcOrd="0" destOrd="0" presId="urn:microsoft.com/office/officeart/2005/8/layout/hierarchy4"/>
    <dgm:cxn modelId="{712784F3-314D-4B4F-8E64-CF89CF220C9D}" type="presParOf" srcId="{DCB49538-23D2-5B44-9894-92D4DEDBD806}" destId="{1BD00410-B6B0-F24A-884B-30FE6C57F947}" srcOrd="1" destOrd="0" presId="urn:microsoft.com/office/officeart/2005/8/layout/hierarchy4"/>
    <dgm:cxn modelId="{E91F92B9-4579-D143-9500-FD5445CC0EDE}" type="presParOf" srcId="{DCB49538-23D2-5B44-9894-92D4DEDBD806}" destId="{DD70318A-8AC6-8546-BC73-591493A9526F}" srcOrd="2" destOrd="0" presId="urn:microsoft.com/office/officeart/2005/8/layout/hierarchy4"/>
    <dgm:cxn modelId="{881A1651-D915-6A40-9AD9-ADE8E7FC4A8C}" type="presParOf" srcId="{DD70318A-8AC6-8546-BC73-591493A9526F}" destId="{039A9DD0-8F4A-D648-876F-316740571DA7}" srcOrd="0" destOrd="0" presId="urn:microsoft.com/office/officeart/2005/8/layout/hierarchy4"/>
    <dgm:cxn modelId="{C22874DD-973D-084A-9DC2-1EAD9EAC723F}" type="presParOf" srcId="{039A9DD0-8F4A-D648-876F-316740571DA7}" destId="{22D1995C-CBCA-424D-B9A6-0C4DB6057348}" srcOrd="0" destOrd="0" presId="urn:microsoft.com/office/officeart/2005/8/layout/hierarchy4"/>
    <dgm:cxn modelId="{59620101-1FCD-0147-BCB3-5A935DE13390}" type="presParOf" srcId="{039A9DD0-8F4A-D648-876F-316740571DA7}" destId="{B808E062-57A4-BD45-9801-96B6B5753F99}" srcOrd="1" destOrd="0" presId="urn:microsoft.com/office/officeart/2005/8/layout/hierarchy4"/>
    <dgm:cxn modelId="{A2CF4081-B2DA-F946-ADE6-9649C9DEB37A}" type="presParOf" srcId="{DD70318A-8AC6-8546-BC73-591493A9526F}" destId="{AD813DB4-3CF5-DD49-92FB-A6C50C8D34B4}" srcOrd="1" destOrd="0" presId="urn:microsoft.com/office/officeart/2005/8/layout/hierarchy4"/>
    <dgm:cxn modelId="{79D577CE-B6D2-4248-A215-FCBA28A56E89}" type="presParOf" srcId="{DD70318A-8AC6-8546-BC73-591493A9526F}" destId="{ABA804D3-C52F-8E45-8853-123E06E857E5}" srcOrd="2" destOrd="0" presId="urn:microsoft.com/office/officeart/2005/8/layout/hierarchy4"/>
    <dgm:cxn modelId="{7306B447-BB65-3742-9E6F-3458769C28E4}" type="presParOf" srcId="{ABA804D3-C52F-8E45-8853-123E06E857E5}" destId="{3D3A5B15-19B6-5340-AB54-7FCBEA231615}" srcOrd="0" destOrd="0" presId="urn:microsoft.com/office/officeart/2005/8/layout/hierarchy4"/>
    <dgm:cxn modelId="{C88BF259-890C-E54F-9CCF-49C6AED825CD}" type="presParOf" srcId="{ABA804D3-C52F-8E45-8853-123E06E857E5}" destId="{F25DA131-A69B-5C41-B30C-C78EF718A59B}" srcOrd="1" destOrd="0" presId="urn:microsoft.com/office/officeart/2005/8/layout/hierarchy4"/>
    <dgm:cxn modelId="{09B2C977-CADA-8246-8CCD-D7D7D1A9329B}" type="presParOf" srcId="{965476E6-B033-074F-BA1C-313625A1BD27}" destId="{0C48E3E3-24F7-D742-8799-39DBC32CEB97}" srcOrd="1" destOrd="0" presId="urn:microsoft.com/office/officeart/2005/8/layout/hierarchy4"/>
    <dgm:cxn modelId="{3791F701-90DE-D54D-B8E8-39A3BBF1AC05}" type="presParOf" srcId="{965476E6-B033-074F-BA1C-313625A1BD27}" destId="{FB1FC8DD-8C27-5244-BFB6-8463D5CB6F85}" srcOrd="2" destOrd="0" presId="urn:microsoft.com/office/officeart/2005/8/layout/hierarchy4"/>
    <dgm:cxn modelId="{2585F4A2-E09D-E84C-A273-8E31785C100E}" type="presParOf" srcId="{FB1FC8DD-8C27-5244-BFB6-8463D5CB6F85}" destId="{FDA0B51F-3F8A-9241-A8F9-5368F5489B9A}" srcOrd="0" destOrd="0" presId="urn:microsoft.com/office/officeart/2005/8/layout/hierarchy4"/>
    <dgm:cxn modelId="{0F2B5E94-D0D7-DE4F-AEE1-40B6FD5684D6}" type="presParOf" srcId="{FB1FC8DD-8C27-5244-BFB6-8463D5CB6F85}" destId="{559DDD35-9D61-EE46-815E-8BBB5CD6F329}" srcOrd="1" destOrd="0" presId="urn:microsoft.com/office/officeart/2005/8/layout/hierarchy4"/>
    <dgm:cxn modelId="{03AF294D-7A4C-4045-9C41-643E0ACFF78B}" type="presParOf" srcId="{FB1FC8DD-8C27-5244-BFB6-8463D5CB6F85}" destId="{A033472D-1D93-574C-928F-19A05B4938C4}" srcOrd="2" destOrd="0" presId="urn:microsoft.com/office/officeart/2005/8/layout/hierarchy4"/>
    <dgm:cxn modelId="{8D4D1ED9-CC23-6541-9EF5-4C2BD3DC32A6}" type="presParOf" srcId="{A033472D-1D93-574C-928F-19A05B4938C4}" destId="{3B58AC7D-49B8-6248-9479-35F57C4DD0AA}" srcOrd="0" destOrd="0" presId="urn:microsoft.com/office/officeart/2005/8/layout/hierarchy4"/>
    <dgm:cxn modelId="{541C0AC1-83D6-6F4E-A8AD-8572A5C6F3EA}" type="presParOf" srcId="{3B58AC7D-49B8-6248-9479-35F57C4DD0AA}" destId="{AFA1F099-5596-E348-A914-55BD3D9CFCB9}" srcOrd="0" destOrd="0" presId="urn:microsoft.com/office/officeart/2005/8/layout/hierarchy4"/>
    <dgm:cxn modelId="{FE4861BB-931F-CD4A-B11D-35130E26E3C2}" type="presParOf" srcId="{3B58AC7D-49B8-6248-9479-35F57C4DD0AA}" destId="{DEDF147B-761D-4E40-9AE3-B1358BB94558}"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58D757-E488-6940-B880-DFD045887227}" type="doc">
      <dgm:prSet loTypeId="urn:microsoft.com/office/officeart/2005/8/layout/vList6" loCatId="" qsTypeId="urn:microsoft.com/office/officeart/2005/8/quickstyle/simple1" qsCatId="simple" csTypeId="urn:microsoft.com/office/officeart/2005/8/colors/accent1_2" csCatId="accent1" phldr="1"/>
      <dgm:spPr/>
      <dgm:t>
        <a:bodyPr/>
        <a:lstStyle/>
        <a:p>
          <a:endParaRPr lang="de-DE"/>
        </a:p>
      </dgm:t>
    </dgm:pt>
    <dgm:pt modelId="{838E073D-38D5-E24A-B496-854B8E4B563C}">
      <dgm:prSet phldrT="[Text]" custT="1"/>
      <dgm:spPr>
        <a:solidFill>
          <a:schemeClr val="accent1">
            <a:lumMod val="75000"/>
          </a:schemeClr>
        </a:solidFill>
      </dgm:spPr>
      <dgm:t>
        <a:bodyPr/>
        <a:lstStyle/>
        <a:p>
          <a:r>
            <a:rPr lang="de-DE" sz="2000" b="1" dirty="0">
              <a:latin typeface="Calibri" panose="020F0502020204030204" pitchFamily="34" charset="0"/>
              <a:cs typeface="Calibri" panose="020F0502020204030204" pitchFamily="34" charset="0"/>
            </a:rPr>
            <a:t>...ist nicht alleine:</a:t>
          </a:r>
        </a:p>
      </dgm:t>
    </dgm:pt>
    <dgm:pt modelId="{CB25C262-7E59-5D48-B5A7-D8509C214DA4}" type="parTrans" cxnId="{BB7ECE58-2D44-DC46-B367-1D100BD99CBC}">
      <dgm:prSet/>
      <dgm:spPr/>
      <dgm:t>
        <a:bodyPr/>
        <a:lstStyle/>
        <a:p>
          <a:endParaRPr lang="de-DE"/>
        </a:p>
      </dgm:t>
    </dgm:pt>
    <dgm:pt modelId="{293C927C-1DD8-CE4A-92BF-E915E4FCE188}" type="sibTrans" cxnId="{BB7ECE58-2D44-DC46-B367-1D100BD99CBC}">
      <dgm:prSet/>
      <dgm:spPr/>
      <dgm:t>
        <a:bodyPr/>
        <a:lstStyle/>
        <a:p>
          <a:endParaRPr lang="de-DE"/>
        </a:p>
      </dgm:t>
    </dgm:pt>
    <dgm:pt modelId="{113B15FD-47BE-9D42-9492-607ADBC3AE28}">
      <dgm:prSet phldrT="[Text]" custT="1"/>
      <dgm:spPr>
        <a:solidFill>
          <a:srgbClr val="92D050">
            <a:alpha val="90000"/>
          </a:srgbClr>
        </a:solidFill>
      </dgm:spPr>
      <dgm:t>
        <a:bodyPr/>
        <a:lstStyle/>
        <a:p>
          <a:pPr>
            <a:buClrTx/>
            <a:buSzTx/>
            <a:buFontTx/>
            <a:buNone/>
          </a:pPr>
          <a:r>
            <a:rPr kumimoji="0" lang="de-DE" sz="1300" b="0" i="0" u="none" strike="noStrike"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Gemeinsames Spielen fördert die Gewissheit, nicht einsam zu sein. Besonders prägend ist das Spielen mit Erwachsenen. Das Kind erfährt: „Hier hat jemand Zeit für mich!“</a:t>
          </a:r>
          <a:endParaRPr lang="de-DE" sz="1300" dirty="0">
            <a:latin typeface="Calibri" panose="020F0502020204030204" pitchFamily="34" charset="0"/>
            <a:cs typeface="Calibri" panose="020F0502020204030204" pitchFamily="34" charset="0"/>
          </a:endParaRPr>
        </a:p>
      </dgm:t>
    </dgm:pt>
    <dgm:pt modelId="{6D3ACB85-5561-ED4B-AAB6-67A1B8D5A019}" type="parTrans" cxnId="{305AAB08-7153-E442-885C-1C018794594F}">
      <dgm:prSet/>
      <dgm:spPr/>
      <dgm:t>
        <a:bodyPr/>
        <a:lstStyle/>
        <a:p>
          <a:endParaRPr lang="de-DE"/>
        </a:p>
      </dgm:t>
    </dgm:pt>
    <dgm:pt modelId="{03B52B8A-D0ED-DF4A-8482-07DD133EAC15}" type="sibTrans" cxnId="{305AAB08-7153-E442-885C-1C018794594F}">
      <dgm:prSet/>
      <dgm:spPr/>
      <dgm:t>
        <a:bodyPr/>
        <a:lstStyle/>
        <a:p>
          <a:endParaRPr lang="de-DE"/>
        </a:p>
      </dgm:t>
    </dgm:pt>
    <dgm:pt modelId="{586D163F-BDBF-7040-BA6C-0B903EB79ADB}">
      <dgm:prSet phldrT="[Text]" custT="1"/>
      <dgm:spPr>
        <a:solidFill>
          <a:schemeClr val="accent1">
            <a:lumMod val="75000"/>
          </a:schemeClr>
        </a:solidFill>
      </dgm:spPr>
      <dgm:t>
        <a:bodyPr/>
        <a:lstStyle/>
        <a:p>
          <a:r>
            <a:rPr lang="de-DE" sz="2000" b="1" dirty="0">
              <a:latin typeface="Calibri" panose="020F0502020204030204" pitchFamily="34" charset="0"/>
              <a:cs typeface="Calibri" panose="020F0502020204030204" pitchFamily="34" charset="0"/>
            </a:rPr>
            <a:t>...hört zu:</a:t>
          </a:r>
        </a:p>
      </dgm:t>
    </dgm:pt>
    <dgm:pt modelId="{762F8E8D-FB9D-FA4B-BECF-8DE23898B033}" type="parTrans" cxnId="{1941C448-146A-2343-AA19-8637367B41CD}">
      <dgm:prSet/>
      <dgm:spPr/>
      <dgm:t>
        <a:bodyPr/>
        <a:lstStyle/>
        <a:p>
          <a:endParaRPr lang="de-DE"/>
        </a:p>
      </dgm:t>
    </dgm:pt>
    <dgm:pt modelId="{C1BE46B9-F638-9645-94F6-5CCE02012B2C}" type="sibTrans" cxnId="{1941C448-146A-2343-AA19-8637367B41CD}">
      <dgm:prSet/>
      <dgm:spPr/>
      <dgm:t>
        <a:bodyPr/>
        <a:lstStyle/>
        <a:p>
          <a:endParaRPr lang="de-DE"/>
        </a:p>
      </dgm:t>
    </dgm:pt>
    <dgm:pt modelId="{BDF4B51D-E7F8-1645-9F22-084F07B26F21}">
      <dgm:prSet phldrT="[Text]" custT="1"/>
      <dgm:spPr>
        <a:solidFill>
          <a:srgbClr val="92D050">
            <a:alpha val="90000"/>
          </a:srgbClr>
        </a:solidFill>
      </dgm:spPr>
      <dgm:t>
        <a:bodyPr/>
        <a:lstStyle/>
        <a:p>
          <a:pPr>
            <a:buClrTx/>
            <a:buSzTx/>
            <a:buFontTx/>
            <a:buNone/>
          </a:pPr>
          <a:r>
            <a:rPr kumimoji="0" lang="de-DE" sz="1300" b="0" i="0" u="none" strike="noStrike"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Regelspiele fördern durch das Begreifen, Erinnern und Befolgen der Regeln die Konzentrations-fähigkeit und das Gedächtnis des Kindes.</a:t>
          </a:r>
          <a:endParaRPr lang="de-DE" sz="1300" dirty="0">
            <a:latin typeface="Calibri" panose="020F0502020204030204" pitchFamily="34" charset="0"/>
            <a:cs typeface="Calibri" panose="020F0502020204030204" pitchFamily="34" charset="0"/>
          </a:endParaRPr>
        </a:p>
      </dgm:t>
    </dgm:pt>
    <dgm:pt modelId="{1C0E5E6E-8A50-CC43-A5EB-7DC746B192CC}" type="parTrans" cxnId="{CAE95065-2144-CB4E-BDA9-CD721140A5EE}">
      <dgm:prSet/>
      <dgm:spPr/>
      <dgm:t>
        <a:bodyPr/>
        <a:lstStyle/>
        <a:p>
          <a:endParaRPr lang="de-DE"/>
        </a:p>
      </dgm:t>
    </dgm:pt>
    <dgm:pt modelId="{59B3D2BA-04E6-3147-9C1F-EA38B739D150}" type="sibTrans" cxnId="{CAE95065-2144-CB4E-BDA9-CD721140A5EE}">
      <dgm:prSet/>
      <dgm:spPr/>
      <dgm:t>
        <a:bodyPr/>
        <a:lstStyle/>
        <a:p>
          <a:endParaRPr lang="de-DE"/>
        </a:p>
      </dgm:t>
    </dgm:pt>
    <dgm:pt modelId="{16104FA4-542B-874F-8B93-3A4CA6E1A318}">
      <dgm:prSet phldrT="[Text]" custT="1"/>
      <dgm:spPr>
        <a:solidFill>
          <a:srgbClr val="92D050">
            <a:alpha val="90000"/>
          </a:srgbClr>
        </a:solidFill>
      </dgm:spPr>
      <dgm:t>
        <a:bodyPr/>
        <a:lstStyle/>
        <a:p>
          <a:pPr>
            <a:buClrTx/>
            <a:buSzTx/>
            <a:buFontTx/>
            <a:buNone/>
          </a:pPr>
          <a:r>
            <a:rPr kumimoji="0" lang="de-DE" sz="1300" b="0" i="0" u="none" strike="noStrike"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Durch das Gewinnen oder auch das Verlieren lernt das Kind, seine Emotionen zu begreifen und sie zu kontrollieren. Ebenfalls spürt es, dass es durch die nächste Spielrunde eine neue Chance bekommt.</a:t>
          </a:r>
          <a:endParaRPr lang="de-DE" sz="1300" dirty="0">
            <a:latin typeface="Calibri" panose="020F0502020204030204" pitchFamily="34" charset="0"/>
            <a:cs typeface="Calibri" panose="020F0502020204030204" pitchFamily="34" charset="0"/>
          </a:endParaRPr>
        </a:p>
      </dgm:t>
    </dgm:pt>
    <dgm:pt modelId="{F57BE82F-57A6-FD49-A4E8-271CB9F706F5}" type="parTrans" cxnId="{67B046B6-442B-134F-A455-504622ECDD64}">
      <dgm:prSet/>
      <dgm:spPr/>
      <dgm:t>
        <a:bodyPr/>
        <a:lstStyle/>
        <a:p>
          <a:endParaRPr lang="de-DE"/>
        </a:p>
      </dgm:t>
    </dgm:pt>
    <dgm:pt modelId="{FC6DDCC3-6186-B646-926A-E90722F8EA42}" type="sibTrans" cxnId="{67B046B6-442B-134F-A455-504622ECDD64}">
      <dgm:prSet/>
      <dgm:spPr/>
      <dgm:t>
        <a:bodyPr/>
        <a:lstStyle/>
        <a:p>
          <a:endParaRPr lang="de-DE"/>
        </a:p>
      </dgm:t>
    </dgm:pt>
    <dgm:pt modelId="{F1BD0042-FF4F-4C4A-BC21-05B0EE535DCE}">
      <dgm:prSet custT="1"/>
      <dgm:spPr>
        <a:solidFill>
          <a:schemeClr val="accent1">
            <a:lumMod val="75000"/>
          </a:schemeClr>
        </a:solidFill>
      </dgm:spPr>
      <dgm:t>
        <a:bodyPr/>
        <a:lstStyle/>
        <a:p>
          <a:r>
            <a:rPr lang="de-DE" sz="2000" b="1" dirty="0">
              <a:latin typeface="Calibri" panose="020F0502020204030204" pitchFamily="34" charset="0"/>
              <a:cs typeface="Calibri" panose="020F0502020204030204" pitchFamily="34" charset="0"/>
            </a:rPr>
            <a:t>...fühlt:</a:t>
          </a:r>
        </a:p>
      </dgm:t>
    </dgm:pt>
    <dgm:pt modelId="{74D4957D-268E-5C4F-B847-A9B628EE4D4E}" type="parTrans" cxnId="{7676CD85-C6A1-BE49-B6A3-C297F8B9D96D}">
      <dgm:prSet/>
      <dgm:spPr/>
      <dgm:t>
        <a:bodyPr/>
        <a:lstStyle/>
        <a:p>
          <a:endParaRPr lang="de-DE"/>
        </a:p>
      </dgm:t>
    </dgm:pt>
    <dgm:pt modelId="{E2B1F785-EB3C-AA42-80FD-242B3A656890}" type="sibTrans" cxnId="{7676CD85-C6A1-BE49-B6A3-C297F8B9D96D}">
      <dgm:prSet/>
      <dgm:spPr/>
      <dgm:t>
        <a:bodyPr/>
        <a:lstStyle/>
        <a:p>
          <a:endParaRPr lang="de-DE"/>
        </a:p>
      </dgm:t>
    </dgm:pt>
    <dgm:pt modelId="{19E54100-0368-914A-AA9E-D8BD4D458BC5}">
      <dgm:prSet custT="1"/>
      <dgm:spPr>
        <a:solidFill>
          <a:schemeClr val="accent1">
            <a:lumMod val="75000"/>
          </a:schemeClr>
        </a:solidFill>
      </dgm:spPr>
      <dgm:t>
        <a:bodyPr/>
        <a:lstStyle/>
        <a:p>
          <a:r>
            <a:rPr lang="de-DE" sz="2000" b="1" dirty="0">
              <a:latin typeface="Calibri" panose="020F0502020204030204" pitchFamily="34" charset="0"/>
              <a:cs typeface="Calibri" panose="020F0502020204030204" pitchFamily="34" charset="0"/>
            </a:rPr>
            <a:t>...taucht ab:</a:t>
          </a:r>
        </a:p>
      </dgm:t>
    </dgm:pt>
    <dgm:pt modelId="{64F75889-A61F-8941-B5F2-4A822A919892}" type="parTrans" cxnId="{7361FA5E-208E-8548-A88E-2E7339C98AE8}">
      <dgm:prSet/>
      <dgm:spPr/>
      <dgm:t>
        <a:bodyPr/>
        <a:lstStyle/>
        <a:p>
          <a:endParaRPr lang="de-DE"/>
        </a:p>
      </dgm:t>
    </dgm:pt>
    <dgm:pt modelId="{BEA67F86-5241-7740-8F23-5AEA02625923}" type="sibTrans" cxnId="{7361FA5E-208E-8548-A88E-2E7339C98AE8}">
      <dgm:prSet/>
      <dgm:spPr/>
      <dgm:t>
        <a:bodyPr/>
        <a:lstStyle/>
        <a:p>
          <a:endParaRPr lang="de-DE"/>
        </a:p>
      </dgm:t>
    </dgm:pt>
    <dgm:pt modelId="{794FB711-8D47-C34F-BD4B-06726B633B65}">
      <dgm:prSet custT="1"/>
      <dgm:spPr>
        <a:solidFill>
          <a:schemeClr val="accent1">
            <a:lumMod val="75000"/>
          </a:schemeClr>
        </a:solidFill>
      </dgm:spPr>
      <dgm:t>
        <a:bodyPr/>
        <a:lstStyle/>
        <a:p>
          <a:r>
            <a:rPr lang="de-DE" sz="2000" b="1" dirty="0">
              <a:latin typeface="Calibri" panose="020F0502020204030204" pitchFamily="34" charset="0"/>
              <a:cs typeface="Calibri" panose="020F0502020204030204" pitchFamily="34" charset="0"/>
            </a:rPr>
            <a:t>....lernt Geduld:</a:t>
          </a:r>
        </a:p>
      </dgm:t>
    </dgm:pt>
    <dgm:pt modelId="{B9F51F6F-C9C5-6444-AD29-17D8A3E1A8CA}" type="parTrans" cxnId="{A83BC14C-C5B9-2A40-900F-7511A1D290D7}">
      <dgm:prSet/>
      <dgm:spPr/>
      <dgm:t>
        <a:bodyPr/>
        <a:lstStyle/>
        <a:p>
          <a:endParaRPr lang="de-DE"/>
        </a:p>
      </dgm:t>
    </dgm:pt>
    <dgm:pt modelId="{025F7962-6607-DA4C-8174-8D03D160B8DC}" type="sibTrans" cxnId="{A83BC14C-C5B9-2A40-900F-7511A1D290D7}">
      <dgm:prSet/>
      <dgm:spPr/>
      <dgm:t>
        <a:bodyPr/>
        <a:lstStyle/>
        <a:p>
          <a:endParaRPr lang="de-DE"/>
        </a:p>
      </dgm:t>
    </dgm:pt>
    <dgm:pt modelId="{228A13D1-78C6-4142-9522-766E6C940596}">
      <dgm:prSet custT="1"/>
      <dgm:spPr>
        <a:solidFill>
          <a:schemeClr val="accent1">
            <a:lumMod val="75000"/>
          </a:schemeClr>
        </a:solidFill>
      </dgm:spPr>
      <dgm:t>
        <a:bodyPr/>
        <a:lstStyle/>
        <a:p>
          <a:r>
            <a:rPr lang="de-DE" sz="2000" b="1" dirty="0">
              <a:latin typeface="Calibri" panose="020F0502020204030204" pitchFamily="34" charset="0"/>
              <a:cs typeface="Calibri" panose="020F0502020204030204" pitchFamily="34" charset="0"/>
            </a:rPr>
            <a:t>... hat Mut:</a:t>
          </a:r>
        </a:p>
      </dgm:t>
    </dgm:pt>
    <dgm:pt modelId="{95610BB4-41D1-F945-ABCA-6C044377ED74}" type="parTrans" cxnId="{3EA257A0-17CE-EF4D-85F0-2BF52364294C}">
      <dgm:prSet/>
      <dgm:spPr/>
      <dgm:t>
        <a:bodyPr/>
        <a:lstStyle/>
        <a:p>
          <a:endParaRPr lang="de-DE"/>
        </a:p>
      </dgm:t>
    </dgm:pt>
    <dgm:pt modelId="{7D63E24C-1B09-6F4D-9E8E-86EB8EA89892}" type="sibTrans" cxnId="{3EA257A0-17CE-EF4D-85F0-2BF52364294C}">
      <dgm:prSet/>
      <dgm:spPr/>
      <dgm:t>
        <a:bodyPr/>
        <a:lstStyle/>
        <a:p>
          <a:endParaRPr lang="de-DE"/>
        </a:p>
      </dgm:t>
    </dgm:pt>
    <dgm:pt modelId="{7F13CD48-5BB5-4844-9937-0E6D99FE5BD8}">
      <dgm:prSet custT="1"/>
      <dgm:spPr>
        <a:solidFill>
          <a:schemeClr val="accent1">
            <a:lumMod val="75000"/>
          </a:schemeClr>
        </a:solidFill>
      </dgm:spPr>
      <dgm:t>
        <a:bodyPr/>
        <a:lstStyle/>
        <a:p>
          <a:r>
            <a:rPr lang="de-DE" sz="2000" b="1" dirty="0">
              <a:latin typeface="Calibri" panose="020F0502020204030204" pitchFamily="34" charset="0"/>
              <a:cs typeface="Calibri" panose="020F0502020204030204" pitchFamily="34" charset="0"/>
            </a:rPr>
            <a:t>...spricht:</a:t>
          </a:r>
        </a:p>
      </dgm:t>
    </dgm:pt>
    <dgm:pt modelId="{488F2457-6136-AC41-9B67-C0D1895A79C0}" type="parTrans" cxnId="{FBF1E5A5-8D99-904E-B7ED-ED5C340A8C4B}">
      <dgm:prSet/>
      <dgm:spPr/>
      <dgm:t>
        <a:bodyPr/>
        <a:lstStyle/>
        <a:p>
          <a:endParaRPr lang="de-DE"/>
        </a:p>
      </dgm:t>
    </dgm:pt>
    <dgm:pt modelId="{0EB2C852-21BE-2E44-938B-F87EA2251EF8}" type="sibTrans" cxnId="{FBF1E5A5-8D99-904E-B7ED-ED5C340A8C4B}">
      <dgm:prSet/>
      <dgm:spPr/>
      <dgm:t>
        <a:bodyPr/>
        <a:lstStyle/>
        <a:p>
          <a:endParaRPr lang="de-DE"/>
        </a:p>
      </dgm:t>
    </dgm:pt>
    <dgm:pt modelId="{0D4546AF-7CA4-B148-8FED-A678D5F35E40}">
      <dgm:prSet custT="1"/>
      <dgm:spPr>
        <a:solidFill>
          <a:srgbClr val="92D050">
            <a:alpha val="90000"/>
          </a:srgbClr>
        </a:solidFill>
      </dgm:spPr>
      <dgm:t>
        <a:bodyPr/>
        <a:lstStyle/>
        <a:p>
          <a:pPr>
            <a:buClrTx/>
            <a:buSzTx/>
            <a:buFontTx/>
            <a:buNone/>
          </a:pPr>
          <a:r>
            <a:rPr kumimoji="0" lang="de-DE" sz="1300" b="0" i="0" u="none" strike="noStrike"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Der Ausgang des Spiels ist am Anfang nicht vorhersehbar. Das Ausprobieren der Kinder im zeitlich begrenzten Rahmen wird gefördert.</a:t>
          </a:r>
          <a:endParaRPr lang="de-DE" sz="1300" dirty="0">
            <a:latin typeface="Calibri" panose="020F0502020204030204" pitchFamily="34" charset="0"/>
            <a:cs typeface="Calibri" panose="020F0502020204030204" pitchFamily="34" charset="0"/>
          </a:endParaRPr>
        </a:p>
      </dgm:t>
    </dgm:pt>
    <dgm:pt modelId="{79F9C738-F1E6-1D40-A162-B4627EF1C06B}" type="parTrans" cxnId="{86F977CA-B539-6545-8CA1-4B7009B67FE6}">
      <dgm:prSet/>
      <dgm:spPr/>
      <dgm:t>
        <a:bodyPr/>
        <a:lstStyle/>
        <a:p>
          <a:endParaRPr lang="de-DE"/>
        </a:p>
      </dgm:t>
    </dgm:pt>
    <dgm:pt modelId="{8636DDF7-C2C5-4649-9203-17F39B4CC10C}" type="sibTrans" cxnId="{86F977CA-B539-6545-8CA1-4B7009B67FE6}">
      <dgm:prSet/>
      <dgm:spPr/>
      <dgm:t>
        <a:bodyPr/>
        <a:lstStyle/>
        <a:p>
          <a:endParaRPr lang="de-DE"/>
        </a:p>
      </dgm:t>
    </dgm:pt>
    <dgm:pt modelId="{B5778E18-B8A6-CF43-AB25-B8E8F8342DE5}">
      <dgm:prSet custT="1"/>
      <dgm:spPr>
        <a:solidFill>
          <a:srgbClr val="92D050">
            <a:alpha val="90000"/>
          </a:srgbClr>
        </a:solidFill>
      </dgm:spPr>
      <dgm:t>
        <a:bodyPr/>
        <a:lstStyle/>
        <a:p>
          <a:pPr>
            <a:buClrTx/>
            <a:buSzTx/>
            <a:buFontTx/>
            <a:buNone/>
          </a:pPr>
          <a:r>
            <a:rPr kumimoji="0" lang="de-DE" sz="1300" b="0" i="0" u="none" strike="noStrike"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Das Kommunizieren vor, während und nach dem Spiel fördert die sprachlichen und „diplomatischen“ Fähigkeiten.</a:t>
          </a:r>
          <a:endParaRPr lang="de-DE" sz="1300" dirty="0">
            <a:latin typeface="Calibri" panose="020F0502020204030204" pitchFamily="34" charset="0"/>
            <a:cs typeface="Calibri" panose="020F0502020204030204" pitchFamily="34" charset="0"/>
          </a:endParaRPr>
        </a:p>
      </dgm:t>
    </dgm:pt>
    <dgm:pt modelId="{C086627F-71EF-5E41-8D8F-483D74CD173D}" type="parTrans" cxnId="{54EC8415-A9D2-AB46-93AF-74969835AB68}">
      <dgm:prSet/>
      <dgm:spPr/>
      <dgm:t>
        <a:bodyPr/>
        <a:lstStyle/>
        <a:p>
          <a:endParaRPr lang="de-DE"/>
        </a:p>
      </dgm:t>
    </dgm:pt>
    <dgm:pt modelId="{EAC463A4-6D84-064D-A690-C4C630919EC0}" type="sibTrans" cxnId="{54EC8415-A9D2-AB46-93AF-74969835AB68}">
      <dgm:prSet/>
      <dgm:spPr/>
      <dgm:t>
        <a:bodyPr/>
        <a:lstStyle/>
        <a:p>
          <a:endParaRPr lang="de-DE"/>
        </a:p>
      </dgm:t>
    </dgm:pt>
    <dgm:pt modelId="{2D84824E-CAC4-084E-AEF2-AC0F9C41D3C6}">
      <dgm:prSet custT="1"/>
      <dgm:spPr>
        <a:solidFill>
          <a:srgbClr val="92D050">
            <a:alpha val="90000"/>
          </a:srgbClr>
        </a:solidFill>
      </dgm:spPr>
      <dgm:t>
        <a:bodyPr/>
        <a:lstStyle/>
        <a:p>
          <a:pPr>
            <a:buFontTx/>
            <a:buNone/>
          </a:pPr>
          <a:r>
            <a:rPr kumimoji="0" lang="de-DE" sz="1300" b="0" i="0" u="none" strike="noStrike"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In andere Rollen zu schlüpfen und fremde Welten zu entdecken wecken das Interesse des Kindes</a:t>
          </a:r>
          <a:endParaRPr lang="de-DE" sz="1300" dirty="0">
            <a:latin typeface="Calibri" panose="020F0502020204030204" pitchFamily="34" charset="0"/>
            <a:cs typeface="Calibri" panose="020F0502020204030204" pitchFamily="34" charset="0"/>
          </a:endParaRPr>
        </a:p>
      </dgm:t>
    </dgm:pt>
    <dgm:pt modelId="{CADBA4EC-EBAB-A744-85AC-86ACA92E2B0E}" type="parTrans" cxnId="{BCC41126-A2D4-5A48-A201-8DA4B9C0F1D5}">
      <dgm:prSet/>
      <dgm:spPr/>
      <dgm:t>
        <a:bodyPr/>
        <a:lstStyle/>
        <a:p>
          <a:endParaRPr lang="de-DE"/>
        </a:p>
      </dgm:t>
    </dgm:pt>
    <dgm:pt modelId="{DE6B360B-EA91-6945-A334-B7A37EA4995E}" type="sibTrans" cxnId="{BCC41126-A2D4-5A48-A201-8DA4B9C0F1D5}">
      <dgm:prSet/>
      <dgm:spPr/>
      <dgm:t>
        <a:bodyPr/>
        <a:lstStyle/>
        <a:p>
          <a:endParaRPr lang="de-DE"/>
        </a:p>
      </dgm:t>
    </dgm:pt>
    <dgm:pt modelId="{23EA3586-CA90-E043-B045-C9D17EBFEB0E}">
      <dgm:prSet custT="1"/>
      <dgm:spPr>
        <a:solidFill>
          <a:srgbClr val="92D050">
            <a:alpha val="90000"/>
          </a:srgbClr>
        </a:solidFill>
      </dgm:spPr>
      <dgm:t>
        <a:bodyPr/>
        <a:lstStyle/>
        <a:p>
          <a:pPr>
            <a:buFontTx/>
            <a:buNone/>
          </a:pPr>
          <a:r>
            <a:rPr kumimoji="0" lang="de-DE" sz="1300" b="0" i="0" u="none" strike="noStrike"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Damit die Spielfreude aufrecht gehalten wird, müssen alle Kinder Ausdauer und Konzentration zeigen</a:t>
          </a:r>
          <a:endParaRPr lang="de-DE" sz="1300" dirty="0">
            <a:latin typeface="Calibri" panose="020F0502020204030204" pitchFamily="34" charset="0"/>
            <a:cs typeface="Calibri" panose="020F0502020204030204" pitchFamily="34" charset="0"/>
          </a:endParaRPr>
        </a:p>
      </dgm:t>
    </dgm:pt>
    <dgm:pt modelId="{CAB51761-B8E5-B34C-BD06-D9F6FB281A51}" type="parTrans" cxnId="{5AC6EDBA-D40E-8443-99E2-0D9D910BFD2F}">
      <dgm:prSet/>
      <dgm:spPr/>
      <dgm:t>
        <a:bodyPr/>
        <a:lstStyle/>
        <a:p>
          <a:endParaRPr lang="de-DE"/>
        </a:p>
      </dgm:t>
    </dgm:pt>
    <dgm:pt modelId="{FEA07206-2A45-E446-AD1C-4ABACD719C10}" type="sibTrans" cxnId="{5AC6EDBA-D40E-8443-99E2-0D9D910BFD2F}">
      <dgm:prSet/>
      <dgm:spPr/>
      <dgm:t>
        <a:bodyPr/>
        <a:lstStyle/>
        <a:p>
          <a:endParaRPr lang="de-DE"/>
        </a:p>
      </dgm:t>
    </dgm:pt>
    <dgm:pt modelId="{903876D3-85D4-6742-BC4C-22C99FA7B9A0}" type="pres">
      <dgm:prSet presAssocID="{6B58D757-E488-6940-B880-DFD045887227}" presName="Name0" presStyleCnt="0">
        <dgm:presLayoutVars>
          <dgm:dir/>
          <dgm:animLvl val="lvl"/>
          <dgm:resizeHandles/>
        </dgm:presLayoutVars>
      </dgm:prSet>
      <dgm:spPr/>
    </dgm:pt>
    <dgm:pt modelId="{77AB704B-6944-5041-B0B5-ECCC5B1B361E}" type="pres">
      <dgm:prSet presAssocID="{838E073D-38D5-E24A-B496-854B8E4B563C}" presName="linNode" presStyleCnt="0"/>
      <dgm:spPr/>
    </dgm:pt>
    <dgm:pt modelId="{62C2A9D0-5B69-BF42-A7D0-78621E5C2C1A}" type="pres">
      <dgm:prSet presAssocID="{838E073D-38D5-E24A-B496-854B8E4B563C}" presName="parentShp" presStyleLbl="node1" presStyleIdx="0" presStyleCnt="7">
        <dgm:presLayoutVars>
          <dgm:bulletEnabled val="1"/>
        </dgm:presLayoutVars>
      </dgm:prSet>
      <dgm:spPr/>
    </dgm:pt>
    <dgm:pt modelId="{A1256177-8A0F-B548-8D68-E6758EFD7E46}" type="pres">
      <dgm:prSet presAssocID="{838E073D-38D5-E24A-B496-854B8E4B563C}" presName="childShp" presStyleLbl="bgAccFollowNode1" presStyleIdx="0" presStyleCnt="7">
        <dgm:presLayoutVars>
          <dgm:bulletEnabled val="1"/>
        </dgm:presLayoutVars>
      </dgm:prSet>
      <dgm:spPr/>
    </dgm:pt>
    <dgm:pt modelId="{A434BB75-2B76-4940-99C9-CB05EEB3689B}" type="pres">
      <dgm:prSet presAssocID="{293C927C-1DD8-CE4A-92BF-E915E4FCE188}" presName="spacing" presStyleCnt="0"/>
      <dgm:spPr/>
    </dgm:pt>
    <dgm:pt modelId="{D96D9D7A-781D-5140-A3B6-5D30BE3B2F91}" type="pres">
      <dgm:prSet presAssocID="{228A13D1-78C6-4142-9522-766E6C940596}" presName="linNode" presStyleCnt="0"/>
      <dgm:spPr/>
    </dgm:pt>
    <dgm:pt modelId="{F90CBDC0-FA68-D043-AD4E-014501602E43}" type="pres">
      <dgm:prSet presAssocID="{228A13D1-78C6-4142-9522-766E6C940596}" presName="parentShp" presStyleLbl="node1" presStyleIdx="1" presStyleCnt="7">
        <dgm:presLayoutVars>
          <dgm:bulletEnabled val="1"/>
        </dgm:presLayoutVars>
      </dgm:prSet>
      <dgm:spPr/>
    </dgm:pt>
    <dgm:pt modelId="{CC778F26-88F8-1D46-B6D8-5110C22AE0A9}" type="pres">
      <dgm:prSet presAssocID="{228A13D1-78C6-4142-9522-766E6C940596}" presName="childShp" presStyleLbl="bgAccFollowNode1" presStyleIdx="1" presStyleCnt="7">
        <dgm:presLayoutVars>
          <dgm:bulletEnabled val="1"/>
        </dgm:presLayoutVars>
      </dgm:prSet>
      <dgm:spPr/>
    </dgm:pt>
    <dgm:pt modelId="{420C1E50-53EE-8F47-A88C-327327298C18}" type="pres">
      <dgm:prSet presAssocID="{7D63E24C-1B09-6F4D-9E8E-86EB8EA89892}" presName="spacing" presStyleCnt="0"/>
      <dgm:spPr/>
    </dgm:pt>
    <dgm:pt modelId="{7586C054-C0D4-4840-AFEB-3EFDE5313020}" type="pres">
      <dgm:prSet presAssocID="{7F13CD48-5BB5-4844-9937-0E6D99FE5BD8}" presName="linNode" presStyleCnt="0"/>
      <dgm:spPr/>
    </dgm:pt>
    <dgm:pt modelId="{1E8FCA9C-B22F-0343-9225-C418097436A7}" type="pres">
      <dgm:prSet presAssocID="{7F13CD48-5BB5-4844-9937-0E6D99FE5BD8}" presName="parentShp" presStyleLbl="node1" presStyleIdx="2" presStyleCnt="7">
        <dgm:presLayoutVars>
          <dgm:bulletEnabled val="1"/>
        </dgm:presLayoutVars>
      </dgm:prSet>
      <dgm:spPr/>
    </dgm:pt>
    <dgm:pt modelId="{1DD88E2D-2C05-704E-89BE-145ED970364A}" type="pres">
      <dgm:prSet presAssocID="{7F13CD48-5BB5-4844-9937-0E6D99FE5BD8}" presName="childShp" presStyleLbl="bgAccFollowNode1" presStyleIdx="2" presStyleCnt="7">
        <dgm:presLayoutVars>
          <dgm:bulletEnabled val="1"/>
        </dgm:presLayoutVars>
      </dgm:prSet>
      <dgm:spPr/>
    </dgm:pt>
    <dgm:pt modelId="{ABC3FE21-ED32-F741-9F0C-09F4C9D59E3F}" type="pres">
      <dgm:prSet presAssocID="{0EB2C852-21BE-2E44-938B-F87EA2251EF8}" presName="spacing" presStyleCnt="0"/>
      <dgm:spPr/>
    </dgm:pt>
    <dgm:pt modelId="{AEE5B348-A121-B84E-922E-5ED9A1B30927}" type="pres">
      <dgm:prSet presAssocID="{586D163F-BDBF-7040-BA6C-0B903EB79ADB}" presName="linNode" presStyleCnt="0"/>
      <dgm:spPr/>
    </dgm:pt>
    <dgm:pt modelId="{A382B183-64EC-A947-A1F1-E0E7F19EBE04}" type="pres">
      <dgm:prSet presAssocID="{586D163F-BDBF-7040-BA6C-0B903EB79ADB}" presName="parentShp" presStyleLbl="node1" presStyleIdx="3" presStyleCnt="7">
        <dgm:presLayoutVars>
          <dgm:bulletEnabled val="1"/>
        </dgm:presLayoutVars>
      </dgm:prSet>
      <dgm:spPr/>
    </dgm:pt>
    <dgm:pt modelId="{FB3E1F48-A971-6443-AD5D-C1EC527E5D41}" type="pres">
      <dgm:prSet presAssocID="{586D163F-BDBF-7040-BA6C-0B903EB79ADB}" presName="childShp" presStyleLbl="bgAccFollowNode1" presStyleIdx="3" presStyleCnt="7">
        <dgm:presLayoutVars>
          <dgm:bulletEnabled val="1"/>
        </dgm:presLayoutVars>
      </dgm:prSet>
      <dgm:spPr/>
    </dgm:pt>
    <dgm:pt modelId="{5D1E3CA8-F51C-AA47-B250-5087D28B1C3A}" type="pres">
      <dgm:prSet presAssocID="{C1BE46B9-F638-9645-94F6-5CCE02012B2C}" presName="spacing" presStyleCnt="0"/>
      <dgm:spPr/>
    </dgm:pt>
    <dgm:pt modelId="{F8E38243-610F-2945-BDD8-93667A252A59}" type="pres">
      <dgm:prSet presAssocID="{F1BD0042-FF4F-4C4A-BC21-05B0EE535DCE}" presName="linNode" presStyleCnt="0"/>
      <dgm:spPr/>
    </dgm:pt>
    <dgm:pt modelId="{90611815-BEB7-7A49-976E-3626F5A4A31E}" type="pres">
      <dgm:prSet presAssocID="{F1BD0042-FF4F-4C4A-BC21-05B0EE535DCE}" presName="parentShp" presStyleLbl="node1" presStyleIdx="4" presStyleCnt="7">
        <dgm:presLayoutVars>
          <dgm:bulletEnabled val="1"/>
        </dgm:presLayoutVars>
      </dgm:prSet>
      <dgm:spPr/>
    </dgm:pt>
    <dgm:pt modelId="{E6870DCD-951E-4D49-B291-8C80D3512D5D}" type="pres">
      <dgm:prSet presAssocID="{F1BD0042-FF4F-4C4A-BC21-05B0EE535DCE}" presName="childShp" presStyleLbl="bgAccFollowNode1" presStyleIdx="4" presStyleCnt="7">
        <dgm:presLayoutVars>
          <dgm:bulletEnabled val="1"/>
        </dgm:presLayoutVars>
      </dgm:prSet>
      <dgm:spPr/>
    </dgm:pt>
    <dgm:pt modelId="{2F782F52-DA13-B24E-95AB-91528F690FD7}" type="pres">
      <dgm:prSet presAssocID="{E2B1F785-EB3C-AA42-80FD-242B3A656890}" presName="spacing" presStyleCnt="0"/>
      <dgm:spPr/>
    </dgm:pt>
    <dgm:pt modelId="{1132C51B-E99A-704D-BD28-7F9085886B14}" type="pres">
      <dgm:prSet presAssocID="{19E54100-0368-914A-AA9E-D8BD4D458BC5}" presName="linNode" presStyleCnt="0"/>
      <dgm:spPr/>
    </dgm:pt>
    <dgm:pt modelId="{CAC48918-1C94-5F43-8695-A262D3FFFF0F}" type="pres">
      <dgm:prSet presAssocID="{19E54100-0368-914A-AA9E-D8BD4D458BC5}" presName="parentShp" presStyleLbl="node1" presStyleIdx="5" presStyleCnt="7">
        <dgm:presLayoutVars>
          <dgm:bulletEnabled val="1"/>
        </dgm:presLayoutVars>
      </dgm:prSet>
      <dgm:spPr/>
    </dgm:pt>
    <dgm:pt modelId="{91E1E00D-2688-F24D-9539-6326A736F56B}" type="pres">
      <dgm:prSet presAssocID="{19E54100-0368-914A-AA9E-D8BD4D458BC5}" presName="childShp" presStyleLbl="bgAccFollowNode1" presStyleIdx="5" presStyleCnt="7">
        <dgm:presLayoutVars>
          <dgm:bulletEnabled val="1"/>
        </dgm:presLayoutVars>
      </dgm:prSet>
      <dgm:spPr/>
    </dgm:pt>
    <dgm:pt modelId="{4A8870A0-4258-BC42-8691-3287855833D4}" type="pres">
      <dgm:prSet presAssocID="{BEA67F86-5241-7740-8F23-5AEA02625923}" presName="spacing" presStyleCnt="0"/>
      <dgm:spPr/>
    </dgm:pt>
    <dgm:pt modelId="{B0F66DFA-6553-7B42-A5B9-2E6D8BCF4AC8}" type="pres">
      <dgm:prSet presAssocID="{794FB711-8D47-C34F-BD4B-06726B633B65}" presName="linNode" presStyleCnt="0"/>
      <dgm:spPr/>
    </dgm:pt>
    <dgm:pt modelId="{E072C2DD-CB80-0541-AA12-7671270AF080}" type="pres">
      <dgm:prSet presAssocID="{794FB711-8D47-C34F-BD4B-06726B633B65}" presName="parentShp" presStyleLbl="node1" presStyleIdx="6" presStyleCnt="7">
        <dgm:presLayoutVars>
          <dgm:bulletEnabled val="1"/>
        </dgm:presLayoutVars>
      </dgm:prSet>
      <dgm:spPr/>
    </dgm:pt>
    <dgm:pt modelId="{D94BE9BA-9BE0-A44F-ABB7-4324798A96DF}" type="pres">
      <dgm:prSet presAssocID="{794FB711-8D47-C34F-BD4B-06726B633B65}" presName="childShp" presStyleLbl="bgAccFollowNode1" presStyleIdx="6" presStyleCnt="7">
        <dgm:presLayoutVars>
          <dgm:bulletEnabled val="1"/>
        </dgm:presLayoutVars>
      </dgm:prSet>
      <dgm:spPr/>
    </dgm:pt>
  </dgm:ptLst>
  <dgm:cxnLst>
    <dgm:cxn modelId="{305AAB08-7153-E442-885C-1C018794594F}" srcId="{838E073D-38D5-E24A-B496-854B8E4B563C}" destId="{113B15FD-47BE-9D42-9492-607ADBC3AE28}" srcOrd="0" destOrd="0" parTransId="{6D3ACB85-5561-ED4B-AAB6-67A1B8D5A019}" sibTransId="{03B52B8A-D0ED-DF4A-8482-07DD133EAC15}"/>
    <dgm:cxn modelId="{54EC8415-A9D2-AB46-93AF-74969835AB68}" srcId="{7F13CD48-5BB5-4844-9937-0E6D99FE5BD8}" destId="{B5778E18-B8A6-CF43-AB25-B8E8F8342DE5}" srcOrd="0" destOrd="0" parTransId="{C086627F-71EF-5E41-8D8F-483D74CD173D}" sibTransId="{EAC463A4-6D84-064D-A690-C4C630919EC0}"/>
    <dgm:cxn modelId="{C4768519-3F07-2841-9228-DCADD33D5778}" type="presOf" srcId="{23EA3586-CA90-E043-B045-C9D17EBFEB0E}" destId="{D94BE9BA-9BE0-A44F-ABB7-4324798A96DF}" srcOrd="0" destOrd="0" presId="urn:microsoft.com/office/officeart/2005/8/layout/vList6"/>
    <dgm:cxn modelId="{BCC41126-A2D4-5A48-A201-8DA4B9C0F1D5}" srcId="{19E54100-0368-914A-AA9E-D8BD4D458BC5}" destId="{2D84824E-CAC4-084E-AEF2-AC0F9C41D3C6}" srcOrd="0" destOrd="0" parTransId="{CADBA4EC-EBAB-A744-85AC-86ACA92E2B0E}" sibTransId="{DE6B360B-EA91-6945-A334-B7A37EA4995E}"/>
    <dgm:cxn modelId="{0AAC8B2E-E6D1-C54E-A964-1923B3D82499}" type="presOf" srcId="{838E073D-38D5-E24A-B496-854B8E4B563C}" destId="{62C2A9D0-5B69-BF42-A7D0-78621E5C2C1A}" srcOrd="0" destOrd="0" presId="urn:microsoft.com/office/officeart/2005/8/layout/vList6"/>
    <dgm:cxn modelId="{00378336-6CC3-3B49-A99F-4ED5F0814F0A}" type="presOf" srcId="{0D4546AF-7CA4-B148-8FED-A678D5F35E40}" destId="{CC778F26-88F8-1D46-B6D8-5110C22AE0A9}" srcOrd="0" destOrd="0" presId="urn:microsoft.com/office/officeart/2005/8/layout/vList6"/>
    <dgm:cxn modelId="{8922F140-82BA-7841-BDBB-FA360C2DBEF1}" type="presOf" srcId="{7F13CD48-5BB5-4844-9937-0E6D99FE5BD8}" destId="{1E8FCA9C-B22F-0343-9225-C418097436A7}" srcOrd="0" destOrd="0" presId="urn:microsoft.com/office/officeart/2005/8/layout/vList6"/>
    <dgm:cxn modelId="{370ED044-6D5A-DF47-B392-C6DF50E03171}" type="presOf" srcId="{228A13D1-78C6-4142-9522-766E6C940596}" destId="{F90CBDC0-FA68-D043-AD4E-014501602E43}" srcOrd="0" destOrd="0" presId="urn:microsoft.com/office/officeart/2005/8/layout/vList6"/>
    <dgm:cxn modelId="{1941C448-146A-2343-AA19-8637367B41CD}" srcId="{6B58D757-E488-6940-B880-DFD045887227}" destId="{586D163F-BDBF-7040-BA6C-0B903EB79ADB}" srcOrd="3" destOrd="0" parTransId="{762F8E8D-FB9D-FA4B-BECF-8DE23898B033}" sibTransId="{C1BE46B9-F638-9645-94F6-5CCE02012B2C}"/>
    <dgm:cxn modelId="{A83BC14C-C5B9-2A40-900F-7511A1D290D7}" srcId="{6B58D757-E488-6940-B880-DFD045887227}" destId="{794FB711-8D47-C34F-BD4B-06726B633B65}" srcOrd="6" destOrd="0" parTransId="{B9F51F6F-C9C5-6444-AD29-17D8A3E1A8CA}" sibTransId="{025F7962-6607-DA4C-8174-8D03D160B8DC}"/>
    <dgm:cxn modelId="{BB7ECE58-2D44-DC46-B367-1D100BD99CBC}" srcId="{6B58D757-E488-6940-B880-DFD045887227}" destId="{838E073D-38D5-E24A-B496-854B8E4B563C}" srcOrd="0" destOrd="0" parTransId="{CB25C262-7E59-5D48-B5A7-D8509C214DA4}" sibTransId="{293C927C-1DD8-CE4A-92BF-E915E4FCE188}"/>
    <dgm:cxn modelId="{7361FA5E-208E-8548-A88E-2E7339C98AE8}" srcId="{6B58D757-E488-6940-B880-DFD045887227}" destId="{19E54100-0368-914A-AA9E-D8BD4D458BC5}" srcOrd="5" destOrd="0" parTransId="{64F75889-A61F-8941-B5F2-4A822A919892}" sibTransId="{BEA67F86-5241-7740-8F23-5AEA02625923}"/>
    <dgm:cxn modelId="{CAE95065-2144-CB4E-BDA9-CD721140A5EE}" srcId="{586D163F-BDBF-7040-BA6C-0B903EB79ADB}" destId="{BDF4B51D-E7F8-1645-9F22-084F07B26F21}" srcOrd="0" destOrd="0" parTransId="{1C0E5E6E-8A50-CC43-A5EB-7DC746B192CC}" sibTransId="{59B3D2BA-04E6-3147-9C1F-EA38B739D150}"/>
    <dgm:cxn modelId="{197B896A-64E8-7A4A-82B5-B939AFD54DF0}" type="presOf" srcId="{B5778E18-B8A6-CF43-AB25-B8E8F8342DE5}" destId="{1DD88E2D-2C05-704E-89BE-145ED970364A}" srcOrd="0" destOrd="0" presId="urn:microsoft.com/office/officeart/2005/8/layout/vList6"/>
    <dgm:cxn modelId="{4D36736F-83BA-9F4B-8822-2D9198CD7264}" type="presOf" srcId="{586D163F-BDBF-7040-BA6C-0B903EB79ADB}" destId="{A382B183-64EC-A947-A1F1-E0E7F19EBE04}" srcOrd="0" destOrd="0" presId="urn:microsoft.com/office/officeart/2005/8/layout/vList6"/>
    <dgm:cxn modelId="{CAB13F70-1DD5-764B-864F-30BDA6C57068}" type="presOf" srcId="{16104FA4-542B-874F-8B93-3A4CA6E1A318}" destId="{E6870DCD-951E-4D49-B291-8C80D3512D5D}" srcOrd="0" destOrd="0" presId="urn:microsoft.com/office/officeart/2005/8/layout/vList6"/>
    <dgm:cxn modelId="{8B231579-0D83-A24E-B8BD-DACF22E13E8F}" type="presOf" srcId="{113B15FD-47BE-9D42-9492-607ADBC3AE28}" destId="{A1256177-8A0F-B548-8D68-E6758EFD7E46}" srcOrd="0" destOrd="0" presId="urn:microsoft.com/office/officeart/2005/8/layout/vList6"/>
    <dgm:cxn modelId="{7676CD85-C6A1-BE49-B6A3-C297F8B9D96D}" srcId="{6B58D757-E488-6940-B880-DFD045887227}" destId="{F1BD0042-FF4F-4C4A-BC21-05B0EE535DCE}" srcOrd="4" destOrd="0" parTransId="{74D4957D-268E-5C4F-B847-A9B628EE4D4E}" sibTransId="{E2B1F785-EB3C-AA42-80FD-242B3A656890}"/>
    <dgm:cxn modelId="{3EA257A0-17CE-EF4D-85F0-2BF52364294C}" srcId="{6B58D757-E488-6940-B880-DFD045887227}" destId="{228A13D1-78C6-4142-9522-766E6C940596}" srcOrd="1" destOrd="0" parTransId="{95610BB4-41D1-F945-ABCA-6C044377ED74}" sibTransId="{7D63E24C-1B09-6F4D-9E8E-86EB8EA89892}"/>
    <dgm:cxn modelId="{FBF1E5A5-8D99-904E-B7ED-ED5C340A8C4B}" srcId="{6B58D757-E488-6940-B880-DFD045887227}" destId="{7F13CD48-5BB5-4844-9937-0E6D99FE5BD8}" srcOrd="2" destOrd="0" parTransId="{488F2457-6136-AC41-9B67-C0D1895A79C0}" sibTransId="{0EB2C852-21BE-2E44-938B-F87EA2251EF8}"/>
    <dgm:cxn modelId="{C22402AA-D31F-B34D-9276-F59AB730B473}" type="presOf" srcId="{BDF4B51D-E7F8-1645-9F22-084F07B26F21}" destId="{FB3E1F48-A971-6443-AD5D-C1EC527E5D41}" srcOrd="0" destOrd="0" presId="urn:microsoft.com/office/officeart/2005/8/layout/vList6"/>
    <dgm:cxn modelId="{67B046B6-442B-134F-A455-504622ECDD64}" srcId="{F1BD0042-FF4F-4C4A-BC21-05B0EE535DCE}" destId="{16104FA4-542B-874F-8B93-3A4CA6E1A318}" srcOrd="0" destOrd="0" parTransId="{F57BE82F-57A6-FD49-A4E8-271CB9F706F5}" sibTransId="{FC6DDCC3-6186-B646-926A-E90722F8EA42}"/>
    <dgm:cxn modelId="{5AC6EDBA-D40E-8443-99E2-0D9D910BFD2F}" srcId="{794FB711-8D47-C34F-BD4B-06726B633B65}" destId="{23EA3586-CA90-E043-B045-C9D17EBFEB0E}" srcOrd="0" destOrd="0" parTransId="{CAB51761-B8E5-B34C-BD06-D9F6FB281A51}" sibTransId="{FEA07206-2A45-E446-AD1C-4ABACD719C10}"/>
    <dgm:cxn modelId="{00578FC7-0B05-C447-A789-8943F063EB92}" type="presOf" srcId="{6B58D757-E488-6940-B880-DFD045887227}" destId="{903876D3-85D4-6742-BC4C-22C99FA7B9A0}" srcOrd="0" destOrd="0" presId="urn:microsoft.com/office/officeart/2005/8/layout/vList6"/>
    <dgm:cxn modelId="{0A71FDC7-597D-474C-8B9A-09E3A590C330}" type="presOf" srcId="{2D84824E-CAC4-084E-AEF2-AC0F9C41D3C6}" destId="{91E1E00D-2688-F24D-9539-6326A736F56B}" srcOrd="0" destOrd="0" presId="urn:microsoft.com/office/officeart/2005/8/layout/vList6"/>
    <dgm:cxn modelId="{86F977CA-B539-6545-8CA1-4B7009B67FE6}" srcId="{228A13D1-78C6-4142-9522-766E6C940596}" destId="{0D4546AF-7CA4-B148-8FED-A678D5F35E40}" srcOrd="0" destOrd="0" parTransId="{79F9C738-F1E6-1D40-A162-B4627EF1C06B}" sibTransId="{8636DDF7-C2C5-4649-9203-17F39B4CC10C}"/>
    <dgm:cxn modelId="{666FE9CA-D3ED-0543-88EB-D180910CBD47}" type="presOf" srcId="{19E54100-0368-914A-AA9E-D8BD4D458BC5}" destId="{CAC48918-1C94-5F43-8695-A262D3FFFF0F}" srcOrd="0" destOrd="0" presId="urn:microsoft.com/office/officeart/2005/8/layout/vList6"/>
    <dgm:cxn modelId="{25B5A1E5-D18E-3843-B0FA-9B4B6E6351D2}" type="presOf" srcId="{F1BD0042-FF4F-4C4A-BC21-05B0EE535DCE}" destId="{90611815-BEB7-7A49-976E-3626F5A4A31E}" srcOrd="0" destOrd="0" presId="urn:microsoft.com/office/officeart/2005/8/layout/vList6"/>
    <dgm:cxn modelId="{546B92FE-2021-8B47-8BBF-D368C8984E59}" type="presOf" srcId="{794FB711-8D47-C34F-BD4B-06726B633B65}" destId="{E072C2DD-CB80-0541-AA12-7671270AF080}" srcOrd="0" destOrd="0" presId="urn:microsoft.com/office/officeart/2005/8/layout/vList6"/>
    <dgm:cxn modelId="{B582166E-2AD1-324B-BFB7-0FD642A772CE}" type="presParOf" srcId="{903876D3-85D4-6742-BC4C-22C99FA7B9A0}" destId="{77AB704B-6944-5041-B0B5-ECCC5B1B361E}" srcOrd="0" destOrd="0" presId="urn:microsoft.com/office/officeart/2005/8/layout/vList6"/>
    <dgm:cxn modelId="{F9E3944F-46A6-404F-9ED5-308F96735872}" type="presParOf" srcId="{77AB704B-6944-5041-B0B5-ECCC5B1B361E}" destId="{62C2A9D0-5B69-BF42-A7D0-78621E5C2C1A}" srcOrd="0" destOrd="0" presId="urn:microsoft.com/office/officeart/2005/8/layout/vList6"/>
    <dgm:cxn modelId="{33319C8F-13AA-674D-80DD-FDB3EBE58A70}" type="presParOf" srcId="{77AB704B-6944-5041-B0B5-ECCC5B1B361E}" destId="{A1256177-8A0F-B548-8D68-E6758EFD7E46}" srcOrd="1" destOrd="0" presId="urn:microsoft.com/office/officeart/2005/8/layout/vList6"/>
    <dgm:cxn modelId="{A4DB405F-17BA-1944-9ABA-9BDADAA8A691}" type="presParOf" srcId="{903876D3-85D4-6742-BC4C-22C99FA7B9A0}" destId="{A434BB75-2B76-4940-99C9-CB05EEB3689B}" srcOrd="1" destOrd="0" presId="urn:microsoft.com/office/officeart/2005/8/layout/vList6"/>
    <dgm:cxn modelId="{B253A2BC-9892-9847-B812-848F8F733D25}" type="presParOf" srcId="{903876D3-85D4-6742-BC4C-22C99FA7B9A0}" destId="{D96D9D7A-781D-5140-A3B6-5D30BE3B2F91}" srcOrd="2" destOrd="0" presId="urn:microsoft.com/office/officeart/2005/8/layout/vList6"/>
    <dgm:cxn modelId="{EDE697E4-B649-1047-B3C4-1CE428D0EE8F}" type="presParOf" srcId="{D96D9D7A-781D-5140-A3B6-5D30BE3B2F91}" destId="{F90CBDC0-FA68-D043-AD4E-014501602E43}" srcOrd="0" destOrd="0" presId="urn:microsoft.com/office/officeart/2005/8/layout/vList6"/>
    <dgm:cxn modelId="{6090B2E7-0C14-F745-9A2B-B0DBAA95EF3B}" type="presParOf" srcId="{D96D9D7A-781D-5140-A3B6-5D30BE3B2F91}" destId="{CC778F26-88F8-1D46-B6D8-5110C22AE0A9}" srcOrd="1" destOrd="0" presId="urn:microsoft.com/office/officeart/2005/8/layout/vList6"/>
    <dgm:cxn modelId="{D73B56FC-105B-0944-8F31-54E1833781DD}" type="presParOf" srcId="{903876D3-85D4-6742-BC4C-22C99FA7B9A0}" destId="{420C1E50-53EE-8F47-A88C-327327298C18}" srcOrd="3" destOrd="0" presId="urn:microsoft.com/office/officeart/2005/8/layout/vList6"/>
    <dgm:cxn modelId="{C7432917-B6C9-914B-8048-CF09018A9F85}" type="presParOf" srcId="{903876D3-85D4-6742-BC4C-22C99FA7B9A0}" destId="{7586C054-C0D4-4840-AFEB-3EFDE5313020}" srcOrd="4" destOrd="0" presId="urn:microsoft.com/office/officeart/2005/8/layout/vList6"/>
    <dgm:cxn modelId="{0070C428-F7B3-7D45-9E17-0E0AF5735FF0}" type="presParOf" srcId="{7586C054-C0D4-4840-AFEB-3EFDE5313020}" destId="{1E8FCA9C-B22F-0343-9225-C418097436A7}" srcOrd="0" destOrd="0" presId="urn:microsoft.com/office/officeart/2005/8/layout/vList6"/>
    <dgm:cxn modelId="{065BD093-D613-4E43-91D2-5471BD6B7E6A}" type="presParOf" srcId="{7586C054-C0D4-4840-AFEB-3EFDE5313020}" destId="{1DD88E2D-2C05-704E-89BE-145ED970364A}" srcOrd="1" destOrd="0" presId="urn:microsoft.com/office/officeart/2005/8/layout/vList6"/>
    <dgm:cxn modelId="{209B36A0-4AE5-A247-98F2-99EBFA356E86}" type="presParOf" srcId="{903876D3-85D4-6742-BC4C-22C99FA7B9A0}" destId="{ABC3FE21-ED32-F741-9F0C-09F4C9D59E3F}" srcOrd="5" destOrd="0" presId="urn:microsoft.com/office/officeart/2005/8/layout/vList6"/>
    <dgm:cxn modelId="{0E8BEBDA-2B84-4049-90AF-7C8DC4E5884C}" type="presParOf" srcId="{903876D3-85D4-6742-BC4C-22C99FA7B9A0}" destId="{AEE5B348-A121-B84E-922E-5ED9A1B30927}" srcOrd="6" destOrd="0" presId="urn:microsoft.com/office/officeart/2005/8/layout/vList6"/>
    <dgm:cxn modelId="{2B33BBCA-68C5-0545-8270-289EC88B3795}" type="presParOf" srcId="{AEE5B348-A121-B84E-922E-5ED9A1B30927}" destId="{A382B183-64EC-A947-A1F1-E0E7F19EBE04}" srcOrd="0" destOrd="0" presId="urn:microsoft.com/office/officeart/2005/8/layout/vList6"/>
    <dgm:cxn modelId="{80E78621-C888-FA47-81C0-866EBE096114}" type="presParOf" srcId="{AEE5B348-A121-B84E-922E-5ED9A1B30927}" destId="{FB3E1F48-A971-6443-AD5D-C1EC527E5D41}" srcOrd="1" destOrd="0" presId="urn:microsoft.com/office/officeart/2005/8/layout/vList6"/>
    <dgm:cxn modelId="{DC0D7329-440D-6440-85A2-7B5303F84785}" type="presParOf" srcId="{903876D3-85D4-6742-BC4C-22C99FA7B9A0}" destId="{5D1E3CA8-F51C-AA47-B250-5087D28B1C3A}" srcOrd="7" destOrd="0" presId="urn:microsoft.com/office/officeart/2005/8/layout/vList6"/>
    <dgm:cxn modelId="{7EA96122-9B65-FD40-8EA7-FE5DB02FDF58}" type="presParOf" srcId="{903876D3-85D4-6742-BC4C-22C99FA7B9A0}" destId="{F8E38243-610F-2945-BDD8-93667A252A59}" srcOrd="8" destOrd="0" presId="urn:microsoft.com/office/officeart/2005/8/layout/vList6"/>
    <dgm:cxn modelId="{12E883EE-5BE5-EB41-9B24-CDEB7812A1C6}" type="presParOf" srcId="{F8E38243-610F-2945-BDD8-93667A252A59}" destId="{90611815-BEB7-7A49-976E-3626F5A4A31E}" srcOrd="0" destOrd="0" presId="urn:microsoft.com/office/officeart/2005/8/layout/vList6"/>
    <dgm:cxn modelId="{193F49CC-72F3-AA49-8B17-DF9E38AD20F0}" type="presParOf" srcId="{F8E38243-610F-2945-BDD8-93667A252A59}" destId="{E6870DCD-951E-4D49-B291-8C80D3512D5D}" srcOrd="1" destOrd="0" presId="urn:microsoft.com/office/officeart/2005/8/layout/vList6"/>
    <dgm:cxn modelId="{5C9052AD-238D-9942-AEDD-36D181508552}" type="presParOf" srcId="{903876D3-85D4-6742-BC4C-22C99FA7B9A0}" destId="{2F782F52-DA13-B24E-95AB-91528F690FD7}" srcOrd="9" destOrd="0" presId="urn:microsoft.com/office/officeart/2005/8/layout/vList6"/>
    <dgm:cxn modelId="{1BF3378D-F237-EC40-8CFA-AC06B39D7F63}" type="presParOf" srcId="{903876D3-85D4-6742-BC4C-22C99FA7B9A0}" destId="{1132C51B-E99A-704D-BD28-7F9085886B14}" srcOrd="10" destOrd="0" presId="urn:microsoft.com/office/officeart/2005/8/layout/vList6"/>
    <dgm:cxn modelId="{161433C4-E8BE-034D-955F-8CDBB2C4DD04}" type="presParOf" srcId="{1132C51B-E99A-704D-BD28-7F9085886B14}" destId="{CAC48918-1C94-5F43-8695-A262D3FFFF0F}" srcOrd="0" destOrd="0" presId="urn:microsoft.com/office/officeart/2005/8/layout/vList6"/>
    <dgm:cxn modelId="{D19EE209-0E21-F940-802D-4043B0CCEB48}" type="presParOf" srcId="{1132C51B-E99A-704D-BD28-7F9085886B14}" destId="{91E1E00D-2688-F24D-9539-6326A736F56B}" srcOrd="1" destOrd="0" presId="urn:microsoft.com/office/officeart/2005/8/layout/vList6"/>
    <dgm:cxn modelId="{778338E4-721D-8B42-99FC-51CD8DE2E944}" type="presParOf" srcId="{903876D3-85D4-6742-BC4C-22C99FA7B9A0}" destId="{4A8870A0-4258-BC42-8691-3287855833D4}" srcOrd="11" destOrd="0" presId="urn:microsoft.com/office/officeart/2005/8/layout/vList6"/>
    <dgm:cxn modelId="{03B904A6-4CEC-854A-8B62-C8F7186E9821}" type="presParOf" srcId="{903876D3-85D4-6742-BC4C-22C99FA7B9A0}" destId="{B0F66DFA-6553-7B42-A5B9-2E6D8BCF4AC8}" srcOrd="12" destOrd="0" presId="urn:microsoft.com/office/officeart/2005/8/layout/vList6"/>
    <dgm:cxn modelId="{E66847BC-B0C8-1A42-A196-4B261FB1F484}" type="presParOf" srcId="{B0F66DFA-6553-7B42-A5B9-2E6D8BCF4AC8}" destId="{E072C2DD-CB80-0541-AA12-7671270AF080}" srcOrd="0" destOrd="0" presId="urn:microsoft.com/office/officeart/2005/8/layout/vList6"/>
    <dgm:cxn modelId="{83142FA1-FEBB-A94D-8FFF-05FC953E7C2F}" type="presParOf" srcId="{B0F66DFA-6553-7B42-A5B9-2E6D8BCF4AC8}" destId="{D94BE9BA-9BE0-A44F-ABB7-4324798A96DF}"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77AAE1-6D81-FA4D-9C74-F07B2B6E8392}"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de-DE"/>
        </a:p>
      </dgm:t>
    </dgm:pt>
    <dgm:pt modelId="{6B5BDA67-0E6A-9845-BD91-E7973D28B110}">
      <dgm:prSet phldrT="[Text]" custT="1"/>
      <dgm:spPr>
        <a:solidFill>
          <a:srgbClr val="92D050"/>
        </a:solidFill>
      </dgm:spPr>
      <dgm:t>
        <a:bodyPr/>
        <a:lstStyle/>
        <a:p>
          <a:pPr algn="l"/>
          <a:r>
            <a:rPr lang="de-DE" sz="2000" b="1" dirty="0">
              <a:latin typeface="Calibri" panose="020F0502020204030204" pitchFamily="34" charset="0"/>
              <a:cs typeface="Calibri" panose="020F0502020204030204" pitchFamily="34" charset="0"/>
            </a:rPr>
            <a:t>       Im Bereich der sozialen</a:t>
          </a:r>
        </a:p>
        <a:p>
          <a:pPr algn="ctr"/>
          <a:r>
            <a:rPr lang="de-DE" sz="2000" b="1" dirty="0">
              <a:latin typeface="Calibri" panose="020F0502020204030204" pitchFamily="34" charset="0"/>
              <a:cs typeface="Calibri" panose="020F0502020204030204" pitchFamily="34" charset="0"/>
            </a:rPr>
            <a:t> und personalen Entwicklung</a:t>
          </a:r>
        </a:p>
      </dgm:t>
    </dgm:pt>
    <dgm:pt modelId="{4ADD0C02-C318-B849-A389-83E3D3204BDD}" type="parTrans" cxnId="{67A7C3CF-393A-8E49-804F-6A8AF0529C1A}">
      <dgm:prSet/>
      <dgm:spPr/>
      <dgm:t>
        <a:bodyPr/>
        <a:lstStyle/>
        <a:p>
          <a:endParaRPr lang="de-DE"/>
        </a:p>
      </dgm:t>
    </dgm:pt>
    <dgm:pt modelId="{C8E28DDC-2E67-AA43-8CE4-D7D7D1BDD826}" type="sibTrans" cxnId="{67A7C3CF-393A-8E49-804F-6A8AF0529C1A}">
      <dgm:prSet/>
      <dgm:spPr/>
      <dgm:t>
        <a:bodyPr/>
        <a:lstStyle/>
        <a:p>
          <a:endParaRPr lang="de-DE"/>
        </a:p>
      </dgm:t>
    </dgm:pt>
    <dgm:pt modelId="{1F226763-4D1C-B94D-88A5-A9DC199CAA64}">
      <dgm:prSet phldrT="[Text]" custT="1"/>
      <dgm:spPr>
        <a:solidFill>
          <a:srgbClr val="4E8F00"/>
        </a:solidFill>
      </dgm:spPr>
      <dgm:t>
        <a:bodyPr/>
        <a:lstStyle/>
        <a:p>
          <a:pPr>
            <a:buFont typeface="Arial" panose="020B0604020202020204" pitchFamily="34" charset="0"/>
            <a:buChar char="•"/>
          </a:pPr>
          <a:r>
            <a:rPr lang="de-DE" sz="1600" dirty="0">
              <a:latin typeface="Trebuchet MS" panose="020B0703020202090204" pitchFamily="34" charset="0"/>
            </a:rPr>
            <a:t>Durchhaltevermögen/Geduld</a:t>
          </a:r>
          <a:endParaRPr lang="de-DE" sz="1600" dirty="0">
            <a:latin typeface="Calibri" panose="020F0502020204030204" pitchFamily="34" charset="0"/>
            <a:cs typeface="Calibri" panose="020F0502020204030204" pitchFamily="34" charset="0"/>
          </a:endParaRPr>
        </a:p>
      </dgm:t>
    </dgm:pt>
    <dgm:pt modelId="{34C0F83B-58BD-904C-9AF7-10C9AB967279}" type="parTrans" cxnId="{8AF1DE76-CFFD-8D4D-9776-D3A8F376968E}">
      <dgm:prSet/>
      <dgm:spPr/>
      <dgm:t>
        <a:bodyPr/>
        <a:lstStyle/>
        <a:p>
          <a:endParaRPr lang="de-DE"/>
        </a:p>
      </dgm:t>
    </dgm:pt>
    <dgm:pt modelId="{D8196CE1-07BF-EE43-A0D0-CAC85822880B}" type="sibTrans" cxnId="{8AF1DE76-CFFD-8D4D-9776-D3A8F376968E}">
      <dgm:prSet/>
      <dgm:spPr/>
      <dgm:t>
        <a:bodyPr/>
        <a:lstStyle/>
        <a:p>
          <a:endParaRPr lang="de-DE"/>
        </a:p>
      </dgm:t>
    </dgm:pt>
    <dgm:pt modelId="{5581FDA4-BC7D-844B-8C5A-BC893DB31AF7}">
      <dgm:prSet phldrT="[Text]" custT="1"/>
      <dgm:spPr>
        <a:solidFill>
          <a:srgbClr val="92D050"/>
        </a:solidFill>
      </dgm:spPr>
      <dgm:t>
        <a:bodyPr/>
        <a:lstStyle/>
        <a:p>
          <a:r>
            <a:rPr lang="de-DE" sz="2000" b="1" dirty="0">
              <a:latin typeface="Calibri" panose="020F0502020204030204" pitchFamily="34" charset="0"/>
              <a:cs typeface="Calibri" panose="020F0502020204030204" pitchFamily="34" charset="0"/>
            </a:rPr>
            <a:t>Im Bereich der </a:t>
          </a:r>
        </a:p>
        <a:p>
          <a:r>
            <a:rPr lang="de-DE" sz="2000" b="1" dirty="0">
              <a:latin typeface="Calibri" panose="020F0502020204030204" pitchFamily="34" charset="0"/>
              <a:cs typeface="Calibri" panose="020F0502020204030204" pitchFamily="34" charset="0"/>
            </a:rPr>
            <a:t>kognitiven Entwicklung</a:t>
          </a:r>
        </a:p>
      </dgm:t>
    </dgm:pt>
    <dgm:pt modelId="{38913425-A9C1-E549-8FAD-6E756F4FD270}" type="parTrans" cxnId="{F447F192-3F1F-664E-BBA6-9D7C7EDE3002}">
      <dgm:prSet/>
      <dgm:spPr/>
      <dgm:t>
        <a:bodyPr/>
        <a:lstStyle/>
        <a:p>
          <a:endParaRPr lang="de-DE"/>
        </a:p>
      </dgm:t>
    </dgm:pt>
    <dgm:pt modelId="{07CF8C9D-7CAA-0A41-8BD9-96E470E3FE2A}" type="sibTrans" cxnId="{F447F192-3F1F-664E-BBA6-9D7C7EDE3002}">
      <dgm:prSet/>
      <dgm:spPr/>
      <dgm:t>
        <a:bodyPr/>
        <a:lstStyle/>
        <a:p>
          <a:endParaRPr lang="de-DE"/>
        </a:p>
      </dgm:t>
    </dgm:pt>
    <dgm:pt modelId="{91349C50-D445-484E-89C0-80461EF6DB06}">
      <dgm:prSet phldrT="[Text]" custT="1"/>
      <dgm:spPr>
        <a:solidFill>
          <a:srgbClr val="4E8F00"/>
        </a:solidFill>
      </dgm:spPr>
      <dgm:t>
        <a:bodyPr/>
        <a:lstStyle/>
        <a:p>
          <a:pPr>
            <a:buFont typeface="Arial" panose="020B0604020202020204" pitchFamily="34" charset="0"/>
            <a:buChar char="•"/>
          </a:pPr>
          <a:r>
            <a:rPr lang="de-DE" sz="1600" dirty="0">
              <a:latin typeface="Trebuchet MS" panose="020B0703020202090204" pitchFamily="34" charset="0"/>
            </a:rPr>
            <a:t>Aufmerksamkeit/Konzentration</a:t>
          </a:r>
          <a:endParaRPr lang="de-DE" sz="1600" dirty="0">
            <a:latin typeface="Calibri" panose="020F0502020204030204" pitchFamily="34" charset="0"/>
            <a:cs typeface="Calibri" panose="020F0502020204030204" pitchFamily="34" charset="0"/>
          </a:endParaRPr>
        </a:p>
      </dgm:t>
    </dgm:pt>
    <dgm:pt modelId="{6E209CF9-48D4-A64F-A660-9E645D49F864}" type="parTrans" cxnId="{9EED1CCC-77A8-824B-ADD3-A510C6C1AE23}">
      <dgm:prSet/>
      <dgm:spPr/>
      <dgm:t>
        <a:bodyPr/>
        <a:lstStyle/>
        <a:p>
          <a:endParaRPr lang="de-DE"/>
        </a:p>
      </dgm:t>
    </dgm:pt>
    <dgm:pt modelId="{58142B4A-0108-114D-8F9D-55355BD2EEF8}" type="sibTrans" cxnId="{9EED1CCC-77A8-824B-ADD3-A510C6C1AE23}">
      <dgm:prSet/>
      <dgm:spPr/>
      <dgm:t>
        <a:bodyPr/>
        <a:lstStyle/>
        <a:p>
          <a:endParaRPr lang="de-DE"/>
        </a:p>
      </dgm:t>
    </dgm:pt>
    <dgm:pt modelId="{5C5B03BA-B5A4-CC4B-9ED1-52364997D224}">
      <dgm:prSet phldrT="[Text]" custT="1"/>
      <dgm:spPr>
        <a:solidFill>
          <a:srgbClr val="4E8F00"/>
        </a:solidFill>
      </dgm:spPr>
      <dgm:t>
        <a:bodyPr/>
        <a:lstStyle/>
        <a:p>
          <a:pPr>
            <a:buFont typeface="Arial" panose="020B0604020202020204" pitchFamily="34" charset="0"/>
            <a:buChar char="•"/>
          </a:pPr>
          <a:r>
            <a:rPr lang="de-DE" sz="1600" dirty="0">
              <a:latin typeface="Trebuchet MS" panose="020B0703020202090204" pitchFamily="34" charset="0"/>
            </a:rPr>
            <a:t>Strategisches Denken</a:t>
          </a:r>
          <a:endParaRPr lang="de-DE" sz="1600" dirty="0">
            <a:latin typeface="Calibri" panose="020F0502020204030204" pitchFamily="34" charset="0"/>
            <a:cs typeface="Calibri" panose="020F0502020204030204" pitchFamily="34" charset="0"/>
          </a:endParaRPr>
        </a:p>
      </dgm:t>
    </dgm:pt>
    <dgm:pt modelId="{A332DE25-6EDA-CE49-8C3C-9607DD3D2E3F}" type="parTrans" cxnId="{07837F4D-0597-0743-8057-673DA142541F}">
      <dgm:prSet/>
      <dgm:spPr/>
      <dgm:t>
        <a:bodyPr/>
        <a:lstStyle/>
        <a:p>
          <a:endParaRPr lang="de-DE"/>
        </a:p>
      </dgm:t>
    </dgm:pt>
    <dgm:pt modelId="{D328844E-03F0-7049-803E-C9DE32A74B11}" type="sibTrans" cxnId="{07837F4D-0597-0743-8057-673DA142541F}">
      <dgm:prSet/>
      <dgm:spPr/>
      <dgm:t>
        <a:bodyPr/>
        <a:lstStyle/>
        <a:p>
          <a:endParaRPr lang="de-DE"/>
        </a:p>
      </dgm:t>
    </dgm:pt>
    <dgm:pt modelId="{1AB08361-C94E-F843-9064-B995A47941F9}">
      <dgm:prSet phldrT="[Text]" custT="1"/>
      <dgm:spPr>
        <a:solidFill>
          <a:srgbClr val="92D050"/>
        </a:solidFill>
      </dgm:spPr>
      <dgm:t>
        <a:bodyPr/>
        <a:lstStyle/>
        <a:p>
          <a:r>
            <a:rPr lang="de-DE" sz="2000" b="1" dirty="0">
              <a:latin typeface="Calibri" panose="020F0502020204030204" pitchFamily="34" charset="0"/>
              <a:cs typeface="Calibri" panose="020F0502020204030204" pitchFamily="34" charset="0"/>
            </a:rPr>
            <a:t>Im Bereich der </a:t>
          </a:r>
        </a:p>
        <a:p>
          <a:r>
            <a:rPr lang="de-DE" sz="2000" b="1" dirty="0">
              <a:latin typeface="Calibri" panose="020F0502020204030204" pitchFamily="34" charset="0"/>
              <a:cs typeface="Calibri" panose="020F0502020204030204" pitchFamily="34" charset="0"/>
            </a:rPr>
            <a:t>motorischen Entwicklung</a:t>
          </a:r>
        </a:p>
      </dgm:t>
    </dgm:pt>
    <dgm:pt modelId="{001BDB9C-262D-E640-AD05-13C8C84A5BF3}" type="parTrans" cxnId="{0130A77B-56D5-494D-A459-FA2E0C8EA65E}">
      <dgm:prSet/>
      <dgm:spPr/>
      <dgm:t>
        <a:bodyPr/>
        <a:lstStyle/>
        <a:p>
          <a:endParaRPr lang="de-DE"/>
        </a:p>
      </dgm:t>
    </dgm:pt>
    <dgm:pt modelId="{C138359D-AED3-D848-B79A-4A306599D94F}" type="sibTrans" cxnId="{0130A77B-56D5-494D-A459-FA2E0C8EA65E}">
      <dgm:prSet/>
      <dgm:spPr/>
      <dgm:t>
        <a:bodyPr/>
        <a:lstStyle/>
        <a:p>
          <a:endParaRPr lang="de-DE"/>
        </a:p>
      </dgm:t>
    </dgm:pt>
    <dgm:pt modelId="{F08CF593-A761-1941-823D-D75405EFB08C}">
      <dgm:prSet phldrT="[Text]" custT="1"/>
      <dgm:spPr>
        <a:solidFill>
          <a:srgbClr val="4E8F00"/>
        </a:solidFill>
      </dgm:spPr>
      <dgm:t>
        <a:bodyPr/>
        <a:lstStyle/>
        <a:p>
          <a:pPr>
            <a:buFont typeface="Arial" panose="020B0604020202020204" pitchFamily="34" charset="0"/>
            <a:buChar char="•"/>
          </a:pPr>
          <a:r>
            <a:rPr lang="de-DE" sz="1600" dirty="0">
              <a:latin typeface="Calibri" panose="020F0502020204030204" pitchFamily="34" charset="0"/>
              <a:cs typeface="Calibri" panose="020F0502020204030204" pitchFamily="34" charset="0"/>
            </a:rPr>
            <a:t>Auge-Hand-Koordination</a:t>
          </a:r>
        </a:p>
      </dgm:t>
    </dgm:pt>
    <dgm:pt modelId="{ECA29F16-7DD3-8342-A310-6DEEECB37872}" type="parTrans" cxnId="{050A9293-1678-894B-86DA-4D2116E8EB08}">
      <dgm:prSet/>
      <dgm:spPr/>
      <dgm:t>
        <a:bodyPr/>
        <a:lstStyle/>
        <a:p>
          <a:endParaRPr lang="de-DE"/>
        </a:p>
      </dgm:t>
    </dgm:pt>
    <dgm:pt modelId="{382660DD-B743-C44E-94B7-BD198BAC2A33}" type="sibTrans" cxnId="{050A9293-1678-894B-86DA-4D2116E8EB08}">
      <dgm:prSet/>
      <dgm:spPr/>
      <dgm:t>
        <a:bodyPr/>
        <a:lstStyle/>
        <a:p>
          <a:endParaRPr lang="de-DE"/>
        </a:p>
      </dgm:t>
    </dgm:pt>
    <dgm:pt modelId="{617C0105-2FB7-8046-A5DC-B30578D42D38}">
      <dgm:prSet custT="1"/>
      <dgm:spPr>
        <a:solidFill>
          <a:srgbClr val="4E8F00"/>
        </a:solidFill>
      </dgm:spPr>
      <dgm:t>
        <a:bodyPr/>
        <a:lstStyle/>
        <a:p>
          <a:r>
            <a:rPr lang="de-DE" sz="1600" dirty="0">
              <a:latin typeface="Trebuchet MS" panose="020B0703020202090204" pitchFamily="34" charset="0"/>
            </a:rPr>
            <a:t>Selbstvertrauen</a:t>
          </a:r>
        </a:p>
      </dgm:t>
    </dgm:pt>
    <dgm:pt modelId="{535FAAF1-1333-9C4F-8047-948F7DC808E0}" type="parTrans" cxnId="{B2518E9B-067C-7041-8CC0-7CC95E69D4AA}">
      <dgm:prSet/>
      <dgm:spPr/>
      <dgm:t>
        <a:bodyPr/>
        <a:lstStyle/>
        <a:p>
          <a:endParaRPr lang="de-DE"/>
        </a:p>
      </dgm:t>
    </dgm:pt>
    <dgm:pt modelId="{1FD9D8D7-F61D-8642-BF85-780ABBD94483}" type="sibTrans" cxnId="{B2518E9B-067C-7041-8CC0-7CC95E69D4AA}">
      <dgm:prSet/>
      <dgm:spPr/>
      <dgm:t>
        <a:bodyPr/>
        <a:lstStyle/>
        <a:p>
          <a:endParaRPr lang="de-DE"/>
        </a:p>
      </dgm:t>
    </dgm:pt>
    <dgm:pt modelId="{DF0B10D7-2CDC-004B-9E3D-F50CFB6DBBBC}">
      <dgm:prSet custT="1"/>
      <dgm:spPr>
        <a:solidFill>
          <a:srgbClr val="4E8F00"/>
        </a:solidFill>
      </dgm:spPr>
      <dgm:t>
        <a:bodyPr/>
        <a:lstStyle/>
        <a:p>
          <a:r>
            <a:rPr lang="de-DE" sz="1600" dirty="0">
              <a:latin typeface="Trebuchet MS" panose="020B0703020202090204" pitchFamily="34" charset="0"/>
            </a:rPr>
            <a:t>Umgang mit eigenen Emotionen</a:t>
          </a:r>
        </a:p>
      </dgm:t>
    </dgm:pt>
    <dgm:pt modelId="{D5698EEB-ED37-A442-A7DD-E9E09AB66081}" type="parTrans" cxnId="{6CA15B1C-1D90-C145-AEA7-5042B9DB01C6}">
      <dgm:prSet/>
      <dgm:spPr/>
      <dgm:t>
        <a:bodyPr/>
        <a:lstStyle/>
        <a:p>
          <a:endParaRPr lang="de-DE"/>
        </a:p>
      </dgm:t>
    </dgm:pt>
    <dgm:pt modelId="{921D5A3D-EDB9-DF43-AA52-C29F75D1E726}" type="sibTrans" cxnId="{6CA15B1C-1D90-C145-AEA7-5042B9DB01C6}">
      <dgm:prSet/>
      <dgm:spPr/>
      <dgm:t>
        <a:bodyPr/>
        <a:lstStyle/>
        <a:p>
          <a:endParaRPr lang="de-DE"/>
        </a:p>
      </dgm:t>
    </dgm:pt>
    <dgm:pt modelId="{5AACD052-4DC1-FF47-9D76-4C1447F97C55}">
      <dgm:prSet custT="1"/>
      <dgm:spPr>
        <a:solidFill>
          <a:srgbClr val="4E8F00"/>
        </a:solidFill>
      </dgm:spPr>
      <dgm:t>
        <a:bodyPr/>
        <a:lstStyle/>
        <a:p>
          <a:r>
            <a:rPr lang="de-DE" sz="1600" dirty="0">
              <a:latin typeface="Trebuchet MS" panose="020B0703020202090204" pitchFamily="34" charset="0"/>
            </a:rPr>
            <a:t>Umgang mit Emotionen anderer</a:t>
          </a:r>
        </a:p>
      </dgm:t>
    </dgm:pt>
    <dgm:pt modelId="{4B75E0A1-C525-B446-B4F1-CEBB6D6C3386}" type="parTrans" cxnId="{FC09700B-FE06-3E4E-85E1-97E8A576B17C}">
      <dgm:prSet/>
      <dgm:spPr/>
      <dgm:t>
        <a:bodyPr/>
        <a:lstStyle/>
        <a:p>
          <a:endParaRPr lang="de-DE"/>
        </a:p>
      </dgm:t>
    </dgm:pt>
    <dgm:pt modelId="{336F8599-FF3D-9941-9C51-21C92BA16E0D}" type="sibTrans" cxnId="{FC09700B-FE06-3E4E-85E1-97E8A576B17C}">
      <dgm:prSet/>
      <dgm:spPr/>
      <dgm:t>
        <a:bodyPr/>
        <a:lstStyle/>
        <a:p>
          <a:endParaRPr lang="de-DE"/>
        </a:p>
      </dgm:t>
    </dgm:pt>
    <dgm:pt modelId="{07CEE1C7-91C5-C545-A3CA-CC8F53550E45}">
      <dgm:prSet custT="1"/>
      <dgm:spPr>
        <a:solidFill>
          <a:srgbClr val="4E8F00"/>
        </a:solidFill>
      </dgm:spPr>
      <dgm:t>
        <a:bodyPr/>
        <a:lstStyle/>
        <a:p>
          <a:r>
            <a:rPr lang="de-DE" sz="1600" dirty="0">
              <a:latin typeface="Trebuchet MS" panose="020B0703020202090204" pitchFamily="34" charset="0"/>
            </a:rPr>
            <a:t>Kritikfähigkeit </a:t>
          </a:r>
        </a:p>
      </dgm:t>
    </dgm:pt>
    <dgm:pt modelId="{3226CFC2-240F-034E-8872-5C98A1D7EC02}" type="parTrans" cxnId="{D73EEE62-3AF0-F146-B535-03732B73ABC2}">
      <dgm:prSet/>
      <dgm:spPr/>
      <dgm:t>
        <a:bodyPr/>
        <a:lstStyle/>
        <a:p>
          <a:endParaRPr lang="de-DE"/>
        </a:p>
      </dgm:t>
    </dgm:pt>
    <dgm:pt modelId="{A7986D02-8EF6-0F43-89FA-6EB4853E7BDE}" type="sibTrans" cxnId="{D73EEE62-3AF0-F146-B535-03732B73ABC2}">
      <dgm:prSet/>
      <dgm:spPr/>
      <dgm:t>
        <a:bodyPr/>
        <a:lstStyle/>
        <a:p>
          <a:endParaRPr lang="de-DE"/>
        </a:p>
      </dgm:t>
    </dgm:pt>
    <dgm:pt modelId="{DEEF09E0-DBFB-A440-B06F-8FF0812712DD}">
      <dgm:prSet custT="1"/>
      <dgm:spPr>
        <a:solidFill>
          <a:srgbClr val="4E8F00"/>
        </a:solidFill>
      </dgm:spPr>
      <dgm:t>
        <a:bodyPr/>
        <a:lstStyle/>
        <a:p>
          <a:r>
            <a:rPr lang="de-DE" sz="1600" dirty="0">
              <a:latin typeface="Trebuchet MS" panose="020B0703020202090204" pitchFamily="34" charset="0"/>
            </a:rPr>
            <a:t>Regelakzeptanz</a:t>
          </a:r>
        </a:p>
      </dgm:t>
    </dgm:pt>
    <dgm:pt modelId="{88319C23-4AA4-4E4A-AFD1-01600CBD1E93}" type="parTrans" cxnId="{3DD619FC-1F0D-3343-A1E1-9587683BC1A1}">
      <dgm:prSet/>
      <dgm:spPr/>
      <dgm:t>
        <a:bodyPr/>
        <a:lstStyle/>
        <a:p>
          <a:endParaRPr lang="de-DE"/>
        </a:p>
      </dgm:t>
    </dgm:pt>
    <dgm:pt modelId="{923C8096-D8B9-1844-8BB3-64C8CB7BCB80}" type="sibTrans" cxnId="{3DD619FC-1F0D-3343-A1E1-9587683BC1A1}">
      <dgm:prSet/>
      <dgm:spPr/>
      <dgm:t>
        <a:bodyPr/>
        <a:lstStyle/>
        <a:p>
          <a:endParaRPr lang="de-DE"/>
        </a:p>
      </dgm:t>
    </dgm:pt>
    <dgm:pt modelId="{2099F1E2-8BAE-EA4F-A602-E75F421CD7F1}">
      <dgm:prSet custT="1"/>
      <dgm:spPr>
        <a:solidFill>
          <a:srgbClr val="4E8F00"/>
        </a:solidFill>
      </dgm:spPr>
      <dgm:t>
        <a:bodyPr/>
        <a:lstStyle/>
        <a:p>
          <a:r>
            <a:rPr lang="de-DE" sz="1600" dirty="0">
              <a:latin typeface="Trebuchet MS" panose="020B0703020202090204" pitchFamily="34" charset="0"/>
            </a:rPr>
            <a:t>Fantasie </a:t>
          </a:r>
        </a:p>
      </dgm:t>
    </dgm:pt>
    <dgm:pt modelId="{02ACC1E4-3D0D-DB4D-9420-BE3D9AF38FC0}" type="parTrans" cxnId="{1CAEB1B2-7586-C548-B9D4-2F91D13C806E}">
      <dgm:prSet/>
      <dgm:spPr/>
      <dgm:t>
        <a:bodyPr/>
        <a:lstStyle/>
        <a:p>
          <a:endParaRPr lang="de-DE"/>
        </a:p>
      </dgm:t>
    </dgm:pt>
    <dgm:pt modelId="{E80F206A-266A-6445-AE7A-B5ED7F434236}" type="sibTrans" cxnId="{1CAEB1B2-7586-C548-B9D4-2F91D13C806E}">
      <dgm:prSet/>
      <dgm:spPr/>
      <dgm:t>
        <a:bodyPr/>
        <a:lstStyle/>
        <a:p>
          <a:endParaRPr lang="de-DE"/>
        </a:p>
      </dgm:t>
    </dgm:pt>
    <dgm:pt modelId="{C5EC794B-2963-3440-95AC-13C12F92B146}">
      <dgm:prSet custT="1"/>
      <dgm:spPr>
        <a:solidFill>
          <a:srgbClr val="4E8F00"/>
        </a:solidFill>
      </dgm:spPr>
      <dgm:t>
        <a:bodyPr/>
        <a:lstStyle/>
        <a:p>
          <a:r>
            <a:rPr lang="de-DE" sz="1600" dirty="0">
              <a:latin typeface="Trebuchet MS" panose="020B0703020202090204" pitchFamily="34" charset="0"/>
            </a:rPr>
            <a:t>Kommunikationsfähigkeit </a:t>
          </a:r>
        </a:p>
      </dgm:t>
    </dgm:pt>
    <dgm:pt modelId="{905CF1F9-9E5A-654B-B75D-6C111A7E9CA7}" type="parTrans" cxnId="{A5CF8974-039A-914B-85DA-121DFBE3502B}">
      <dgm:prSet/>
      <dgm:spPr/>
      <dgm:t>
        <a:bodyPr/>
        <a:lstStyle/>
        <a:p>
          <a:endParaRPr lang="de-DE"/>
        </a:p>
      </dgm:t>
    </dgm:pt>
    <dgm:pt modelId="{EAFEA239-5E20-3841-95A8-B27EACE4086C}" type="sibTrans" cxnId="{A5CF8974-039A-914B-85DA-121DFBE3502B}">
      <dgm:prSet/>
      <dgm:spPr/>
      <dgm:t>
        <a:bodyPr/>
        <a:lstStyle/>
        <a:p>
          <a:endParaRPr lang="de-DE"/>
        </a:p>
      </dgm:t>
    </dgm:pt>
    <dgm:pt modelId="{B01FF750-1829-134D-91E9-E52C2490CBF6}">
      <dgm:prSet custT="1"/>
      <dgm:spPr>
        <a:solidFill>
          <a:srgbClr val="4E8F00"/>
        </a:solidFill>
      </dgm:spPr>
      <dgm:t>
        <a:bodyPr/>
        <a:lstStyle/>
        <a:p>
          <a:r>
            <a:rPr lang="de-DE" sz="1600" dirty="0">
              <a:latin typeface="Trebuchet MS" panose="020B0703020202090204" pitchFamily="34" charset="0"/>
            </a:rPr>
            <a:t>Umgang mit Stress</a:t>
          </a:r>
        </a:p>
      </dgm:t>
    </dgm:pt>
    <dgm:pt modelId="{955C62C6-B130-5F4B-BF4E-5883B4629380}" type="parTrans" cxnId="{61D7D198-F9F4-9347-B337-C037CFBE9568}">
      <dgm:prSet/>
      <dgm:spPr/>
      <dgm:t>
        <a:bodyPr/>
        <a:lstStyle/>
        <a:p>
          <a:endParaRPr lang="de-DE"/>
        </a:p>
      </dgm:t>
    </dgm:pt>
    <dgm:pt modelId="{621C81B9-0130-554D-BF6F-688CD6021ED2}" type="sibTrans" cxnId="{61D7D198-F9F4-9347-B337-C037CFBE9568}">
      <dgm:prSet/>
      <dgm:spPr/>
      <dgm:t>
        <a:bodyPr/>
        <a:lstStyle/>
        <a:p>
          <a:endParaRPr lang="de-DE"/>
        </a:p>
      </dgm:t>
    </dgm:pt>
    <dgm:pt modelId="{6D555322-AECC-A941-BF84-21DEE9329608}">
      <dgm:prSet custT="1"/>
      <dgm:spPr>
        <a:solidFill>
          <a:srgbClr val="4E8F00"/>
        </a:solidFill>
      </dgm:spPr>
      <dgm:t>
        <a:bodyPr/>
        <a:lstStyle/>
        <a:p>
          <a:r>
            <a:rPr lang="de-DE" sz="1600" dirty="0">
              <a:latin typeface="Trebuchet MS" panose="020B0703020202090204" pitchFamily="34" charset="0"/>
            </a:rPr>
            <a:t>Planungsfähigkeit </a:t>
          </a:r>
        </a:p>
      </dgm:t>
    </dgm:pt>
    <dgm:pt modelId="{64735683-8824-634E-9BD9-1C41A62FEE56}" type="parTrans" cxnId="{AB178866-8ECF-1647-A709-31E489FD2C2F}">
      <dgm:prSet/>
      <dgm:spPr/>
      <dgm:t>
        <a:bodyPr/>
        <a:lstStyle/>
        <a:p>
          <a:endParaRPr lang="de-DE"/>
        </a:p>
      </dgm:t>
    </dgm:pt>
    <dgm:pt modelId="{6F347932-CF36-1C4C-AE4E-72A4C6C1742F}" type="sibTrans" cxnId="{AB178866-8ECF-1647-A709-31E489FD2C2F}">
      <dgm:prSet/>
      <dgm:spPr/>
      <dgm:t>
        <a:bodyPr/>
        <a:lstStyle/>
        <a:p>
          <a:endParaRPr lang="de-DE"/>
        </a:p>
      </dgm:t>
    </dgm:pt>
    <dgm:pt modelId="{C66CD7A1-7AAC-9446-B88C-89E6A2832C76}">
      <dgm:prSet custT="1"/>
      <dgm:spPr>
        <a:solidFill>
          <a:srgbClr val="4E8F00"/>
        </a:solidFill>
      </dgm:spPr>
      <dgm:t>
        <a:bodyPr/>
        <a:lstStyle/>
        <a:p>
          <a:r>
            <a:rPr lang="de-DE" sz="1600" dirty="0">
              <a:latin typeface="Trebuchet MS" panose="020B0703020202090204" pitchFamily="34" charset="0"/>
            </a:rPr>
            <a:t>Logisches Denken </a:t>
          </a:r>
          <a:endParaRPr lang="de-DE" sz="1600" dirty="0"/>
        </a:p>
      </dgm:t>
    </dgm:pt>
    <dgm:pt modelId="{ACF5623E-19E2-D44D-A560-1FFEA85584EF}" type="parTrans" cxnId="{848EC5E9-09A9-624A-B246-E74E006102C7}">
      <dgm:prSet/>
      <dgm:spPr/>
      <dgm:t>
        <a:bodyPr/>
        <a:lstStyle/>
        <a:p>
          <a:endParaRPr lang="de-DE"/>
        </a:p>
      </dgm:t>
    </dgm:pt>
    <dgm:pt modelId="{028D736A-9F1D-9F45-B1F1-1066DF3C04BE}" type="sibTrans" cxnId="{848EC5E9-09A9-624A-B246-E74E006102C7}">
      <dgm:prSet/>
      <dgm:spPr/>
      <dgm:t>
        <a:bodyPr/>
        <a:lstStyle/>
        <a:p>
          <a:endParaRPr lang="de-DE"/>
        </a:p>
      </dgm:t>
    </dgm:pt>
    <dgm:pt modelId="{B4B73E7F-9477-7F40-9391-BEFC28422F44}">
      <dgm:prSet custT="1"/>
      <dgm:spPr>
        <a:solidFill>
          <a:srgbClr val="4E8F00"/>
        </a:solidFill>
      </dgm:spPr>
      <dgm:t>
        <a:bodyPr/>
        <a:lstStyle/>
        <a:p>
          <a:r>
            <a:rPr lang="de-DE" sz="1600" dirty="0">
              <a:latin typeface="Trebuchet MS" panose="020B0703020202090204" pitchFamily="34" charset="0"/>
            </a:rPr>
            <a:t>Kreativität</a:t>
          </a:r>
        </a:p>
      </dgm:t>
    </dgm:pt>
    <dgm:pt modelId="{7ED0583D-E71E-C741-B473-F0A6ACFE17C9}" type="parTrans" cxnId="{DE6B1D30-8F2D-EC4E-A663-D8994C1EB396}">
      <dgm:prSet/>
      <dgm:spPr/>
      <dgm:t>
        <a:bodyPr/>
        <a:lstStyle/>
        <a:p>
          <a:endParaRPr lang="de-DE"/>
        </a:p>
      </dgm:t>
    </dgm:pt>
    <dgm:pt modelId="{BC514F07-257D-4244-B576-7451540BB42F}" type="sibTrans" cxnId="{DE6B1D30-8F2D-EC4E-A663-D8994C1EB396}">
      <dgm:prSet/>
      <dgm:spPr/>
      <dgm:t>
        <a:bodyPr/>
        <a:lstStyle/>
        <a:p>
          <a:endParaRPr lang="de-DE"/>
        </a:p>
      </dgm:t>
    </dgm:pt>
    <dgm:pt modelId="{D3303178-CB44-CD4D-98A2-09DDCB4978F4}">
      <dgm:prSet custT="1"/>
      <dgm:spPr>
        <a:solidFill>
          <a:srgbClr val="4E8F00"/>
        </a:solidFill>
      </dgm:spPr>
      <dgm:t>
        <a:bodyPr/>
        <a:lstStyle/>
        <a:p>
          <a:r>
            <a:rPr lang="de-DE" sz="1600" dirty="0">
              <a:latin typeface="Trebuchet MS" panose="020B0703020202090204" pitchFamily="34" charset="0"/>
            </a:rPr>
            <a:t>Wortschatz</a:t>
          </a:r>
        </a:p>
      </dgm:t>
    </dgm:pt>
    <dgm:pt modelId="{FDAC369C-73EB-8644-88D3-FDCC9A90A252}" type="parTrans" cxnId="{795BD8EF-9E55-C549-892F-A95CB5494A97}">
      <dgm:prSet/>
      <dgm:spPr/>
      <dgm:t>
        <a:bodyPr/>
        <a:lstStyle/>
        <a:p>
          <a:endParaRPr lang="de-DE"/>
        </a:p>
      </dgm:t>
    </dgm:pt>
    <dgm:pt modelId="{9DE7A463-80CE-B349-A482-AF2D935AA25A}" type="sibTrans" cxnId="{795BD8EF-9E55-C549-892F-A95CB5494A97}">
      <dgm:prSet/>
      <dgm:spPr/>
      <dgm:t>
        <a:bodyPr/>
        <a:lstStyle/>
        <a:p>
          <a:endParaRPr lang="de-DE"/>
        </a:p>
      </dgm:t>
    </dgm:pt>
    <dgm:pt modelId="{A4798739-9E06-CB4C-83AC-6EEC67F6A416}">
      <dgm:prSet custT="1"/>
      <dgm:spPr>
        <a:solidFill>
          <a:srgbClr val="4E8F00"/>
        </a:solidFill>
      </dgm:spPr>
      <dgm:t>
        <a:bodyPr/>
        <a:lstStyle/>
        <a:p>
          <a:r>
            <a:rPr lang="de-DE" sz="1600" dirty="0">
              <a:latin typeface="Trebuchet MS" panose="020B0703020202090204" pitchFamily="34" charset="0"/>
            </a:rPr>
            <a:t>Grammatik</a:t>
          </a:r>
          <a:endParaRPr lang="de-DE" sz="1600" dirty="0"/>
        </a:p>
      </dgm:t>
    </dgm:pt>
    <dgm:pt modelId="{E6D90D7B-1D89-2E44-9846-5C9235734539}" type="parTrans" cxnId="{B0C95397-856F-C94F-9E02-57BCC57BBD49}">
      <dgm:prSet/>
      <dgm:spPr/>
      <dgm:t>
        <a:bodyPr/>
        <a:lstStyle/>
        <a:p>
          <a:endParaRPr lang="de-DE"/>
        </a:p>
      </dgm:t>
    </dgm:pt>
    <dgm:pt modelId="{CF3BA5D8-E856-1340-97BF-6BBDFEDD8CA0}" type="sibTrans" cxnId="{B0C95397-856F-C94F-9E02-57BCC57BBD49}">
      <dgm:prSet/>
      <dgm:spPr/>
      <dgm:t>
        <a:bodyPr/>
        <a:lstStyle/>
        <a:p>
          <a:endParaRPr lang="de-DE"/>
        </a:p>
      </dgm:t>
    </dgm:pt>
    <dgm:pt modelId="{5F805107-0E39-AB48-84DE-542E71F35FD3}">
      <dgm:prSet custT="1"/>
      <dgm:spPr>
        <a:solidFill>
          <a:srgbClr val="4E8F00">
            <a:alpha val="99000"/>
          </a:srgbClr>
        </a:solidFill>
      </dgm:spPr>
      <dgm:t>
        <a:bodyPr/>
        <a:lstStyle/>
        <a:p>
          <a:r>
            <a:rPr lang="de-DE" sz="1600" dirty="0">
              <a:latin typeface="Trebuchet MS" panose="020B0703020202090204" pitchFamily="34" charset="0"/>
            </a:rPr>
            <a:t>Reaktionsschnelligkeit</a:t>
          </a:r>
        </a:p>
      </dgm:t>
    </dgm:pt>
    <dgm:pt modelId="{4FF78ADE-F2CA-2641-8D37-91C46ADB3400}" type="parTrans" cxnId="{24418B51-D570-1240-BB5D-49A6DE94AD32}">
      <dgm:prSet/>
      <dgm:spPr/>
      <dgm:t>
        <a:bodyPr/>
        <a:lstStyle/>
        <a:p>
          <a:endParaRPr lang="de-DE"/>
        </a:p>
      </dgm:t>
    </dgm:pt>
    <dgm:pt modelId="{0A0B32D2-8F25-0B4D-85D5-C2B946F9CD41}" type="sibTrans" cxnId="{24418B51-D570-1240-BB5D-49A6DE94AD32}">
      <dgm:prSet/>
      <dgm:spPr/>
      <dgm:t>
        <a:bodyPr/>
        <a:lstStyle/>
        <a:p>
          <a:endParaRPr lang="de-DE"/>
        </a:p>
      </dgm:t>
    </dgm:pt>
    <dgm:pt modelId="{19891487-7D50-5D4B-B67A-D35525746D6F}">
      <dgm:prSet custT="1"/>
      <dgm:spPr>
        <a:solidFill>
          <a:srgbClr val="4E8F00"/>
        </a:solidFill>
      </dgm:spPr>
      <dgm:t>
        <a:bodyPr/>
        <a:lstStyle/>
        <a:p>
          <a:r>
            <a:rPr lang="de-DE" sz="1600" dirty="0">
              <a:latin typeface="Calibri" panose="020F0502020204030204" pitchFamily="34" charset="0"/>
              <a:cs typeface="Calibri" panose="020F0502020204030204" pitchFamily="34" charset="0"/>
            </a:rPr>
            <a:t>Körper-Koordination</a:t>
          </a:r>
        </a:p>
      </dgm:t>
    </dgm:pt>
    <dgm:pt modelId="{F43DCE14-DD84-F143-A695-AC9CC99C1828}" type="parTrans" cxnId="{8E68AEB6-BFA3-FE4D-B16B-B170B5FC3930}">
      <dgm:prSet/>
      <dgm:spPr/>
      <dgm:t>
        <a:bodyPr/>
        <a:lstStyle/>
        <a:p>
          <a:endParaRPr lang="de-DE"/>
        </a:p>
      </dgm:t>
    </dgm:pt>
    <dgm:pt modelId="{77B6CAB8-52DA-5440-9A1C-D1C9BB118931}" type="sibTrans" cxnId="{8E68AEB6-BFA3-FE4D-B16B-B170B5FC3930}">
      <dgm:prSet/>
      <dgm:spPr/>
      <dgm:t>
        <a:bodyPr/>
        <a:lstStyle/>
        <a:p>
          <a:endParaRPr lang="de-DE"/>
        </a:p>
      </dgm:t>
    </dgm:pt>
    <dgm:pt modelId="{40B0E691-59E7-F744-9C9C-2A3C1391F95D}">
      <dgm:prSet custT="1"/>
      <dgm:spPr>
        <a:solidFill>
          <a:srgbClr val="4E8F00"/>
        </a:solidFill>
      </dgm:spPr>
      <dgm:t>
        <a:bodyPr/>
        <a:lstStyle/>
        <a:p>
          <a:r>
            <a:rPr lang="de-DE" sz="1600" dirty="0">
              <a:latin typeface="Calibri" panose="020F0502020204030204" pitchFamily="34" charset="0"/>
              <a:cs typeface="Calibri" panose="020F0502020204030204" pitchFamily="34" charset="0"/>
            </a:rPr>
            <a:t>Feinmotorik</a:t>
          </a:r>
        </a:p>
      </dgm:t>
    </dgm:pt>
    <dgm:pt modelId="{2E304A8B-8A2D-8041-83FB-C190C1152483}" type="parTrans" cxnId="{1ACC479E-19F8-684B-9C26-E2931DBCF3CD}">
      <dgm:prSet/>
      <dgm:spPr/>
      <dgm:t>
        <a:bodyPr/>
        <a:lstStyle/>
        <a:p>
          <a:endParaRPr lang="de-DE"/>
        </a:p>
      </dgm:t>
    </dgm:pt>
    <dgm:pt modelId="{1C1866F1-06FC-8A40-B1D1-2941CE0F3DAE}" type="sibTrans" cxnId="{1ACC479E-19F8-684B-9C26-E2931DBCF3CD}">
      <dgm:prSet/>
      <dgm:spPr/>
      <dgm:t>
        <a:bodyPr/>
        <a:lstStyle/>
        <a:p>
          <a:endParaRPr lang="de-DE"/>
        </a:p>
      </dgm:t>
    </dgm:pt>
    <dgm:pt modelId="{8AC2C798-4F82-F744-87D7-FE6440B7E2C8}">
      <dgm:prSet custT="1"/>
      <dgm:spPr>
        <a:solidFill>
          <a:srgbClr val="4E8F00"/>
        </a:solidFill>
      </dgm:spPr>
      <dgm:t>
        <a:bodyPr/>
        <a:lstStyle/>
        <a:p>
          <a:r>
            <a:rPr lang="de-DE" sz="1600" dirty="0">
              <a:latin typeface="Calibri" panose="020F0502020204030204" pitchFamily="34" charset="0"/>
              <a:cs typeface="Calibri" panose="020F0502020204030204" pitchFamily="34" charset="0"/>
            </a:rPr>
            <a:t>Grobmotorik</a:t>
          </a:r>
        </a:p>
      </dgm:t>
    </dgm:pt>
    <dgm:pt modelId="{096640F5-5786-5041-A7AD-A1185A41AE16}" type="parTrans" cxnId="{362E92F5-1FE0-4F4A-A64A-3B7FB80C0C51}">
      <dgm:prSet/>
      <dgm:spPr/>
      <dgm:t>
        <a:bodyPr/>
        <a:lstStyle/>
        <a:p>
          <a:endParaRPr lang="de-DE"/>
        </a:p>
      </dgm:t>
    </dgm:pt>
    <dgm:pt modelId="{159EF85D-20C8-654B-8287-9860CFC294DA}" type="sibTrans" cxnId="{362E92F5-1FE0-4F4A-A64A-3B7FB80C0C51}">
      <dgm:prSet/>
      <dgm:spPr/>
      <dgm:t>
        <a:bodyPr/>
        <a:lstStyle/>
        <a:p>
          <a:endParaRPr lang="de-DE"/>
        </a:p>
      </dgm:t>
    </dgm:pt>
    <dgm:pt modelId="{270B9E73-5CB3-854A-B1B6-BC1AFE38122F}">
      <dgm:prSet/>
      <dgm:spPr>
        <a:solidFill>
          <a:srgbClr val="4E8F00"/>
        </a:solidFill>
      </dgm:spPr>
      <dgm:t>
        <a:bodyPr/>
        <a:lstStyle/>
        <a:p>
          <a:r>
            <a:rPr lang="de-DE" dirty="0">
              <a:latin typeface="Trebuchet MS" panose="020B0703020202090204" pitchFamily="34" charset="0"/>
            </a:rPr>
            <a:t>Mathematisches Verständnis</a:t>
          </a:r>
          <a:endParaRPr lang="de-DE" dirty="0"/>
        </a:p>
      </dgm:t>
    </dgm:pt>
    <dgm:pt modelId="{0D08C482-5EBF-CC42-826C-F0DCCFA3A670}" type="parTrans" cxnId="{A959FDE9-93EE-624D-9827-A3254EB1CDDE}">
      <dgm:prSet/>
      <dgm:spPr/>
      <dgm:t>
        <a:bodyPr/>
        <a:lstStyle/>
        <a:p>
          <a:endParaRPr lang="de-DE"/>
        </a:p>
      </dgm:t>
    </dgm:pt>
    <dgm:pt modelId="{48A2A8FC-8407-A849-8AF7-65F59A8EF6FF}" type="sibTrans" cxnId="{A959FDE9-93EE-624D-9827-A3254EB1CDDE}">
      <dgm:prSet/>
      <dgm:spPr/>
      <dgm:t>
        <a:bodyPr/>
        <a:lstStyle/>
        <a:p>
          <a:endParaRPr lang="de-DE"/>
        </a:p>
      </dgm:t>
    </dgm:pt>
    <dgm:pt modelId="{AEA8F60B-89ED-7C46-848F-1968C371A330}" type="pres">
      <dgm:prSet presAssocID="{D277AAE1-6D81-FA4D-9C74-F07B2B6E8392}" presName="theList" presStyleCnt="0">
        <dgm:presLayoutVars>
          <dgm:dir/>
          <dgm:animLvl val="lvl"/>
          <dgm:resizeHandles val="exact"/>
        </dgm:presLayoutVars>
      </dgm:prSet>
      <dgm:spPr/>
    </dgm:pt>
    <dgm:pt modelId="{39352B50-1FD5-7942-8292-D88DE90076E7}" type="pres">
      <dgm:prSet presAssocID="{6B5BDA67-0E6A-9845-BD91-E7973D28B110}" presName="compNode" presStyleCnt="0"/>
      <dgm:spPr/>
    </dgm:pt>
    <dgm:pt modelId="{CA615AC0-8303-8E44-B6DF-87B739DEC902}" type="pres">
      <dgm:prSet presAssocID="{6B5BDA67-0E6A-9845-BD91-E7973D28B110}" presName="aNode" presStyleLbl="bgShp" presStyleIdx="0" presStyleCnt="3" custLinFactNeighborX="-10184"/>
      <dgm:spPr/>
    </dgm:pt>
    <dgm:pt modelId="{4F8544C6-5256-EC49-B338-BF5BA2203E69}" type="pres">
      <dgm:prSet presAssocID="{6B5BDA67-0E6A-9845-BD91-E7973D28B110}" presName="textNode" presStyleLbl="bgShp" presStyleIdx="0" presStyleCnt="3"/>
      <dgm:spPr/>
    </dgm:pt>
    <dgm:pt modelId="{15B75B55-37F3-2C4D-8242-3FBBA189FA92}" type="pres">
      <dgm:prSet presAssocID="{6B5BDA67-0E6A-9845-BD91-E7973D28B110}" presName="compChildNode" presStyleCnt="0"/>
      <dgm:spPr/>
    </dgm:pt>
    <dgm:pt modelId="{643A5040-B933-0E4E-8FA3-70D1D2922230}" type="pres">
      <dgm:prSet presAssocID="{6B5BDA67-0E6A-9845-BD91-E7973D28B110}" presName="theInnerList" presStyleCnt="0"/>
      <dgm:spPr/>
    </dgm:pt>
    <dgm:pt modelId="{15E2A385-D3A3-A848-A782-E53B728FEDD6}" type="pres">
      <dgm:prSet presAssocID="{1F226763-4D1C-B94D-88A5-A9DC199CAA64}" presName="childNode" presStyleLbl="node1" presStyleIdx="0" presStyleCnt="22">
        <dgm:presLayoutVars>
          <dgm:bulletEnabled val="1"/>
        </dgm:presLayoutVars>
      </dgm:prSet>
      <dgm:spPr/>
    </dgm:pt>
    <dgm:pt modelId="{C7405C8C-B654-7840-B071-DA6AA3D2D24C}" type="pres">
      <dgm:prSet presAssocID="{1F226763-4D1C-B94D-88A5-A9DC199CAA64}" presName="aSpace2" presStyleCnt="0"/>
      <dgm:spPr/>
    </dgm:pt>
    <dgm:pt modelId="{7FA532EF-35DF-F84C-A74D-29B745B51771}" type="pres">
      <dgm:prSet presAssocID="{617C0105-2FB7-8046-A5DC-B30578D42D38}" presName="childNode" presStyleLbl="node1" presStyleIdx="1" presStyleCnt="22">
        <dgm:presLayoutVars>
          <dgm:bulletEnabled val="1"/>
        </dgm:presLayoutVars>
      </dgm:prSet>
      <dgm:spPr/>
    </dgm:pt>
    <dgm:pt modelId="{170241BF-014B-5D4A-809F-1F72DCC703A6}" type="pres">
      <dgm:prSet presAssocID="{617C0105-2FB7-8046-A5DC-B30578D42D38}" presName="aSpace2" presStyleCnt="0"/>
      <dgm:spPr/>
    </dgm:pt>
    <dgm:pt modelId="{31766FC3-97DF-FF4D-BEFD-CCEC88FFC9ED}" type="pres">
      <dgm:prSet presAssocID="{DF0B10D7-2CDC-004B-9E3D-F50CFB6DBBBC}" presName="childNode" presStyleLbl="node1" presStyleIdx="2" presStyleCnt="22">
        <dgm:presLayoutVars>
          <dgm:bulletEnabled val="1"/>
        </dgm:presLayoutVars>
      </dgm:prSet>
      <dgm:spPr/>
    </dgm:pt>
    <dgm:pt modelId="{358985B0-3E77-794F-B7E8-1422D25E9B58}" type="pres">
      <dgm:prSet presAssocID="{DF0B10D7-2CDC-004B-9E3D-F50CFB6DBBBC}" presName="aSpace2" presStyleCnt="0"/>
      <dgm:spPr/>
    </dgm:pt>
    <dgm:pt modelId="{DBA162BD-AEEC-0F45-AF26-6DFF1A76FA52}" type="pres">
      <dgm:prSet presAssocID="{5AACD052-4DC1-FF47-9D76-4C1447F97C55}" presName="childNode" presStyleLbl="node1" presStyleIdx="3" presStyleCnt="22">
        <dgm:presLayoutVars>
          <dgm:bulletEnabled val="1"/>
        </dgm:presLayoutVars>
      </dgm:prSet>
      <dgm:spPr/>
    </dgm:pt>
    <dgm:pt modelId="{B6D1FD93-EA9F-9149-96FA-B5D6FABD90E5}" type="pres">
      <dgm:prSet presAssocID="{5AACD052-4DC1-FF47-9D76-4C1447F97C55}" presName="aSpace2" presStyleCnt="0"/>
      <dgm:spPr/>
    </dgm:pt>
    <dgm:pt modelId="{B6065BFD-4C1A-144D-A009-DA829D42F35A}" type="pres">
      <dgm:prSet presAssocID="{07CEE1C7-91C5-C545-A3CA-CC8F53550E45}" presName="childNode" presStyleLbl="node1" presStyleIdx="4" presStyleCnt="22">
        <dgm:presLayoutVars>
          <dgm:bulletEnabled val="1"/>
        </dgm:presLayoutVars>
      </dgm:prSet>
      <dgm:spPr/>
    </dgm:pt>
    <dgm:pt modelId="{82BD1A6B-891A-134B-8263-C701E4A24D5B}" type="pres">
      <dgm:prSet presAssocID="{07CEE1C7-91C5-C545-A3CA-CC8F53550E45}" presName="aSpace2" presStyleCnt="0"/>
      <dgm:spPr/>
    </dgm:pt>
    <dgm:pt modelId="{F45E1D88-5622-A54B-8CD1-6F001BE17F9C}" type="pres">
      <dgm:prSet presAssocID="{DEEF09E0-DBFB-A440-B06F-8FF0812712DD}" presName="childNode" presStyleLbl="node1" presStyleIdx="5" presStyleCnt="22">
        <dgm:presLayoutVars>
          <dgm:bulletEnabled val="1"/>
        </dgm:presLayoutVars>
      </dgm:prSet>
      <dgm:spPr/>
    </dgm:pt>
    <dgm:pt modelId="{BE92606A-FFFF-B94B-98CC-8A3C73AAFCD7}" type="pres">
      <dgm:prSet presAssocID="{DEEF09E0-DBFB-A440-B06F-8FF0812712DD}" presName="aSpace2" presStyleCnt="0"/>
      <dgm:spPr/>
    </dgm:pt>
    <dgm:pt modelId="{FD747C39-DF3C-F94E-A745-CBB8E02C3CB7}" type="pres">
      <dgm:prSet presAssocID="{2099F1E2-8BAE-EA4F-A602-E75F421CD7F1}" presName="childNode" presStyleLbl="node1" presStyleIdx="6" presStyleCnt="22">
        <dgm:presLayoutVars>
          <dgm:bulletEnabled val="1"/>
        </dgm:presLayoutVars>
      </dgm:prSet>
      <dgm:spPr/>
    </dgm:pt>
    <dgm:pt modelId="{E04D61E7-4234-0A49-9D8E-739CE736282A}" type="pres">
      <dgm:prSet presAssocID="{2099F1E2-8BAE-EA4F-A602-E75F421CD7F1}" presName="aSpace2" presStyleCnt="0"/>
      <dgm:spPr/>
    </dgm:pt>
    <dgm:pt modelId="{0B30B062-2ED8-1147-9AAA-0BF008B23FD1}" type="pres">
      <dgm:prSet presAssocID="{C5EC794B-2963-3440-95AC-13C12F92B146}" presName="childNode" presStyleLbl="node1" presStyleIdx="7" presStyleCnt="22">
        <dgm:presLayoutVars>
          <dgm:bulletEnabled val="1"/>
        </dgm:presLayoutVars>
      </dgm:prSet>
      <dgm:spPr/>
    </dgm:pt>
    <dgm:pt modelId="{5A3A6381-E559-8743-AD98-A4E5120C207B}" type="pres">
      <dgm:prSet presAssocID="{C5EC794B-2963-3440-95AC-13C12F92B146}" presName="aSpace2" presStyleCnt="0"/>
      <dgm:spPr/>
    </dgm:pt>
    <dgm:pt modelId="{407135B8-80A0-4C4D-9CAB-04B7A57259C9}" type="pres">
      <dgm:prSet presAssocID="{B01FF750-1829-134D-91E9-E52C2490CBF6}" presName="childNode" presStyleLbl="node1" presStyleIdx="8" presStyleCnt="22">
        <dgm:presLayoutVars>
          <dgm:bulletEnabled val="1"/>
        </dgm:presLayoutVars>
      </dgm:prSet>
      <dgm:spPr/>
    </dgm:pt>
    <dgm:pt modelId="{A5916F30-F881-5E48-AAEB-775D3C5A4477}" type="pres">
      <dgm:prSet presAssocID="{6B5BDA67-0E6A-9845-BD91-E7973D28B110}" presName="aSpace" presStyleCnt="0"/>
      <dgm:spPr/>
    </dgm:pt>
    <dgm:pt modelId="{080CE70F-F43B-B64C-9BF3-46E42A33847C}" type="pres">
      <dgm:prSet presAssocID="{5581FDA4-BC7D-844B-8C5A-BC893DB31AF7}" presName="compNode" presStyleCnt="0"/>
      <dgm:spPr/>
    </dgm:pt>
    <dgm:pt modelId="{BB3D82A2-F0FC-2647-A30A-35A2A9F260A9}" type="pres">
      <dgm:prSet presAssocID="{5581FDA4-BC7D-844B-8C5A-BC893DB31AF7}" presName="aNode" presStyleLbl="bgShp" presStyleIdx="1" presStyleCnt="3"/>
      <dgm:spPr/>
    </dgm:pt>
    <dgm:pt modelId="{8F8D8414-35EA-2E4C-9355-B5CB0F94A9E0}" type="pres">
      <dgm:prSet presAssocID="{5581FDA4-BC7D-844B-8C5A-BC893DB31AF7}" presName="textNode" presStyleLbl="bgShp" presStyleIdx="1" presStyleCnt="3"/>
      <dgm:spPr/>
    </dgm:pt>
    <dgm:pt modelId="{05F8A3ED-9357-BC4A-8341-36C2A4E3D17D}" type="pres">
      <dgm:prSet presAssocID="{5581FDA4-BC7D-844B-8C5A-BC893DB31AF7}" presName="compChildNode" presStyleCnt="0"/>
      <dgm:spPr/>
    </dgm:pt>
    <dgm:pt modelId="{629F8B84-C389-7B46-87F7-91CA6C50AD3A}" type="pres">
      <dgm:prSet presAssocID="{5581FDA4-BC7D-844B-8C5A-BC893DB31AF7}" presName="theInnerList" presStyleCnt="0"/>
      <dgm:spPr/>
    </dgm:pt>
    <dgm:pt modelId="{F672BF4C-6BD8-C643-BD2B-11B1A8378564}" type="pres">
      <dgm:prSet presAssocID="{91349C50-D445-484E-89C0-80461EF6DB06}" presName="childNode" presStyleLbl="node1" presStyleIdx="9" presStyleCnt="22">
        <dgm:presLayoutVars>
          <dgm:bulletEnabled val="1"/>
        </dgm:presLayoutVars>
      </dgm:prSet>
      <dgm:spPr/>
    </dgm:pt>
    <dgm:pt modelId="{A6373D23-DF45-0E47-90CB-C52A1ED1E715}" type="pres">
      <dgm:prSet presAssocID="{91349C50-D445-484E-89C0-80461EF6DB06}" presName="aSpace2" presStyleCnt="0"/>
      <dgm:spPr/>
    </dgm:pt>
    <dgm:pt modelId="{0F9741A4-E02E-8541-8AFA-70C098A17725}" type="pres">
      <dgm:prSet presAssocID="{6D555322-AECC-A941-BF84-21DEE9329608}" presName="childNode" presStyleLbl="node1" presStyleIdx="10" presStyleCnt="22">
        <dgm:presLayoutVars>
          <dgm:bulletEnabled val="1"/>
        </dgm:presLayoutVars>
      </dgm:prSet>
      <dgm:spPr/>
    </dgm:pt>
    <dgm:pt modelId="{8A6471F2-807C-7348-956A-887C2165B739}" type="pres">
      <dgm:prSet presAssocID="{6D555322-AECC-A941-BF84-21DEE9329608}" presName="aSpace2" presStyleCnt="0"/>
      <dgm:spPr/>
    </dgm:pt>
    <dgm:pt modelId="{6297988C-C37C-F040-9C15-C542F6375F79}" type="pres">
      <dgm:prSet presAssocID="{C66CD7A1-7AAC-9446-B88C-89E6A2832C76}" presName="childNode" presStyleLbl="node1" presStyleIdx="11" presStyleCnt="22">
        <dgm:presLayoutVars>
          <dgm:bulletEnabled val="1"/>
        </dgm:presLayoutVars>
      </dgm:prSet>
      <dgm:spPr/>
    </dgm:pt>
    <dgm:pt modelId="{5E9EAD6B-6C5F-E24B-9AA8-E5F7C6587EE9}" type="pres">
      <dgm:prSet presAssocID="{C66CD7A1-7AAC-9446-B88C-89E6A2832C76}" presName="aSpace2" presStyleCnt="0"/>
      <dgm:spPr/>
    </dgm:pt>
    <dgm:pt modelId="{D389814C-B1AF-164C-8FCE-F487B05691FB}" type="pres">
      <dgm:prSet presAssocID="{5C5B03BA-B5A4-CC4B-9ED1-52364997D224}" presName="childNode" presStyleLbl="node1" presStyleIdx="12" presStyleCnt="22">
        <dgm:presLayoutVars>
          <dgm:bulletEnabled val="1"/>
        </dgm:presLayoutVars>
      </dgm:prSet>
      <dgm:spPr/>
    </dgm:pt>
    <dgm:pt modelId="{82EBF423-8DFE-F449-834A-BE00F410D787}" type="pres">
      <dgm:prSet presAssocID="{5C5B03BA-B5A4-CC4B-9ED1-52364997D224}" presName="aSpace2" presStyleCnt="0"/>
      <dgm:spPr/>
    </dgm:pt>
    <dgm:pt modelId="{A4DE2283-A794-6044-A16C-56BA94CA373F}" type="pres">
      <dgm:prSet presAssocID="{B4B73E7F-9477-7F40-9391-BEFC28422F44}" presName="childNode" presStyleLbl="node1" presStyleIdx="13" presStyleCnt="22">
        <dgm:presLayoutVars>
          <dgm:bulletEnabled val="1"/>
        </dgm:presLayoutVars>
      </dgm:prSet>
      <dgm:spPr/>
    </dgm:pt>
    <dgm:pt modelId="{92BD8352-7CB4-1E4B-A66D-03DEA91B50E8}" type="pres">
      <dgm:prSet presAssocID="{B4B73E7F-9477-7F40-9391-BEFC28422F44}" presName="aSpace2" presStyleCnt="0"/>
      <dgm:spPr/>
    </dgm:pt>
    <dgm:pt modelId="{762B935C-31BF-4249-8593-F36BB2A9BC94}" type="pres">
      <dgm:prSet presAssocID="{D3303178-CB44-CD4D-98A2-09DDCB4978F4}" presName="childNode" presStyleLbl="node1" presStyleIdx="14" presStyleCnt="22">
        <dgm:presLayoutVars>
          <dgm:bulletEnabled val="1"/>
        </dgm:presLayoutVars>
      </dgm:prSet>
      <dgm:spPr/>
    </dgm:pt>
    <dgm:pt modelId="{221FB106-F4C5-FC4D-AD9F-07BB958B2B18}" type="pres">
      <dgm:prSet presAssocID="{D3303178-CB44-CD4D-98A2-09DDCB4978F4}" presName="aSpace2" presStyleCnt="0"/>
      <dgm:spPr/>
    </dgm:pt>
    <dgm:pt modelId="{C8616505-8096-AD40-95A0-0368D934ADA0}" type="pres">
      <dgm:prSet presAssocID="{A4798739-9E06-CB4C-83AC-6EEC67F6A416}" presName="childNode" presStyleLbl="node1" presStyleIdx="15" presStyleCnt="22">
        <dgm:presLayoutVars>
          <dgm:bulletEnabled val="1"/>
        </dgm:presLayoutVars>
      </dgm:prSet>
      <dgm:spPr/>
    </dgm:pt>
    <dgm:pt modelId="{6358AC3B-46CA-E046-9654-98A77BA8EE7C}" type="pres">
      <dgm:prSet presAssocID="{A4798739-9E06-CB4C-83AC-6EEC67F6A416}" presName="aSpace2" presStyleCnt="0"/>
      <dgm:spPr/>
    </dgm:pt>
    <dgm:pt modelId="{058AA0BE-8013-1C4C-A341-76347CDD9105}" type="pres">
      <dgm:prSet presAssocID="{270B9E73-5CB3-854A-B1B6-BC1AFE38122F}" presName="childNode" presStyleLbl="node1" presStyleIdx="16" presStyleCnt="22">
        <dgm:presLayoutVars>
          <dgm:bulletEnabled val="1"/>
        </dgm:presLayoutVars>
      </dgm:prSet>
      <dgm:spPr/>
    </dgm:pt>
    <dgm:pt modelId="{FA96E995-9E9E-3245-BD3D-F10FAADA5410}" type="pres">
      <dgm:prSet presAssocID="{270B9E73-5CB3-854A-B1B6-BC1AFE38122F}" presName="aSpace2" presStyleCnt="0"/>
      <dgm:spPr/>
    </dgm:pt>
    <dgm:pt modelId="{0252AED1-3238-4341-9C93-CEFB99DA3E0F}" type="pres">
      <dgm:prSet presAssocID="{5F805107-0E39-AB48-84DE-542E71F35FD3}" presName="childNode" presStyleLbl="node1" presStyleIdx="17" presStyleCnt="22">
        <dgm:presLayoutVars>
          <dgm:bulletEnabled val="1"/>
        </dgm:presLayoutVars>
      </dgm:prSet>
      <dgm:spPr/>
    </dgm:pt>
    <dgm:pt modelId="{B3F51B2B-4D9B-284A-AA30-F4FA4BAA56A2}" type="pres">
      <dgm:prSet presAssocID="{5581FDA4-BC7D-844B-8C5A-BC893DB31AF7}" presName="aSpace" presStyleCnt="0"/>
      <dgm:spPr/>
    </dgm:pt>
    <dgm:pt modelId="{EF35F3CE-C996-9240-BBD5-6DEC6E4C1C6A}" type="pres">
      <dgm:prSet presAssocID="{1AB08361-C94E-F843-9064-B995A47941F9}" presName="compNode" presStyleCnt="0"/>
      <dgm:spPr/>
    </dgm:pt>
    <dgm:pt modelId="{80CB2685-B4F6-8542-8DEF-F16AB5575A56}" type="pres">
      <dgm:prSet presAssocID="{1AB08361-C94E-F843-9064-B995A47941F9}" presName="aNode" presStyleLbl="bgShp" presStyleIdx="2" presStyleCnt="3"/>
      <dgm:spPr/>
    </dgm:pt>
    <dgm:pt modelId="{48E92601-95DD-9041-8E77-3637F1865B19}" type="pres">
      <dgm:prSet presAssocID="{1AB08361-C94E-F843-9064-B995A47941F9}" presName="textNode" presStyleLbl="bgShp" presStyleIdx="2" presStyleCnt="3"/>
      <dgm:spPr/>
    </dgm:pt>
    <dgm:pt modelId="{C9F7096E-B747-AF46-BEC8-715467363F35}" type="pres">
      <dgm:prSet presAssocID="{1AB08361-C94E-F843-9064-B995A47941F9}" presName="compChildNode" presStyleCnt="0"/>
      <dgm:spPr/>
    </dgm:pt>
    <dgm:pt modelId="{92B6A708-E7BC-C14B-A626-E9382DC7C9AC}" type="pres">
      <dgm:prSet presAssocID="{1AB08361-C94E-F843-9064-B995A47941F9}" presName="theInnerList" presStyleCnt="0"/>
      <dgm:spPr/>
    </dgm:pt>
    <dgm:pt modelId="{8A6FB3B3-AE2C-AC4B-9A23-0BDB17F9509B}" type="pres">
      <dgm:prSet presAssocID="{F08CF593-A761-1941-823D-D75405EFB08C}" presName="childNode" presStyleLbl="node1" presStyleIdx="18" presStyleCnt="22">
        <dgm:presLayoutVars>
          <dgm:bulletEnabled val="1"/>
        </dgm:presLayoutVars>
      </dgm:prSet>
      <dgm:spPr/>
    </dgm:pt>
    <dgm:pt modelId="{7ABA169F-84BB-AD45-A4C3-603633BF58C9}" type="pres">
      <dgm:prSet presAssocID="{F08CF593-A761-1941-823D-D75405EFB08C}" presName="aSpace2" presStyleCnt="0"/>
      <dgm:spPr/>
    </dgm:pt>
    <dgm:pt modelId="{3B3CAEA6-D4D7-7A4E-ACDE-68731BD0CA95}" type="pres">
      <dgm:prSet presAssocID="{19891487-7D50-5D4B-B67A-D35525746D6F}" presName="childNode" presStyleLbl="node1" presStyleIdx="19" presStyleCnt="22">
        <dgm:presLayoutVars>
          <dgm:bulletEnabled val="1"/>
        </dgm:presLayoutVars>
      </dgm:prSet>
      <dgm:spPr/>
    </dgm:pt>
    <dgm:pt modelId="{07123A33-7F7C-BB4B-BEF2-D0B2A54232AC}" type="pres">
      <dgm:prSet presAssocID="{19891487-7D50-5D4B-B67A-D35525746D6F}" presName="aSpace2" presStyleCnt="0"/>
      <dgm:spPr/>
    </dgm:pt>
    <dgm:pt modelId="{0C7CD956-84C3-D045-AF7D-D3B39113DFBD}" type="pres">
      <dgm:prSet presAssocID="{40B0E691-59E7-F744-9C9C-2A3C1391F95D}" presName="childNode" presStyleLbl="node1" presStyleIdx="20" presStyleCnt="22">
        <dgm:presLayoutVars>
          <dgm:bulletEnabled val="1"/>
        </dgm:presLayoutVars>
      </dgm:prSet>
      <dgm:spPr/>
    </dgm:pt>
    <dgm:pt modelId="{1D9B30ED-B52D-A348-9A01-6EEBE928983F}" type="pres">
      <dgm:prSet presAssocID="{40B0E691-59E7-F744-9C9C-2A3C1391F95D}" presName="aSpace2" presStyleCnt="0"/>
      <dgm:spPr/>
    </dgm:pt>
    <dgm:pt modelId="{D34645D8-73DD-594A-AD9C-33FDC84AFB15}" type="pres">
      <dgm:prSet presAssocID="{8AC2C798-4F82-F744-87D7-FE6440B7E2C8}" presName="childNode" presStyleLbl="node1" presStyleIdx="21" presStyleCnt="22">
        <dgm:presLayoutVars>
          <dgm:bulletEnabled val="1"/>
        </dgm:presLayoutVars>
      </dgm:prSet>
      <dgm:spPr/>
    </dgm:pt>
  </dgm:ptLst>
  <dgm:cxnLst>
    <dgm:cxn modelId="{FA2F8608-E37B-9742-A0CF-055942F57796}" type="presOf" srcId="{5AACD052-4DC1-FF47-9D76-4C1447F97C55}" destId="{DBA162BD-AEEC-0F45-AF26-6DFF1A76FA52}" srcOrd="0" destOrd="0" presId="urn:microsoft.com/office/officeart/2005/8/layout/lProcess2"/>
    <dgm:cxn modelId="{FC09700B-FE06-3E4E-85E1-97E8A576B17C}" srcId="{6B5BDA67-0E6A-9845-BD91-E7973D28B110}" destId="{5AACD052-4DC1-FF47-9D76-4C1447F97C55}" srcOrd="3" destOrd="0" parTransId="{4B75E0A1-C525-B446-B4F1-CEBB6D6C3386}" sibTransId="{336F8599-FF3D-9941-9C51-21C92BA16E0D}"/>
    <dgm:cxn modelId="{9244740D-6326-9940-9693-AEEA1FB2C382}" type="presOf" srcId="{6D555322-AECC-A941-BF84-21DEE9329608}" destId="{0F9741A4-E02E-8541-8AFA-70C098A17725}" srcOrd="0" destOrd="0" presId="urn:microsoft.com/office/officeart/2005/8/layout/lProcess2"/>
    <dgm:cxn modelId="{20E0280F-CB4C-1D40-8295-EBBB0D288E6B}" type="presOf" srcId="{C66CD7A1-7AAC-9446-B88C-89E6A2832C76}" destId="{6297988C-C37C-F040-9C15-C542F6375F79}" srcOrd="0" destOrd="0" presId="urn:microsoft.com/office/officeart/2005/8/layout/lProcess2"/>
    <dgm:cxn modelId="{47FC1312-D293-0A4F-819C-F4EF385AF1D3}" type="presOf" srcId="{40B0E691-59E7-F744-9C9C-2A3C1391F95D}" destId="{0C7CD956-84C3-D045-AF7D-D3B39113DFBD}" srcOrd="0" destOrd="0" presId="urn:microsoft.com/office/officeart/2005/8/layout/lProcess2"/>
    <dgm:cxn modelId="{A63E0015-B044-8C41-A738-C4EA4FCD9C75}" type="presOf" srcId="{5F805107-0E39-AB48-84DE-542E71F35FD3}" destId="{0252AED1-3238-4341-9C93-CEFB99DA3E0F}" srcOrd="0" destOrd="0" presId="urn:microsoft.com/office/officeart/2005/8/layout/lProcess2"/>
    <dgm:cxn modelId="{F6430215-7AB5-EC43-B2DE-CDEE3B1DEA41}" type="presOf" srcId="{B01FF750-1829-134D-91E9-E52C2490CBF6}" destId="{407135B8-80A0-4C4D-9CAB-04B7A57259C9}" srcOrd="0" destOrd="0" presId="urn:microsoft.com/office/officeart/2005/8/layout/lProcess2"/>
    <dgm:cxn modelId="{9927F816-AB29-5249-A2FC-3BD38D6B1A87}" type="presOf" srcId="{D277AAE1-6D81-FA4D-9C74-F07B2B6E8392}" destId="{AEA8F60B-89ED-7C46-848F-1968C371A330}" srcOrd="0" destOrd="0" presId="urn:microsoft.com/office/officeart/2005/8/layout/lProcess2"/>
    <dgm:cxn modelId="{2853011B-7797-744C-9A1A-C427EE0A31B7}" type="presOf" srcId="{C5EC794B-2963-3440-95AC-13C12F92B146}" destId="{0B30B062-2ED8-1147-9AAA-0BF008B23FD1}" srcOrd="0" destOrd="0" presId="urn:microsoft.com/office/officeart/2005/8/layout/lProcess2"/>
    <dgm:cxn modelId="{6CA15B1C-1D90-C145-AEA7-5042B9DB01C6}" srcId="{6B5BDA67-0E6A-9845-BD91-E7973D28B110}" destId="{DF0B10D7-2CDC-004B-9E3D-F50CFB6DBBBC}" srcOrd="2" destOrd="0" parTransId="{D5698EEB-ED37-A442-A7DD-E9E09AB66081}" sibTransId="{921D5A3D-EDB9-DF43-AA52-C29F75D1E726}"/>
    <dgm:cxn modelId="{99647C21-2355-F24B-B5B1-C10827A20E19}" type="presOf" srcId="{D3303178-CB44-CD4D-98A2-09DDCB4978F4}" destId="{762B935C-31BF-4249-8593-F36BB2A9BC94}" srcOrd="0" destOrd="0" presId="urn:microsoft.com/office/officeart/2005/8/layout/lProcess2"/>
    <dgm:cxn modelId="{2B498429-7374-7940-BE6B-4C111E2C513B}" type="presOf" srcId="{617C0105-2FB7-8046-A5DC-B30578D42D38}" destId="{7FA532EF-35DF-F84C-A74D-29B745B51771}" srcOrd="0" destOrd="0" presId="urn:microsoft.com/office/officeart/2005/8/layout/lProcess2"/>
    <dgm:cxn modelId="{84D7692C-AD5F-B141-867A-7D750120A919}" type="presOf" srcId="{8AC2C798-4F82-F744-87D7-FE6440B7E2C8}" destId="{D34645D8-73DD-594A-AD9C-33FDC84AFB15}" srcOrd="0" destOrd="0" presId="urn:microsoft.com/office/officeart/2005/8/layout/lProcess2"/>
    <dgm:cxn modelId="{DE6B1D30-8F2D-EC4E-A663-D8994C1EB396}" srcId="{5581FDA4-BC7D-844B-8C5A-BC893DB31AF7}" destId="{B4B73E7F-9477-7F40-9391-BEFC28422F44}" srcOrd="4" destOrd="0" parTransId="{7ED0583D-E71E-C741-B473-F0A6ACFE17C9}" sibTransId="{BC514F07-257D-4244-B576-7451540BB42F}"/>
    <dgm:cxn modelId="{11A05D38-286C-264F-B1CB-CB729D8EA1FD}" type="presOf" srcId="{2099F1E2-8BAE-EA4F-A602-E75F421CD7F1}" destId="{FD747C39-DF3C-F94E-A745-CBB8E02C3CB7}" srcOrd="0" destOrd="0" presId="urn:microsoft.com/office/officeart/2005/8/layout/lProcess2"/>
    <dgm:cxn modelId="{EE9B2547-64FB-A74E-98AE-ABCF58C76F43}" type="presOf" srcId="{1AB08361-C94E-F843-9064-B995A47941F9}" destId="{48E92601-95DD-9041-8E77-3637F1865B19}" srcOrd="1" destOrd="0" presId="urn:microsoft.com/office/officeart/2005/8/layout/lProcess2"/>
    <dgm:cxn modelId="{B015754C-DBA2-6647-9FA9-86DE23BC2201}" type="presOf" srcId="{F08CF593-A761-1941-823D-D75405EFB08C}" destId="{8A6FB3B3-AE2C-AC4B-9A23-0BDB17F9509B}" srcOrd="0" destOrd="0" presId="urn:microsoft.com/office/officeart/2005/8/layout/lProcess2"/>
    <dgm:cxn modelId="{07837F4D-0597-0743-8057-673DA142541F}" srcId="{5581FDA4-BC7D-844B-8C5A-BC893DB31AF7}" destId="{5C5B03BA-B5A4-CC4B-9ED1-52364997D224}" srcOrd="3" destOrd="0" parTransId="{A332DE25-6EDA-CE49-8C3C-9607DD3D2E3F}" sibTransId="{D328844E-03F0-7049-803E-C9DE32A74B11}"/>
    <dgm:cxn modelId="{24418B51-D570-1240-BB5D-49A6DE94AD32}" srcId="{5581FDA4-BC7D-844B-8C5A-BC893DB31AF7}" destId="{5F805107-0E39-AB48-84DE-542E71F35FD3}" srcOrd="8" destOrd="0" parTransId="{4FF78ADE-F2CA-2641-8D37-91C46ADB3400}" sibTransId="{0A0B32D2-8F25-0B4D-85D5-C2B946F9CD41}"/>
    <dgm:cxn modelId="{12EBC25A-C316-7247-A253-2CA45C476E40}" type="presOf" srcId="{6B5BDA67-0E6A-9845-BD91-E7973D28B110}" destId="{4F8544C6-5256-EC49-B338-BF5BA2203E69}" srcOrd="1" destOrd="0" presId="urn:microsoft.com/office/officeart/2005/8/layout/lProcess2"/>
    <dgm:cxn modelId="{D73EEE62-3AF0-F146-B535-03732B73ABC2}" srcId="{6B5BDA67-0E6A-9845-BD91-E7973D28B110}" destId="{07CEE1C7-91C5-C545-A3CA-CC8F53550E45}" srcOrd="4" destOrd="0" parTransId="{3226CFC2-240F-034E-8872-5C98A1D7EC02}" sibTransId="{A7986D02-8EF6-0F43-89FA-6EB4853E7BDE}"/>
    <dgm:cxn modelId="{B6E50B63-E9CA-BE4A-8686-672639075D00}" type="presOf" srcId="{1AB08361-C94E-F843-9064-B995A47941F9}" destId="{80CB2685-B4F6-8542-8DEF-F16AB5575A56}" srcOrd="0" destOrd="0" presId="urn:microsoft.com/office/officeart/2005/8/layout/lProcess2"/>
    <dgm:cxn modelId="{AB178866-8ECF-1647-A709-31E489FD2C2F}" srcId="{5581FDA4-BC7D-844B-8C5A-BC893DB31AF7}" destId="{6D555322-AECC-A941-BF84-21DEE9329608}" srcOrd="1" destOrd="0" parTransId="{64735683-8824-634E-9BD9-1C41A62FEE56}" sibTransId="{6F347932-CF36-1C4C-AE4E-72A4C6C1742F}"/>
    <dgm:cxn modelId="{A5CF8974-039A-914B-85DA-121DFBE3502B}" srcId="{6B5BDA67-0E6A-9845-BD91-E7973D28B110}" destId="{C5EC794B-2963-3440-95AC-13C12F92B146}" srcOrd="7" destOrd="0" parTransId="{905CF1F9-9E5A-654B-B75D-6C111A7E9CA7}" sibTransId="{EAFEA239-5E20-3841-95A8-B27EACE4086C}"/>
    <dgm:cxn modelId="{8AF1DE76-CFFD-8D4D-9776-D3A8F376968E}" srcId="{6B5BDA67-0E6A-9845-BD91-E7973D28B110}" destId="{1F226763-4D1C-B94D-88A5-A9DC199CAA64}" srcOrd="0" destOrd="0" parTransId="{34C0F83B-58BD-904C-9AF7-10C9AB967279}" sibTransId="{D8196CE1-07BF-EE43-A0D0-CAC85822880B}"/>
    <dgm:cxn modelId="{0130A77B-56D5-494D-A459-FA2E0C8EA65E}" srcId="{D277AAE1-6D81-FA4D-9C74-F07B2B6E8392}" destId="{1AB08361-C94E-F843-9064-B995A47941F9}" srcOrd="2" destOrd="0" parTransId="{001BDB9C-262D-E640-AD05-13C8C84A5BF3}" sibTransId="{C138359D-AED3-D848-B79A-4A306599D94F}"/>
    <dgm:cxn modelId="{82FA718C-858F-E34C-80D0-5A7F190F5609}" type="presOf" srcId="{19891487-7D50-5D4B-B67A-D35525746D6F}" destId="{3B3CAEA6-D4D7-7A4E-ACDE-68731BD0CA95}" srcOrd="0" destOrd="0" presId="urn:microsoft.com/office/officeart/2005/8/layout/lProcess2"/>
    <dgm:cxn modelId="{CF0BB48D-2ED5-1F48-A3D8-D40DF98FACD2}" type="presOf" srcId="{DEEF09E0-DBFB-A440-B06F-8FF0812712DD}" destId="{F45E1D88-5622-A54B-8CD1-6F001BE17F9C}" srcOrd="0" destOrd="0" presId="urn:microsoft.com/office/officeart/2005/8/layout/lProcess2"/>
    <dgm:cxn modelId="{F447F192-3F1F-664E-BBA6-9D7C7EDE3002}" srcId="{D277AAE1-6D81-FA4D-9C74-F07B2B6E8392}" destId="{5581FDA4-BC7D-844B-8C5A-BC893DB31AF7}" srcOrd="1" destOrd="0" parTransId="{38913425-A9C1-E549-8FAD-6E756F4FD270}" sibTransId="{07CF8C9D-7CAA-0A41-8BD9-96E470E3FE2A}"/>
    <dgm:cxn modelId="{050A9293-1678-894B-86DA-4D2116E8EB08}" srcId="{1AB08361-C94E-F843-9064-B995A47941F9}" destId="{F08CF593-A761-1941-823D-D75405EFB08C}" srcOrd="0" destOrd="0" parTransId="{ECA29F16-7DD3-8342-A310-6DEEECB37872}" sibTransId="{382660DD-B743-C44E-94B7-BD198BAC2A33}"/>
    <dgm:cxn modelId="{B0C95397-856F-C94F-9E02-57BCC57BBD49}" srcId="{5581FDA4-BC7D-844B-8C5A-BC893DB31AF7}" destId="{A4798739-9E06-CB4C-83AC-6EEC67F6A416}" srcOrd="6" destOrd="0" parTransId="{E6D90D7B-1D89-2E44-9846-5C9235734539}" sibTransId="{CF3BA5D8-E856-1340-97BF-6BBDFEDD8CA0}"/>
    <dgm:cxn modelId="{61D7D198-F9F4-9347-B337-C037CFBE9568}" srcId="{6B5BDA67-0E6A-9845-BD91-E7973D28B110}" destId="{B01FF750-1829-134D-91E9-E52C2490CBF6}" srcOrd="8" destOrd="0" parTransId="{955C62C6-B130-5F4B-BF4E-5883B4629380}" sibTransId="{621C81B9-0130-554D-BF6F-688CD6021ED2}"/>
    <dgm:cxn modelId="{B2518E9B-067C-7041-8CC0-7CC95E69D4AA}" srcId="{6B5BDA67-0E6A-9845-BD91-E7973D28B110}" destId="{617C0105-2FB7-8046-A5DC-B30578D42D38}" srcOrd="1" destOrd="0" parTransId="{535FAAF1-1333-9C4F-8047-948F7DC808E0}" sibTransId="{1FD9D8D7-F61D-8642-BF85-780ABBD94483}"/>
    <dgm:cxn modelId="{1ACC479E-19F8-684B-9C26-E2931DBCF3CD}" srcId="{1AB08361-C94E-F843-9064-B995A47941F9}" destId="{40B0E691-59E7-F744-9C9C-2A3C1391F95D}" srcOrd="2" destOrd="0" parTransId="{2E304A8B-8A2D-8041-83FB-C190C1152483}" sibTransId="{1C1866F1-06FC-8A40-B1D1-2941CE0F3DAE}"/>
    <dgm:cxn modelId="{383BD0A8-AD9B-0D49-B8BC-DDE2E04693F5}" type="presOf" srcId="{5581FDA4-BC7D-844B-8C5A-BC893DB31AF7}" destId="{8F8D8414-35EA-2E4C-9355-B5CB0F94A9E0}" srcOrd="1" destOrd="0" presId="urn:microsoft.com/office/officeart/2005/8/layout/lProcess2"/>
    <dgm:cxn modelId="{1CAEB1B2-7586-C548-B9D4-2F91D13C806E}" srcId="{6B5BDA67-0E6A-9845-BD91-E7973D28B110}" destId="{2099F1E2-8BAE-EA4F-A602-E75F421CD7F1}" srcOrd="6" destOrd="0" parTransId="{02ACC1E4-3D0D-DB4D-9420-BE3D9AF38FC0}" sibTransId="{E80F206A-266A-6445-AE7A-B5ED7F434236}"/>
    <dgm:cxn modelId="{8E68AEB6-BFA3-FE4D-B16B-B170B5FC3930}" srcId="{1AB08361-C94E-F843-9064-B995A47941F9}" destId="{19891487-7D50-5D4B-B67A-D35525746D6F}" srcOrd="1" destOrd="0" parTransId="{F43DCE14-DD84-F143-A695-AC9CC99C1828}" sibTransId="{77B6CAB8-52DA-5440-9A1C-D1C9BB118931}"/>
    <dgm:cxn modelId="{9B76DBC4-370E-5C44-8C01-FED975A953D9}" type="presOf" srcId="{270B9E73-5CB3-854A-B1B6-BC1AFE38122F}" destId="{058AA0BE-8013-1C4C-A341-76347CDD9105}" srcOrd="0" destOrd="0" presId="urn:microsoft.com/office/officeart/2005/8/layout/lProcess2"/>
    <dgm:cxn modelId="{9EED1CCC-77A8-824B-ADD3-A510C6C1AE23}" srcId="{5581FDA4-BC7D-844B-8C5A-BC893DB31AF7}" destId="{91349C50-D445-484E-89C0-80461EF6DB06}" srcOrd="0" destOrd="0" parTransId="{6E209CF9-48D4-A64F-A660-9E645D49F864}" sibTransId="{58142B4A-0108-114D-8F9D-55355BD2EEF8}"/>
    <dgm:cxn modelId="{67A7C3CF-393A-8E49-804F-6A8AF0529C1A}" srcId="{D277AAE1-6D81-FA4D-9C74-F07B2B6E8392}" destId="{6B5BDA67-0E6A-9845-BD91-E7973D28B110}" srcOrd="0" destOrd="0" parTransId="{4ADD0C02-C318-B849-A389-83E3D3204BDD}" sibTransId="{C8E28DDC-2E67-AA43-8CE4-D7D7D1BDD826}"/>
    <dgm:cxn modelId="{7A2BA8D0-CE8F-3147-83E3-02417100A09B}" type="presOf" srcId="{DF0B10D7-2CDC-004B-9E3D-F50CFB6DBBBC}" destId="{31766FC3-97DF-FF4D-BEFD-CCEC88FFC9ED}" srcOrd="0" destOrd="0" presId="urn:microsoft.com/office/officeart/2005/8/layout/lProcess2"/>
    <dgm:cxn modelId="{32C1F6D0-20E8-0046-99F3-435EDC44B940}" type="presOf" srcId="{1F226763-4D1C-B94D-88A5-A9DC199CAA64}" destId="{15E2A385-D3A3-A848-A782-E53B728FEDD6}" srcOrd="0" destOrd="0" presId="urn:microsoft.com/office/officeart/2005/8/layout/lProcess2"/>
    <dgm:cxn modelId="{5DB100DF-D314-C445-9823-7F59229BC484}" type="presOf" srcId="{91349C50-D445-484E-89C0-80461EF6DB06}" destId="{F672BF4C-6BD8-C643-BD2B-11B1A8378564}" srcOrd="0" destOrd="0" presId="urn:microsoft.com/office/officeart/2005/8/layout/lProcess2"/>
    <dgm:cxn modelId="{71D575E1-49F5-724F-ABC8-DD59A61773D7}" type="presOf" srcId="{5C5B03BA-B5A4-CC4B-9ED1-52364997D224}" destId="{D389814C-B1AF-164C-8FCE-F487B05691FB}" srcOrd="0" destOrd="0" presId="urn:microsoft.com/office/officeart/2005/8/layout/lProcess2"/>
    <dgm:cxn modelId="{848EC5E9-09A9-624A-B246-E74E006102C7}" srcId="{5581FDA4-BC7D-844B-8C5A-BC893DB31AF7}" destId="{C66CD7A1-7AAC-9446-B88C-89E6A2832C76}" srcOrd="2" destOrd="0" parTransId="{ACF5623E-19E2-D44D-A560-1FFEA85584EF}" sibTransId="{028D736A-9F1D-9F45-B1F1-1066DF3C04BE}"/>
    <dgm:cxn modelId="{A959FDE9-93EE-624D-9827-A3254EB1CDDE}" srcId="{5581FDA4-BC7D-844B-8C5A-BC893DB31AF7}" destId="{270B9E73-5CB3-854A-B1B6-BC1AFE38122F}" srcOrd="7" destOrd="0" parTransId="{0D08C482-5EBF-CC42-826C-F0DCCFA3A670}" sibTransId="{48A2A8FC-8407-A849-8AF7-65F59A8EF6FF}"/>
    <dgm:cxn modelId="{4596FEE9-A553-9D4C-A32A-37A285645863}" type="presOf" srcId="{B4B73E7F-9477-7F40-9391-BEFC28422F44}" destId="{A4DE2283-A794-6044-A16C-56BA94CA373F}" srcOrd="0" destOrd="0" presId="urn:microsoft.com/office/officeart/2005/8/layout/lProcess2"/>
    <dgm:cxn modelId="{795BD8EF-9E55-C549-892F-A95CB5494A97}" srcId="{5581FDA4-BC7D-844B-8C5A-BC893DB31AF7}" destId="{D3303178-CB44-CD4D-98A2-09DDCB4978F4}" srcOrd="5" destOrd="0" parTransId="{FDAC369C-73EB-8644-88D3-FDCC9A90A252}" sibTransId="{9DE7A463-80CE-B349-A482-AF2D935AA25A}"/>
    <dgm:cxn modelId="{5A417BF1-2BAD-9B4E-85B8-4D789FA820C6}" type="presOf" srcId="{A4798739-9E06-CB4C-83AC-6EEC67F6A416}" destId="{C8616505-8096-AD40-95A0-0368D934ADA0}" srcOrd="0" destOrd="0" presId="urn:microsoft.com/office/officeart/2005/8/layout/lProcess2"/>
    <dgm:cxn modelId="{E4DA24F2-0A4A-6B46-A557-53B0FAFD2A59}" type="presOf" srcId="{6B5BDA67-0E6A-9845-BD91-E7973D28B110}" destId="{CA615AC0-8303-8E44-B6DF-87B739DEC902}" srcOrd="0" destOrd="0" presId="urn:microsoft.com/office/officeart/2005/8/layout/lProcess2"/>
    <dgm:cxn modelId="{362E92F5-1FE0-4F4A-A64A-3B7FB80C0C51}" srcId="{1AB08361-C94E-F843-9064-B995A47941F9}" destId="{8AC2C798-4F82-F744-87D7-FE6440B7E2C8}" srcOrd="3" destOrd="0" parTransId="{096640F5-5786-5041-A7AD-A1185A41AE16}" sibTransId="{159EF85D-20C8-654B-8287-9860CFC294DA}"/>
    <dgm:cxn modelId="{572CBBF8-07A8-AE4E-BD51-95E41FC67996}" type="presOf" srcId="{5581FDA4-BC7D-844B-8C5A-BC893DB31AF7}" destId="{BB3D82A2-F0FC-2647-A30A-35A2A9F260A9}" srcOrd="0" destOrd="0" presId="urn:microsoft.com/office/officeart/2005/8/layout/lProcess2"/>
    <dgm:cxn modelId="{3DD619FC-1F0D-3343-A1E1-9587683BC1A1}" srcId="{6B5BDA67-0E6A-9845-BD91-E7973D28B110}" destId="{DEEF09E0-DBFB-A440-B06F-8FF0812712DD}" srcOrd="5" destOrd="0" parTransId="{88319C23-4AA4-4E4A-AFD1-01600CBD1E93}" sibTransId="{923C8096-D8B9-1844-8BB3-64C8CB7BCB80}"/>
    <dgm:cxn modelId="{802A69FC-0AFC-DF4E-8E41-DD13CC79B022}" type="presOf" srcId="{07CEE1C7-91C5-C545-A3CA-CC8F53550E45}" destId="{B6065BFD-4C1A-144D-A009-DA829D42F35A}" srcOrd="0" destOrd="0" presId="urn:microsoft.com/office/officeart/2005/8/layout/lProcess2"/>
    <dgm:cxn modelId="{743C6AF6-FADF-5D4C-984E-ECC32B43C182}" type="presParOf" srcId="{AEA8F60B-89ED-7C46-848F-1968C371A330}" destId="{39352B50-1FD5-7942-8292-D88DE90076E7}" srcOrd="0" destOrd="0" presId="urn:microsoft.com/office/officeart/2005/8/layout/lProcess2"/>
    <dgm:cxn modelId="{183F68F0-C1CD-FD4B-B730-5155907227D3}" type="presParOf" srcId="{39352B50-1FD5-7942-8292-D88DE90076E7}" destId="{CA615AC0-8303-8E44-B6DF-87B739DEC902}" srcOrd="0" destOrd="0" presId="urn:microsoft.com/office/officeart/2005/8/layout/lProcess2"/>
    <dgm:cxn modelId="{C2A51832-3702-F94B-A6A8-1FA9F3F4F659}" type="presParOf" srcId="{39352B50-1FD5-7942-8292-D88DE90076E7}" destId="{4F8544C6-5256-EC49-B338-BF5BA2203E69}" srcOrd="1" destOrd="0" presId="urn:microsoft.com/office/officeart/2005/8/layout/lProcess2"/>
    <dgm:cxn modelId="{6D9A85B3-BAEE-6046-B8B9-E5423BAF36E8}" type="presParOf" srcId="{39352B50-1FD5-7942-8292-D88DE90076E7}" destId="{15B75B55-37F3-2C4D-8242-3FBBA189FA92}" srcOrd="2" destOrd="0" presId="urn:microsoft.com/office/officeart/2005/8/layout/lProcess2"/>
    <dgm:cxn modelId="{2E48405F-A93E-3F47-BBBF-73BFC1D902A4}" type="presParOf" srcId="{15B75B55-37F3-2C4D-8242-3FBBA189FA92}" destId="{643A5040-B933-0E4E-8FA3-70D1D2922230}" srcOrd="0" destOrd="0" presId="urn:microsoft.com/office/officeart/2005/8/layout/lProcess2"/>
    <dgm:cxn modelId="{90B33A58-3500-C143-BB99-8A1206FB6D9B}" type="presParOf" srcId="{643A5040-B933-0E4E-8FA3-70D1D2922230}" destId="{15E2A385-D3A3-A848-A782-E53B728FEDD6}" srcOrd="0" destOrd="0" presId="urn:microsoft.com/office/officeart/2005/8/layout/lProcess2"/>
    <dgm:cxn modelId="{9149D5AE-BE09-AD40-B0A9-8BDC56D47532}" type="presParOf" srcId="{643A5040-B933-0E4E-8FA3-70D1D2922230}" destId="{C7405C8C-B654-7840-B071-DA6AA3D2D24C}" srcOrd="1" destOrd="0" presId="urn:microsoft.com/office/officeart/2005/8/layout/lProcess2"/>
    <dgm:cxn modelId="{BD221A92-2CAD-1444-9B85-1DF3851C2177}" type="presParOf" srcId="{643A5040-B933-0E4E-8FA3-70D1D2922230}" destId="{7FA532EF-35DF-F84C-A74D-29B745B51771}" srcOrd="2" destOrd="0" presId="urn:microsoft.com/office/officeart/2005/8/layout/lProcess2"/>
    <dgm:cxn modelId="{14B0FE1F-A5CF-1746-82A5-EFAFE85727BF}" type="presParOf" srcId="{643A5040-B933-0E4E-8FA3-70D1D2922230}" destId="{170241BF-014B-5D4A-809F-1F72DCC703A6}" srcOrd="3" destOrd="0" presId="urn:microsoft.com/office/officeart/2005/8/layout/lProcess2"/>
    <dgm:cxn modelId="{5EA4F3F3-3D92-654E-A07A-488979702DF8}" type="presParOf" srcId="{643A5040-B933-0E4E-8FA3-70D1D2922230}" destId="{31766FC3-97DF-FF4D-BEFD-CCEC88FFC9ED}" srcOrd="4" destOrd="0" presId="urn:microsoft.com/office/officeart/2005/8/layout/lProcess2"/>
    <dgm:cxn modelId="{2C8B7F79-B3BD-C048-9275-B8467DE9973D}" type="presParOf" srcId="{643A5040-B933-0E4E-8FA3-70D1D2922230}" destId="{358985B0-3E77-794F-B7E8-1422D25E9B58}" srcOrd="5" destOrd="0" presId="urn:microsoft.com/office/officeart/2005/8/layout/lProcess2"/>
    <dgm:cxn modelId="{C47ABEDF-BF24-0C4B-9364-17E3F93F0D5C}" type="presParOf" srcId="{643A5040-B933-0E4E-8FA3-70D1D2922230}" destId="{DBA162BD-AEEC-0F45-AF26-6DFF1A76FA52}" srcOrd="6" destOrd="0" presId="urn:microsoft.com/office/officeart/2005/8/layout/lProcess2"/>
    <dgm:cxn modelId="{9F6E730C-E213-504C-8247-E9F81CCBD8AC}" type="presParOf" srcId="{643A5040-B933-0E4E-8FA3-70D1D2922230}" destId="{B6D1FD93-EA9F-9149-96FA-B5D6FABD90E5}" srcOrd="7" destOrd="0" presId="urn:microsoft.com/office/officeart/2005/8/layout/lProcess2"/>
    <dgm:cxn modelId="{65058482-75C3-CE4C-85B1-9C9F2ADCEFD3}" type="presParOf" srcId="{643A5040-B933-0E4E-8FA3-70D1D2922230}" destId="{B6065BFD-4C1A-144D-A009-DA829D42F35A}" srcOrd="8" destOrd="0" presId="urn:microsoft.com/office/officeart/2005/8/layout/lProcess2"/>
    <dgm:cxn modelId="{45C8C7B0-817D-AA47-994C-EBAC022A23D8}" type="presParOf" srcId="{643A5040-B933-0E4E-8FA3-70D1D2922230}" destId="{82BD1A6B-891A-134B-8263-C701E4A24D5B}" srcOrd="9" destOrd="0" presId="urn:microsoft.com/office/officeart/2005/8/layout/lProcess2"/>
    <dgm:cxn modelId="{C2D92C7C-2916-094D-9F41-DD9AF68C02C3}" type="presParOf" srcId="{643A5040-B933-0E4E-8FA3-70D1D2922230}" destId="{F45E1D88-5622-A54B-8CD1-6F001BE17F9C}" srcOrd="10" destOrd="0" presId="urn:microsoft.com/office/officeart/2005/8/layout/lProcess2"/>
    <dgm:cxn modelId="{C151AE58-2800-0942-9AD2-7059AC6DE441}" type="presParOf" srcId="{643A5040-B933-0E4E-8FA3-70D1D2922230}" destId="{BE92606A-FFFF-B94B-98CC-8A3C73AAFCD7}" srcOrd="11" destOrd="0" presId="urn:microsoft.com/office/officeart/2005/8/layout/lProcess2"/>
    <dgm:cxn modelId="{70A211F5-E1A1-4F4B-A604-408F6B42FCD5}" type="presParOf" srcId="{643A5040-B933-0E4E-8FA3-70D1D2922230}" destId="{FD747C39-DF3C-F94E-A745-CBB8E02C3CB7}" srcOrd="12" destOrd="0" presId="urn:microsoft.com/office/officeart/2005/8/layout/lProcess2"/>
    <dgm:cxn modelId="{FFE5A8A1-1B5B-F549-AD0D-AC5378C668C3}" type="presParOf" srcId="{643A5040-B933-0E4E-8FA3-70D1D2922230}" destId="{E04D61E7-4234-0A49-9D8E-739CE736282A}" srcOrd="13" destOrd="0" presId="urn:microsoft.com/office/officeart/2005/8/layout/lProcess2"/>
    <dgm:cxn modelId="{2ED3A973-2B81-054D-B521-92486266AA1B}" type="presParOf" srcId="{643A5040-B933-0E4E-8FA3-70D1D2922230}" destId="{0B30B062-2ED8-1147-9AAA-0BF008B23FD1}" srcOrd="14" destOrd="0" presId="urn:microsoft.com/office/officeart/2005/8/layout/lProcess2"/>
    <dgm:cxn modelId="{4F093A2D-9C60-A842-97A4-F4FCF451EF85}" type="presParOf" srcId="{643A5040-B933-0E4E-8FA3-70D1D2922230}" destId="{5A3A6381-E559-8743-AD98-A4E5120C207B}" srcOrd="15" destOrd="0" presId="urn:microsoft.com/office/officeart/2005/8/layout/lProcess2"/>
    <dgm:cxn modelId="{6BACF688-EE1F-9A41-AE86-8ED09280A300}" type="presParOf" srcId="{643A5040-B933-0E4E-8FA3-70D1D2922230}" destId="{407135B8-80A0-4C4D-9CAB-04B7A57259C9}" srcOrd="16" destOrd="0" presId="urn:microsoft.com/office/officeart/2005/8/layout/lProcess2"/>
    <dgm:cxn modelId="{AE05A013-C722-F944-BA3E-DF88A6387849}" type="presParOf" srcId="{AEA8F60B-89ED-7C46-848F-1968C371A330}" destId="{A5916F30-F881-5E48-AAEB-775D3C5A4477}" srcOrd="1" destOrd="0" presId="urn:microsoft.com/office/officeart/2005/8/layout/lProcess2"/>
    <dgm:cxn modelId="{D61BA395-C855-5341-ACD3-F519A30D7404}" type="presParOf" srcId="{AEA8F60B-89ED-7C46-848F-1968C371A330}" destId="{080CE70F-F43B-B64C-9BF3-46E42A33847C}" srcOrd="2" destOrd="0" presId="urn:microsoft.com/office/officeart/2005/8/layout/lProcess2"/>
    <dgm:cxn modelId="{4F681A1E-6F91-A84D-BE4B-A3CADAB53560}" type="presParOf" srcId="{080CE70F-F43B-B64C-9BF3-46E42A33847C}" destId="{BB3D82A2-F0FC-2647-A30A-35A2A9F260A9}" srcOrd="0" destOrd="0" presId="urn:microsoft.com/office/officeart/2005/8/layout/lProcess2"/>
    <dgm:cxn modelId="{AF90C323-5BCA-9E47-8544-218E130149D5}" type="presParOf" srcId="{080CE70F-F43B-B64C-9BF3-46E42A33847C}" destId="{8F8D8414-35EA-2E4C-9355-B5CB0F94A9E0}" srcOrd="1" destOrd="0" presId="urn:microsoft.com/office/officeart/2005/8/layout/lProcess2"/>
    <dgm:cxn modelId="{3DE4A10F-E5A7-4D42-93BF-9C3ACC80D9AF}" type="presParOf" srcId="{080CE70F-F43B-B64C-9BF3-46E42A33847C}" destId="{05F8A3ED-9357-BC4A-8341-36C2A4E3D17D}" srcOrd="2" destOrd="0" presId="urn:microsoft.com/office/officeart/2005/8/layout/lProcess2"/>
    <dgm:cxn modelId="{6C14B307-A885-5D48-B2DF-6FA28B3E436D}" type="presParOf" srcId="{05F8A3ED-9357-BC4A-8341-36C2A4E3D17D}" destId="{629F8B84-C389-7B46-87F7-91CA6C50AD3A}" srcOrd="0" destOrd="0" presId="urn:microsoft.com/office/officeart/2005/8/layout/lProcess2"/>
    <dgm:cxn modelId="{A3E3638E-AD99-DF48-8DB8-E6F666E3439D}" type="presParOf" srcId="{629F8B84-C389-7B46-87F7-91CA6C50AD3A}" destId="{F672BF4C-6BD8-C643-BD2B-11B1A8378564}" srcOrd="0" destOrd="0" presId="urn:microsoft.com/office/officeart/2005/8/layout/lProcess2"/>
    <dgm:cxn modelId="{951B7C1A-E8A6-0B4E-86B9-9C93E54155D7}" type="presParOf" srcId="{629F8B84-C389-7B46-87F7-91CA6C50AD3A}" destId="{A6373D23-DF45-0E47-90CB-C52A1ED1E715}" srcOrd="1" destOrd="0" presId="urn:microsoft.com/office/officeart/2005/8/layout/lProcess2"/>
    <dgm:cxn modelId="{0CF8CA40-27D9-5E48-B0D6-5F6F92F9B0FF}" type="presParOf" srcId="{629F8B84-C389-7B46-87F7-91CA6C50AD3A}" destId="{0F9741A4-E02E-8541-8AFA-70C098A17725}" srcOrd="2" destOrd="0" presId="urn:microsoft.com/office/officeart/2005/8/layout/lProcess2"/>
    <dgm:cxn modelId="{2E117EA3-220B-014B-9A63-952A77250A2B}" type="presParOf" srcId="{629F8B84-C389-7B46-87F7-91CA6C50AD3A}" destId="{8A6471F2-807C-7348-956A-887C2165B739}" srcOrd="3" destOrd="0" presId="urn:microsoft.com/office/officeart/2005/8/layout/lProcess2"/>
    <dgm:cxn modelId="{6A1E13CC-370F-3341-B797-C8B48610362C}" type="presParOf" srcId="{629F8B84-C389-7B46-87F7-91CA6C50AD3A}" destId="{6297988C-C37C-F040-9C15-C542F6375F79}" srcOrd="4" destOrd="0" presId="urn:microsoft.com/office/officeart/2005/8/layout/lProcess2"/>
    <dgm:cxn modelId="{995E7C77-548B-A549-9C2F-4C06D59C9366}" type="presParOf" srcId="{629F8B84-C389-7B46-87F7-91CA6C50AD3A}" destId="{5E9EAD6B-6C5F-E24B-9AA8-E5F7C6587EE9}" srcOrd="5" destOrd="0" presId="urn:microsoft.com/office/officeart/2005/8/layout/lProcess2"/>
    <dgm:cxn modelId="{7C42BC04-3234-1C48-90BE-DC9CAD36D8FC}" type="presParOf" srcId="{629F8B84-C389-7B46-87F7-91CA6C50AD3A}" destId="{D389814C-B1AF-164C-8FCE-F487B05691FB}" srcOrd="6" destOrd="0" presId="urn:microsoft.com/office/officeart/2005/8/layout/lProcess2"/>
    <dgm:cxn modelId="{03131211-98EB-2A48-B1C3-FFC397F80A77}" type="presParOf" srcId="{629F8B84-C389-7B46-87F7-91CA6C50AD3A}" destId="{82EBF423-8DFE-F449-834A-BE00F410D787}" srcOrd="7" destOrd="0" presId="urn:microsoft.com/office/officeart/2005/8/layout/lProcess2"/>
    <dgm:cxn modelId="{D2B6E1B8-5FA3-9B45-BB99-DDC1B4FEEA7D}" type="presParOf" srcId="{629F8B84-C389-7B46-87F7-91CA6C50AD3A}" destId="{A4DE2283-A794-6044-A16C-56BA94CA373F}" srcOrd="8" destOrd="0" presId="urn:microsoft.com/office/officeart/2005/8/layout/lProcess2"/>
    <dgm:cxn modelId="{2877A0B3-9537-1248-BD27-AD0B37D02363}" type="presParOf" srcId="{629F8B84-C389-7B46-87F7-91CA6C50AD3A}" destId="{92BD8352-7CB4-1E4B-A66D-03DEA91B50E8}" srcOrd="9" destOrd="0" presId="urn:microsoft.com/office/officeart/2005/8/layout/lProcess2"/>
    <dgm:cxn modelId="{BB88796A-8042-6244-9459-D2CABB3D65C8}" type="presParOf" srcId="{629F8B84-C389-7B46-87F7-91CA6C50AD3A}" destId="{762B935C-31BF-4249-8593-F36BB2A9BC94}" srcOrd="10" destOrd="0" presId="urn:microsoft.com/office/officeart/2005/8/layout/lProcess2"/>
    <dgm:cxn modelId="{D00F8D4C-1980-A840-9806-04475D16E73D}" type="presParOf" srcId="{629F8B84-C389-7B46-87F7-91CA6C50AD3A}" destId="{221FB106-F4C5-FC4D-AD9F-07BB958B2B18}" srcOrd="11" destOrd="0" presId="urn:microsoft.com/office/officeart/2005/8/layout/lProcess2"/>
    <dgm:cxn modelId="{6078AF04-276E-2244-8D01-E826D1E2BD71}" type="presParOf" srcId="{629F8B84-C389-7B46-87F7-91CA6C50AD3A}" destId="{C8616505-8096-AD40-95A0-0368D934ADA0}" srcOrd="12" destOrd="0" presId="urn:microsoft.com/office/officeart/2005/8/layout/lProcess2"/>
    <dgm:cxn modelId="{01284B38-7867-4E46-A96D-B7B7381CC55E}" type="presParOf" srcId="{629F8B84-C389-7B46-87F7-91CA6C50AD3A}" destId="{6358AC3B-46CA-E046-9654-98A77BA8EE7C}" srcOrd="13" destOrd="0" presId="urn:microsoft.com/office/officeart/2005/8/layout/lProcess2"/>
    <dgm:cxn modelId="{F9A1AC32-7CFC-1040-9D98-616EEBF3150A}" type="presParOf" srcId="{629F8B84-C389-7B46-87F7-91CA6C50AD3A}" destId="{058AA0BE-8013-1C4C-A341-76347CDD9105}" srcOrd="14" destOrd="0" presId="urn:microsoft.com/office/officeart/2005/8/layout/lProcess2"/>
    <dgm:cxn modelId="{183B041C-8239-D84C-A7EE-9FBF0CAE82EE}" type="presParOf" srcId="{629F8B84-C389-7B46-87F7-91CA6C50AD3A}" destId="{FA96E995-9E9E-3245-BD3D-F10FAADA5410}" srcOrd="15" destOrd="0" presId="urn:microsoft.com/office/officeart/2005/8/layout/lProcess2"/>
    <dgm:cxn modelId="{C7E4C4D2-C24D-6640-ABC2-A65669EFF0EB}" type="presParOf" srcId="{629F8B84-C389-7B46-87F7-91CA6C50AD3A}" destId="{0252AED1-3238-4341-9C93-CEFB99DA3E0F}" srcOrd="16" destOrd="0" presId="urn:microsoft.com/office/officeart/2005/8/layout/lProcess2"/>
    <dgm:cxn modelId="{784206BC-19C3-4041-A0FC-D553F4DCFBD4}" type="presParOf" srcId="{AEA8F60B-89ED-7C46-848F-1968C371A330}" destId="{B3F51B2B-4D9B-284A-AA30-F4FA4BAA56A2}" srcOrd="3" destOrd="0" presId="urn:microsoft.com/office/officeart/2005/8/layout/lProcess2"/>
    <dgm:cxn modelId="{483CEED7-8158-584E-93FE-A99E8D7623DD}" type="presParOf" srcId="{AEA8F60B-89ED-7C46-848F-1968C371A330}" destId="{EF35F3CE-C996-9240-BBD5-6DEC6E4C1C6A}" srcOrd="4" destOrd="0" presId="urn:microsoft.com/office/officeart/2005/8/layout/lProcess2"/>
    <dgm:cxn modelId="{9DF3DD78-DFB4-614E-819E-B43C8A0D787B}" type="presParOf" srcId="{EF35F3CE-C996-9240-BBD5-6DEC6E4C1C6A}" destId="{80CB2685-B4F6-8542-8DEF-F16AB5575A56}" srcOrd="0" destOrd="0" presId="urn:microsoft.com/office/officeart/2005/8/layout/lProcess2"/>
    <dgm:cxn modelId="{DF121834-8DFE-2446-8E8F-5627595C23B4}" type="presParOf" srcId="{EF35F3CE-C996-9240-BBD5-6DEC6E4C1C6A}" destId="{48E92601-95DD-9041-8E77-3637F1865B19}" srcOrd="1" destOrd="0" presId="urn:microsoft.com/office/officeart/2005/8/layout/lProcess2"/>
    <dgm:cxn modelId="{74B2B451-8AF5-FD44-927F-0D54D44F0357}" type="presParOf" srcId="{EF35F3CE-C996-9240-BBD5-6DEC6E4C1C6A}" destId="{C9F7096E-B747-AF46-BEC8-715467363F35}" srcOrd="2" destOrd="0" presId="urn:microsoft.com/office/officeart/2005/8/layout/lProcess2"/>
    <dgm:cxn modelId="{45ACED6F-ED1C-264B-BCF5-1A44803AB5A9}" type="presParOf" srcId="{C9F7096E-B747-AF46-BEC8-715467363F35}" destId="{92B6A708-E7BC-C14B-A626-E9382DC7C9AC}" srcOrd="0" destOrd="0" presId="urn:microsoft.com/office/officeart/2005/8/layout/lProcess2"/>
    <dgm:cxn modelId="{848CF464-BF98-1447-9CC9-3F8BFD3791A6}" type="presParOf" srcId="{92B6A708-E7BC-C14B-A626-E9382DC7C9AC}" destId="{8A6FB3B3-AE2C-AC4B-9A23-0BDB17F9509B}" srcOrd="0" destOrd="0" presId="urn:microsoft.com/office/officeart/2005/8/layout/lProcess2"/>
    <dgm:cxn modelId="{294C8701-DDC3-CA43-B58A-8BE34AD110DA}" type="presParOf" srcId="{92B6A708-E7BC-C14B-A626-E9382DC7C9AC}" destId="{7ABA169F-84BB-AD45-A4C3-603633BF58C9}" srcOrd="1" destOrd="0" presId="urn:microsoft.com/office/officeart/2005/8/layout/lProcess2"/>
    <dgm:cxn modelId="{969AFAA8-E70E-2A4C-B60A-AA385E9D3433}" type="presParOf" srcId="{92B6A708-E7BC-C14B-A626-E9382DC7C9AC}" destId="{3B3CAEA6-D4D7-7A4E-ACDE-68731BD0CA95}" srcOrd="2" destOrd="0" presId="urn:microsoft.com/office/officeart/2005/8/layout/lProcess2"/>
    <dgm:cxn modelId="{DDB324FA-D09B-B942-BCA5-DB15B14F2AE3}" type="presParOf" srcId="{92B6A708-E7BC-C14B-A626-E9382DC7C9AC}" destId="{07123A33-7F7C-BB4B-BEF2-D0B2A54232AC}" srcOrd="3" destOrd="0" presId="urn:microsoft.com/office/officeart/2005/8/layout/lProcess2"/>
    <dgm:cxn modelId="{BD38BF04-8CFE-6A49-AD8C-F84C454BEF4D}" type="presParOf" srcId="{92B6A708-E7BC-C14B-A626-E9382DC7C9AC}" destId="{0C7CD956-84C3-D045-AF7D-D3B39113DFBD}" srcOrd="4" destOrd="0" presId="urn:microsoft.com/office/officeart/2005/8/layout/lProcess2"/>
    <dgm:cxn modelId="{7C0BE58E-D868-A14D-9B16-5F5D47646A72}" type="presParOf" srcId="{92B6A708-E7BC-C14B-A626-E9382DC7C9AC}" destId="{1D9B30ED-B52D-A348-9A01-6EEBE928983F}" srcOrd="5" destOrd="0" presId="urn:microsoft.com/office/officeart/2005/8/layout/lProcess2"/>
    <dgm:cxn modelId="{D27B071E-F34F-454B-8974-7B66768ACCE5}" type="presParOf" srcId="{92B6A708-E7BC-C14B-A626-E9382DC7C9AC}" destId="{D34645D8-73DD-594A-AD9C-33FDC84AFB15}"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52C20-C832-2A48-B3E6-D4C10EF0F325}">
      <dsp:nvSpPr>
        <dsp:cNvPr id="0" name=""/>
        <dsp:cNvSpPr/>
      </dsp:nvSpPr>
      <dsp:spPr>
        <a:xfrm>
          <a:off x="-5007431" y="-767209"/>
          <a:ext cx="5963544" cy="5963544"/>
        </a:xfrm>
        <a:prstGeom prst="blockArc">
          <a:avLst>
            <a:gd name="adj1" fmla="val 18900000"/>
            <a:gd name="adj2" fmla="val 2700000"/>
            <a:gd name="adj3" fmla="val 36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39A5A4-5C46-F041-B8EB-4E050449AFB4}">
      <dsp:nvSpPr>
        <dsp:cNvPr id="0" name=""/>
        <dsp:cNvSpPr/>
      </dsp:nvSpPr>
      <dsp:spPr>
        <a:xfrm>
          <a:off x="500659" y="340511"/>
          <a:ext cx="6667861" cy="68137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0843" tIns="93980" rIns="93980" bIns="93980" numCol="1" spcCol="1270" anchor="ctr" anchorCtr="0">
          <a:noAutofit/>
        </a:bodyPr>
        <a:lstStyle/>
        <a:p>
          <a:pPr marL="0" lvl="0" indent="0" algn="l" defTabSz="1644650">
            <a:lnSpc>
              <a:spcPct val="90000"/>
            </a:lnSpc>
            <a:spcBef>
              <a:spcPct val="0"/>
            </a:spcBef>
            <a:spcAft>
              <a:spcPct val="35000"/>
            </a:spcAft>
            <a:buNone/>
          </a:pPr>
          <a:r>
            <a:rPr lang="de-DE" sz="3700" kern="1200" dirty="0"/>
            <a:t>Das kleine Wir</a:t>
          </a:r>
        </a:p>
      </dsp:txBody>
      <dsp:txXfrm>
        <a:off x="500659" y="340511"/>
        <a:ext cx="6667861" cy="681376"/>
      </dsp:txXfrm>
    </dsp:sp>
    <dsp:sp modelId="{849DBBB2-DC28-8543-83F8-84058457F15B}">
      <dsp:nvSpPr>
        <dsp:cNvPr id="0" name=""/>
        <dsp:cNvSpPr/>
      </dsp:nvSpPr>
      <dsp:spPr>
        <a:xfrm>
          <a:off x="74799" y="255339"/>
          <a:ext cx="851720" cy="851720"/>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E42B35-F99E-A04A-98A0-152B329AE7C4}">
      <dsp:nvSpPr>
        <dsp:cNvPr id="0" name=""/>
        <dsp:cNvSpPr/>
      </dsp:nvSpPr>
      <dsp:spPr>
        <a:xfrm>
          <a:off x="891308" y="1362753"/>
          <a:ext cx="6277213" cy="68137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0843" tIns="93980" rIns="93980" bIns="93980" numCol="1" spcCol="1270" anchor="ctr" anchorCtr="0">
          <a:noAutofit/>
        </a:bodyPr>
        <a:lstStyle/>
        <a:p>
          <a:pPr marL="0" lvl="0" indent="0" algn="l" defTabSz="1644650">
            <a:lnSpc>
              <a:spcPct val="90000"/>
            </a:lnSpc>
            <a:spcBef>
              <a:spcPct val="0"/>
            </a:spcBef>
            <a:spcAft>
              <a:spcPct val="35000"/>
            </a:spcAft>
            <a:buNone/>
          </a:pPr>
          <a:r>
            <a:rPr lang="de-DE" sz="3700" kern="1200" dirty="0"/>
            <a:t>Monza</a:t>
          </a:r>
        </a:p>
      </dsp:txBody>
      <dsp:txXfrm>
        <a:off x="891308" y="1362753"/>
        <a:ext cx="6277213" cy="681376"/>
      </dsp:txXfrm>
    </dsp:sp>
    <dsp:sp modelId="{37D6E840-31AB-3F46-A406-72F3E864025F}">
      <dsp:nvSpPr>
        <dsp:cNvPr id="0" name=""/>
        <dsp:cNvSpPr/>
      </dsp:nvSpPr>
      <dsp:spPr>
        <a:xfrm>
          <a:off x="465448" y="1277581"/>
          <a:ext cx="851720" cy="851720"/>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BD86EE-0013-9547-AEE1-FA64E3C1E83B}">
      <dsp:nvSpPr>
        <dsp:cNvPr id="0" name=""/>
        <dsp:cNvSpPr/>
      </dsp:nvSpPr>
      <dsp:spPr>
        <a:xfrm>
          <a:off x="891308" y="2384995"/>
          <a:ext cx="6277213" cy="68137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0843" tIns="93980" rIns="93980" bIns="93980" numCol="1" spcCol="1270" anchor="ctr" anchorCtr="0">
          <a:noAutofit/>
        </a:bodyPr>
        <a:lstStyle/>
        <a:p>
          <a:pPr marL="0" lvl="0" indent="0" algn="l" defTabSz="1644650">
            <a:lnSpc>
              <a:spcPct val="90000"/>
            </a:lnSpc>
            <a:spcBef>
              <a:spcPct val="0"/>
            </a:spcBef>
            <a:spcAft>
              <a:spcPct val="35000"/>
            </a:spcAft>
            <a:buNone/>
          </a:pPr>
          <a:r>
            <a:rPr lang="de-DE" sz="3700" kern="1200" dirty="0" err="1"/>
            <a:t>Dobble</a:t>
          </a:r>
          <a:endParaRPr lang="de-DE" sz="3700" kern="1200" dirty="0"/>
        </a:p>
      </dsp:txBody>
      <dsp:txXfrm>
        <a:off x="891308" y="2384995"/>
        <a:ext cx="6277213" cy="681376"/>
      </dsp:txXfrm>
    </dsp:sp>
    <dsp:sp modelId="{160B3BC2-D60B-0F40-BECF-704353271F25}">
      <dsp:nvSpPr>
        <dsp:cNvPr id="0" name=""/>
        <dsp:cNvSpPr/>
      </dsp:nvSpPr>
      <dsp:spPr>
        <a:xfrm>
          <a:off x="465448" y="2299823"/>
          <a:ext cx="851720" cy="851720"/>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08CF6-50BF-754F-A587-F28C24B634B3}">
      <dsp:nvSpPr>
        <dsp:cNvPr id="0" name=""/>
        <dsp:cNvSpPr/>
      </dsp:nvSpPr>
      <dsp:spPr>
        <a:xfrm>
          <a:off x="500659" y="3407237"/>
          <a:ext cx="6667861" cy="681376"/>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0843" tIns="93980" rIns="93980" bIns="93980" numCol="1" spcCol="1270" anchor="ctr" anchorCtr="0">
          <a:noAutofit/>
        </a:bodyPr>
        <a:lstStyle/>
        <a:p>
          <a:pPr marL="0" lvl="0" indent="0" algn="l" defTabSz="1644650">
            <a:lnSpc>
              <a:spcPct val="90000"/>
            </a:lnSpc>
            <a:spcBef>
              <a:spcPct val="0"/>
            </a:spcBef>
            <a:spcAft>
              <a:spcPct val="35000"/>
            </a:spcAft>
            <a:buNone/>
          </a:pPr>
          <a:r>
            <a:rPr lang="de-DE" sz="3700" kern="1200" dirty="0"/>
            <a:t>Schau mal was ist anders?</a:t>
          </a:r>
        </a:p>
      </dsp:txBody>
      <dsp:txXfrm>
        <a:off x="500659" y="3407237"/>
        <a:ext cx="6667861" cy="681376"/>
      </dsp:txXfrm>
    </dsp:sp>
    <dsp:sp modelId="{1AF15FF2-8B3F-7546-B997-60CA38C4B1F7}">
      <dsp:nvSpPr>
        <dsp:cNvPr id="0" name=""/>
        <dsp:cNvSpPr/>
      </dsp:nvSpPr>
      <dsp:spPr>
        <a:xfrm>
          <a:off x="74799" y="3322065"/>
          <a:ext cx="851720" cy="851720"/>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841E1-491A-9B47-9E3A-920F0935BB71}">
      <dsp:nvSpPr>
        <dsp:cNvPr id="0" name=""/>
        <dsp:cNvSpPr/>
      </dsp:nvSpPr>
      <dsp:spPr>
        <a:xfrm>
          <a:off x="2226164" y="1129736"/>
          <a:ext cx="480183" cy="91440"/>
        </a:xfrm>
        <a:custGeom>
          <a:avLst/>
          <a:gdLst/>
          <a:ahLst/>
          <a:cxnLst/>
          <a:rect l="0" t="0" r="0" b="0"/>
          <a:pathLst>
            <a:path>
              <a:moveTo>
                <a:pt x="0" y="45720"/>
              </a:moveTo>
              <a:lnTo>
                <a:pt x="480183"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2453486" y="1172899"/>
        <a:ext cx="25539" cy="5112"/>
      </dsp:txXfrm>
    </dsp:sp>
    <dsp:sp modelId="{B3FFA3B4-9A2D-5C4C-BF5B-51CB4FD36F05}">
      <dsp:nvSpPr>
        <dsp:cNvPr id="0" name=""/>
        <dsp:cNvSpPr/>
      </dsp:nvSpPr>
      <dsp:spPr>
        <a:xfrm>
          <a:off x="7165" y="509216"/>
          <a:ext cx="2220798" cy="1332478"/>
        </a:xfrm>
        <a:prstGeom prst="rect">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Die Gruppe wird </a:t>
          </a:r>
          <a:r>
            <a:rPr lang="de-DE" sz="2000" u="sng" kern="1200" dirty="0">
              <a:latin typeface="Calibri" panose="020F0502020204030204" pitchFamily="34" charset="0"/>
              <a:cs typeface="Calibri" panose="020F0502020204030204" pitchFamily="34" charset="0"/>
            </a:rPr>
            <a:t>eingeteilt</a:t>
          </a:r>
          <a:r>
            <a:rPr lang="de-DE" sz="2000" kern="1200" dirty="0">
              <a:latin typeface="Calibri" panose="020F0502020204030204" pitchFamily="34" charset="0"/>
              <a:cs typeface="Calibri" panose="020F0502020204030204" pitchFamily="34" charset="0"/>
            </a:rPr>
            <a:t>. </a:t>
          </a:r>
        </a:p>
      </dsp:txBody>
      <dsp:txXfrm>
        <a:off x="7165" y="509216"/>
        <a:ext cx="2220798" cy="1332478"/>
      </dsp:txXfrm>
    </dsp:sp>
    <dsp:sp modelId="{6682F9F9-903A-954F-83EC-9AA39BE63EEB}">
      <dsp:nvSpPr>
        <dsp:cNvPr id="0" name=""/>
        <dsp:cNvSpPr/>
      </dsp:nvSpPr>
      <dsp:spPr>
        <a:xfrm>
          <a:off x="4957745" y="1129736"/>
          <a:ext cx="480183" cy="91440"/>
        </a:xfrm>
        <a:custGeom>
          <a:avLst/>
          <a:gdLst/>
          <a:ahLst/>
          <a:cxnLst/>
          <a:rect l="0" t="0" r="0" b="0"/>
          <a:pathLst>
            <a:path>
              <a:moveTo>
                <a:pt x="0" y="45720"/>
              </a:moveTo>
              <a:lnTo>
                <a:pt x="480183"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185067" y="1172899"/>
        <a:ext cx="25539" cy="5112"/>
      </dsp:txXfrm>
    </dsp:sp>
    <dsp:sp modelId="{C076DC4B-1702-FA4E-9F7C-C979A7D35164}">
      <dsp:nvSpPr>
        <dsp:cNvPr id="0" name=""/>
        <dsp:cNvSpPr/>
      </dsp:nvSpPr>
      <dsp:spPr>
        <a:xfrm>
          <a:off x="2738747" y="509216"/>
          <a:ext cx="2220798" cy="133247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Am Tisch </a:t>
          </a:r>
          <a:r>
            <a:rPr lang="de-DE" sz="2000" u="sng" kern="1200" dirty="0">
              <a:latin typeface="Calibri" panose="020F0502020204030204" pitchFamily="34" charset="0"/>
              <a:cs typeface="Calibri" panose="020F0502020204030204" pitchFamily="34" charset="0"/>
            </a:rPr>
            <a:t>begrüßen</a:t>
          </a:r>
          <a:r>
            <a:rPr lang="de-DE" sz="2000" kern="1200" dirty="0">
              <a:latin typeface="Calibri" panose="020F0502020204030204" pitchFamily="34" charset="0"/>
              <a:cs typeface="Calibri" panose="020F0502020204030204" pitchFamily="34" charset="0"/>
            </a:rPr>
            <a:t> wir uns gegenseitig mit Namen.</a:t>
          </a:r>
        </a:p>
      </dsp:txBody>
      <dsp:txXfrm>
        <a:off x="2738747" y="509216"/>
        <a:ext cx="2220798" cy="1332478"/>
      </dsp:txXfrm>
    </dsp:sp>
    <dsp:sp modelId="{49CEBB6B-AB77-FC48-BA98-7EC72699F98B}">
      <dsp:nvSpPr>
        <dsp:cNvPr id="0" name=""/>
        <dsp:cNvSpPr/>
      </dsp:nvSpPr>
      <dsp:spPr>
        <a:xfrm>
          <a:off x="7689327" y="1129736"/>
          <a:ext cx="480183" cy="91440"/>
        </a:xfrm>
        <a:custGeom>
          <a:avLst/>
          <a:gdLst/>
          <a:ahLst/>
          <a:cxnLst/>
          <a:rect l="0" t="0" r="0" b="0"/>
          <a:pathLst>
            <a:path>
              <a:moveTo>
                <a:pt x="0" y="45720"/>
              </a:moveTo>
              <a:lnTo>
                <a:pt x="480183"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7916649" y="1172899"/>
        <a:ext cx="25539" cy="5112"/>
      </dsp:txXfrm>
    </dsp:sp>
    <dsp:sp modelId="{B309D79F-68ED-D147-B9B5-963B62EAFDB5}">
      <dsp:nvSpPr>
        <dsp:cNvPr id="0" name=""/>
        <dsp:cNvSpPr/>
      </dsp:nvSpPr>
      <dsp:spPr>
        <a:xfrm>
          <a:off x="5470329" y="509216"/>
          <a:ext cx="2220798" cy="1332478"/>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Wir überlegen </a:t>
          </a:r>
          <a:r>
            <a:rPr lang="de-DE" sz="2000" u="sng" kern="1200" dirty="0">
              <a:latin typeface="Calibri" panose="020F0502020204030204" pitchFamily="34" charset="0"/>
              <a:cs typeface="Calibri" panose="020F0502020204030204" pitchFamily="34" charset="0"/>
            </a:rPr>
            <a:t>gemeinsam</a:t>
          </a:r>
          <a:r>
            <a:rPr lang="de-DE" sz="2000" kern="1200" dirty="0">
              <a:latin typeface="Calibri" panose="020F0502020204030204" pitchFamily="34" charset="0"/>
              <a:cs typeface="Calibri" panose="020F0502020204030204" pitchFamily="34" charset="0"/>
            </a:rPr>
            <a:t>, welches Spiel wir spielen möchten.</a:t>
          </a:r>
        </a:p>
      </dsp:txBody>
      <dsp:txXfrm>
        <a:off x="5470329" y="509216"/>
        <a:ext cx="2220798" cy="1332478"/>
      </dsp:txXfrm>
    </dsp:sp>
    <dsp:sp modelId="{1C6743B4-CC04-5E48-9451-7A9C34080F5E}">
      <dsp:nvSpPr>
        <dsp:cNvPr id="0" name=""/>
        <dsp:cNvSpPr/>
      </dsp:nvSpPr>
      <dsp:spPr>
        <a:xfrm>
          <a:off x="1117565" y="1839895"/>
          <a:ext cx="8194744" cy="480183"/>
        </a:xfrm>
        <a:custGeom>
          <a:avLst/>
          <a:gdLst/>
          <a:ahLst/>
          <a:cxnLst/>
          <a:rect l="0" t="0" r="0" b="0"/>
          <a:pathLst>
            <a:path>
              <a:moveTo>
                <a:pt x="8194744" y="0"/>
              </a:moveTo>
              <a:lnTo>
                <a:pt x="8194744" y="257191"/>
              </a:lnTo>
              <a:lnTo>
                <a:pt x="0" y="257191"/>
              </a:lnTo>
              <a:lnTo>
                <a:pt x="0" y="480183"/>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5009671" y="2077431"/>
        <a:ext cx="410532" cy="5112"/>
      </dsp:txXfrm>
    </dsp:sp>
    <dsp:sp modelId="{16C2567E-8333-EC4C-9707-9DC58D910F51}">
      <dsp:nvSpPr>
        <dsp:cNvPr id="0" name=""/>
        <dsp:cNvSpPr/>
      </dsp:nvSpPr>
      <dsp:spPr>
        <a:xfrm>
          <a:off x="8201910" y="509216"/>
          <a:ext cx="2220798" cy="1332478"/>
        </a:xfrm>
        <a:prstGeom prst="rect">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Die Mehrheit entscheidet.</a:t>
          </a:r>
        </a:p>
      </dsp:txBody>
      <dsp:txXfrm>
        <a:off x="8201910" y="509216"/>
        <a:ext cx="2220798" cy="1332478"/>
      </dsp:txXfrm>
    </dsp:sp>
    <dsp:sp modelId="{0BBB2DE9-7E38-2548-8034-76769F971733}">
      <dsp:nvSpPr>
        <dsp:cNvPr id="0" name=""/>
        <dsp:cNvSpPr/>
      </dsp:nvSpPr>
      <dsp:spPr>
        <a:xfrm>
          <a:off x="2226164" y="2972998"/>
          <a:ext cx="2295241" cy="91440"/>
        </a:xfrm>
        <a:custGeom>
          <a:avLst/>
          <a:gdLst/>
          <a:ahLst/>
          <a:cxnLst/>
          <a:rect l="0" t="0" r="0" b="0"/>
          <a:pathLst>
            <a:path>
              <a:moveTo>
                <a:pt x="0" y="45720"/>
              </a:moveTo>
              <a:lnTo>
                <a:pt x="1164720" y="45720"/>
              </a:lnTo>
              <a:lnTo>
                <a:pt x="1164720" y="71743"/>
              </a:lnTo>
              <a:lnTo>
                <a:pt x="2295241" y="71743"/>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315635" y="3016162"/>
        <a:ext cx="116299" cy="5112"/>
      </dsp:txXfrm>
    </dsp:sp>
    <dsp:sp modelId="{FCB73355-B3E2-0E46-A903-29488BAF86E3}">
      <dsp:nvSpPr>
        <dsp:cNvPr id="0" name=""/>
        <dsp:cNvSpPr/>
      </dsp:nvSpPr>
      <dsp:spPr>
        <a:xfrm>
          <a:off x="7165" y="2352479"/>
          <a:ext cx="2220798" cy="133247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Wir bestimmen einen </a:t>
          </a:r>
          <a:r>
            <a:rPr lang="de-DE" sz="2000" u="sng" kern="1200" dirty="0">
              <a:latin typeface="Calibri" panose="020F0502020204030204" pitchFamily="34" charset="0"/>
              <a:cs typeface="Calibri" panose="020F0502020204030204" pitchFamily="34" charset="0"/>
            </a:rPr>
            <a:t>Spielleiter.</a:t>
          </a:r>
        </a:p>
      </dsp:txBody>
      <dsp:txXfrm>
        <a:off x="7165" y="2352479"/>
        <a:ext cx="2220798" cy="1332478"/>
      </dsp:txXfrm>
    </dsp:sp>
    <dsp:sp modelId="{15F9B072-D083-9E41-A5B3-D9B27970A750}">
      <dsp:nvSpPr>
        <dsp:cNvPr id="0" name=""/>
        <dsp:cNvSpPr/>
      </dsp:nvSpPr>
      <dsp:spPr>
        <a:xfrm>
          <a:off x="6772804" y="2999022"/>
          <a:ext cx="356211" cy="91440"/>
        </a:xfrm>
        <a:custGeom>
          <a:avLst/>
          <a:gdLst/>
          <a:ahLst/>
          <a:cxnLst/>
          <a:rect l="0" t="0" r="0" b="0"/>
          <a:pathLst>
            <a:path>
              <a:moveTo>
                <a:pt x="0" y="45720"/>
              </a:moveTo>
              <a:lnTo>
                <a:pt x="356211" y="45720"/>
              </a:lnTo>
            </a:path>
          </a:pathLst>
        </a:custGeom>
        <a:noFill/>
        <a:ln w="127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941239" y="3042185"/>
        <a:ext cx="19340" cy="5112"/>
      </dsp:txXfrm>
    </dsp:sp>
    <dsp:sp modelId="{07747E73-5C9B-0C43-9460-0FBCB70B6FCE}">
      <dsp:nvSpPr>
        <dsp:cNvPr id="0" name=""/>
        <dsp:cNvSpPr/>
      </dsp:nvSpPr>
      <dsp:spPr>
        <a:xfrm>
          <a:off x="4553805" y="2378502"/>
          <a:ext cx="2220798" cy="133247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Wir spielen </a:t>
          </a:r>
          <a:r>
            <a:rPr lang="de-DE" sz="2000" u="sng" kern="1200" dirty="0">
              <a:latin typeface="Calibri" panose="020F0502020204030204" pitchFamily="34" charset="0"/>
              <a:cs typeface="Calibri" panose="020F0502020204030204" pitchFamily="34" charset="0"/>
            </a:rPr>
            <a:t>ein </a:t>
          </a:r>
          <a:r>
            <a:rPr lang="de-DE" sz="2000" kern="1200" dirty="0">
              <a:latin typeface="Calibri" panose="020F0502020204030204" pitchFamily="34" charset="0"/>
              <a:cs typeface="Calibri" panose="020F0502020204030204" pitchFamily="34" charset="0"/>
            </a:rPr>
            <a:t>Spiel während der Spielzeit.</a:t>
          </a:r>
        </a:p>
      </dsp:txBody>
      <dsp:txXfrm>
        <a:off x="4553805" y="2378502"/>
        <a:ext cx="2220798" cy="1332478"/>
      </dsp:txXfrm>
    </dsp:sp>
    <dsp:sp modelId="{FF6B2C4D-0098-C644-AD41-D7E87DDBCEEF}">
      <dsp:nvSpPr>
        <dsp:cNvPr id="0" name=""/>
        <dsp:cNvSpPr/>
      </dsp:nvSpPr>
      <dsp:spPr>
        <a:xfrm>
          <a:off x="7161415" y="2378502"/>
          <a:ext cx="3268459" cy="1332478"/>
        </a:xfrm>
        <a:prstGeom prst="rect">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Calibri" panose="020F0502020204030204" pitchFamily="34" charset="0"/>
              <a:cs typeface="Calibri" panose="020F0502020204030204" pitchFamily="34" charset="0"/>
            </a:rPr>
            <a:t>Am Ende treffen wir uns alle im Kreis und </a:t>
          </a:r>
          <a:r>
            <a:rPr lang="de-DE" sz="2000" u="sng" kern="1200" dirty="0">
              <a:latin typeface="Calibri" panose="020F0502020204030204" pitchFamily="34" charset="0"/>
              <a:cs typeface="Calibri" panose="020F0502020204030204" pitchFamily="34" charset="0"/>
            </a:rPr>
            <a:t>sprechen</a:t>
          </a:r>
          <a:r>
            <a:rPr lang="de-DE" sz="2000" kern="1200" dirty="0">
              <a:latin typeface="Calibri" panose="020F0502020204030204" pitchFamily="34" charset="0"/>
              <a:cs typeface="Calibri" panose="020F0502020204030204" pitchFamily="34" charset="0"/>
            </a:rPr>
            <a:t> über die </a:t>
          </a:r>
          <a:r>
            <a:rPr lang="de-DE" sz="2000" u="sng" kern="1200" dirty="0">
              <a:latin typeface="Calibri" panose="020F0502020204030204" pitchFamily="34" charset="0"/>
              <a:cs typeface="Calibri" panose="020F0502020204030204" pitchFamily="34" charset="0"/>
            </a:rPr>
            <a:t>Spielzeit.</a:t>
          </a:r>
        </a:p>
      </dsp:txBody>
      <dsp:txXfrm>
        <a:off x="7161415" y="2378502"/>
        <a:ext cx="3268459" cy="13324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937EC1-1E70-0C4C-91CE-F5F00CAB499B}">
      <dsp:nvSpPr>
        <dsp:cNvPr id="0" name=""/>
        <dsp:cNvSpPr/>
      </dsp:nvSpPr>
      <dsp:spPr>
        <a:xfrm flipH="1">
          <a:off x="0" y="4334012"/>
          <a:ext cx="10426728" cy="474268"/>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rgbClr val="000000"/>
              </a:solidFill>
              <a:latin typeface="Calibri" panose="020F0502020204030204" pitchFamily="34" charset="0"/>
              <a:cs typeface="Calibri" panose="020F0502020204030204" pitchFamily="34" charset="0"/>
            </a:rPr>
            <a:t>März 2023 Nach der Pandemie</a:t>
          </a:r>
          <a:endParaRPr lang="de-DE" sz="1500" kern="1200" dirty="0">
            <a:latin typeface="Calibri" panose="020F0502020204030204" pitchFamily="34" charset="0"/>
            <a:cs typeface="Calibri" panose="020F0502020204030204" pitchFamily="34" charset="0"/>
          </a:endParaRPr>
        </a:p>
      </dsp:txBody>
      <dsp:txXfrm>
        <a:off x="0" y="4334012"/>
        <a:ext cx="10426728" cy="256105"/>
      </dsp:txXfrm>
    </dsp:sp>
    <dsp:sp modelId="{03E798A2-2554-8540-AC94-130A1C5E672D}">
      <dsp:nvSpPr>
        <dsp:cNvPr id="0" name=""/>
        <dsp:cNvSpPr/>
      </dsp:nvSpPr>
      <dsp:spPr>
        <a:xfrm flipH="1">
          <a:off x="0" y="4580632"/>
          <a:ext cx="10426728" cy="218163"/>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kern="1200" dirty="0">
              <a:solidFill>
                <a:srgbClr val="000000"/>
              </a:solidFill>
              <a:latin typeface="Calibri" panose="020F0502020204030204" pitchFamily="34" charset="0"/>
              <a:cs typeface="Calibri" panose="020F0502020204030204" pitchFamily="34" charset="0"/>
            </a:rPr>
            <a:t>Fortführung der jährlichen </a:t>
          </a:r>
          <a:r>
            <a:rPr lang="de-DE" sz="1500" i="0" u="none" strike="noStrike" kern="1200" dirty="0">
              <a:solidFill>
                <a:srgbClr val="000000"/>
              </a:solidFill>
              <a:effectLst/>
              <a:latin typeface="Calibri" panose="020F0502020204030204" pitchFamily="34" charset="0"/>
              <a:cs typeface="Calibri" panose="020F0502020204030204" pitchFamily="34" charset="0"/>
            </a:rPr>
            <a:t>Lenkungstreffen "Das gleiche Spiel-Regel-Paket für Kita und Grundschule</a:t>
          </a:r>
          <a:r>
            <a:rPr lang="de-DE" sz="1300" i="0" u="none" strike="noStrike" kern="1200" dirty="0">
              <a:solidFill>
                <a:srgbClr val="000000"/>
              </a:solidFill>
              <a:effectLst/>
              <a:latin typeface="Mina"/>
            </a:rPr>
            <a:t>“</a:t>
          </a:r>
          <a:endParaRPr lang="de-DE" sz="1300" kern="1200" dirty="0"/>
        </a:p>
      </dsp:txBody>
      <dsp:txXfrm>
        <a:off x="0" y="4580632"/>
        <a:ext cx="10426728" cy="218163"/>
      </dsp:txXfrm>
    </dsp:sp>
    <dsp:sp modelId="{3A5F8BB1-4C90-DE49-A0C2-AB625028B739}">
      <dsp:nvSpPr>
        <dsp:cNvPr id="0" name=""/>
        <dsp:cNvSpPr/>
      </dsp:nvSpPr>
      <dsp:spPr>
        <a:xfrm rot="10800000" flipH="1">
          <a:off x="0" y="3611701"/>
          <a:ext cx="10426728" cy="729425"/>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Calibri" panose="020F0502020204030204" pitchFamily="34" charset="0"/>
              <a:cs typeface="Calibri" panose="020F0502020204030204" pitchFamily="34" charset="0"/>
            </a:rPr>
            <a:t>2022</a:t>
          </a:r>
        </a:p>
      </dsp:txBody>
      <dsp:txXfrm rot="-10800000">
        <a:off x="0" y="3611701"/>
        <a:ext cx="10426728" cy="256028"/>
      </dsp:txXfrm>
    </dsp:sp>
    <dsp:sp modelId="{B82FA126-394E-0E41-88AC-2829B3680DFC}">
      <dsp:nvSpPr>
        <dsp:cNvPr id="0" name=""/>
        <dsp:cNvSpPr/>
      </dsp:nvSpPr>
      <dsp:spPr>
        <a:xfrm flipH="1">
          <a:off x="0" y="3867729"/>
          <a:ext cx="10426728" cy="21809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kern="1200">
              <a:latin typeface="Calibri" panose="020F0502020204030204" pitchFamily="34" charset="0"/>
              <a:ea typeface="Aptos" panose="020B0004020202020204" pitchFamily="34" charset="0"/>
              <a:cs typeface="Calibri" panose="020F0502020204030204" pitchFamily="34" charset="0"/>
            </a:rPr>
            <a:t>Angebot für Interessierte -  „Spieleneuheiten zum Testen“</a:t>
          </a:r>
          <a:endParaRPr lang="de-DE" sz="1500" kern="1200" dirty="0">
            <a:latin typeface="Calibri" panose="020F0502020204030204" pitchFamily="34" charset="0"/>
            <a:cs typeface="Calibri" panose="020F0502020204030204" pitchFamily="34" charset="0"/>
          </a:endParaRPr>
        </a:p>
      </dsp:txBody>
      <dsp:txXfrm>
        <a:off x="0" y="3867729"/>
        <a:ext cx="10426728" cy="218098"/>
      </dsp:txXfrm>
    </dsp:sp>
    <dsp:sp modelId="{24E0756F-C272-C04E-A608-1E750DAAE9C2}">
      <dsp:nvSpPr>
        <dsp:cNvPr id="0" name=""/>
        <dsp:cNvSpPr/>
      </dsp:nvSpPr>
      <dsp:spPr>
        <a:xfrm rot="10800000" flipH="1">
          <a:off x="0" y="2889390"/>
          <a:ext cx="10426728" cy="729425"/>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Calibri" panose="020F0502020204030204" pitchFamily="34" charset="0"/>
              <a:cs typeface="Calibri" panose="020F0502020204030204" pitchFamily="34" charset="0"/>
            </a:rPr>
            <a:t>2022</a:t>
          </a:r>
        </a:p>
      </dsp:txBody>
      <dsp:txXfrm rot="-10800000">
        <a:off x="0" y="2889390"/>
        <a:ext cx="10426728" cy="256028"/>
      </dsp:txXfrm>
    </dsp:sp>
    <dsp:sp modelId="{27196D92-1315-384E-9F21-C8BAD773AC98}">
      <dsp:nvSpPr>
        <dsp:cNvPr id="0" name=""/>
        <dsp:cNvSpPr/>
      </dsp:nvSpPr>
      <dsp:spPr>
        <a:xfrm flipH="1">
          <a:off x="0" y="3145418"/>
          <a:ext cx="10426728" cy="21809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kern="1200" dirty="0">
              <a:effectLst/>
              <a:latin typeface="Calibri" panose="020F0502020204030204" pitchFamily="34" charset="0"/>
              <a:ea typeface="Aptos" panose="020B0004020202020204" pitchFamily="34" charset="0"/>
              <a:cs typeface="Calibri" panose="020F0502020204030204" pitchFamily="34" charset="0"/>
            </a:rPr>
            <a:t>Universität Paderborn - Lernwerkstatt "LIFT" wird neuer Kooperationspartner </a:t>
          </a:r>
          <a:endParaRPr lang="de-DE" sz="1500" kern="1200" dirty="0">
            <a:latin typeface="Calibri" panose="020F0502020204030204" pitchFamily="34" charset="0"/>
            <a:cs typeface="Calibri" panose="020F0502020204030204" pitchFamily="34" charset="0"/>
          </a:endParaRPr>
        </a:p>
      </dsp:txBody>
      <dsp:txXfrm>
        <a:off x="0" y="3145418"/>
        <a:ext cx="10426728" cy="218098"/>
      </dsp:txXfrm>
    </dsp:sp>
    <dsp:sp modelId="{664DFFA8-5FD4-834F-8476-4CCA0B527681}">
      <dsp:nvSpPr>
        <dsp:cNvPr id="0" name=""/>
        <dsp:cNvSpPr/>
      </dsp:nvSpPr>
      <dsp:spPr>
        <a:xfrm rot="10800000" flipH="1">
          <a:off x="0" y="2167079"/>
          <a:ext cx="10426728" cy="729425"/>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i="0" u="none" strike="noStrike" kern="1200" dirty="0">
              <a:solidFill>
                <a:srgbClr val="000000"/>
              </a:solidFill>
              <a:effectLst/>
              <a:latin typeface="Calibri" panose="020F0502020204030204" pitchFamily="34" charset="0"/>
              <a:cs typeface="Calibri" panose="020F0502020204030204" pitchFamily="34" charset="0"/>
            </a:rPr>
            <a:t>2021</a:t>
          </a:r>
          <a:endParaRPr lang="de-DE" sz="1500" kern="1200" dirty="0">
            <a:latin typeface="Calibri" panose="020F0502020204030204" pitchFamily="34" charset="0"/>
            <a:cs typeface="Calibri" panose="020F0502020204030204" pitchFamily="34" charset="0"/>
          </a:endParaRPr>
        </a:p>
      </dsp:txBody>
      <dsp:txXfrm rot="-10800000">
        <a:off x="0" y="2167079"/>
        <a:ext cx="10426728" cy="256028"/>
      </dsp:txXfrm>
    </dsp:sp>
    <dsp:sp modelId="{16634174-0CB9-B447-9563-D00C3A2C68CA}">
      <dsp:nvSpPr>
        <dsp:cNvPr id="0" name=""/>
        <dsp:cNvSpPr/>
      </dsp:nvSpPr>
      <dsp:spPr>
        <a:xfrm flipH="1">
          <a:off x="0" y="2423107"/>
          <a:ext cx="10426728" cy="21809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i="0" u="none" strike="noStrike" kern="1200" dirty="0">
              <a:solidFill>
                <a:srgbClr val="000000"/>
              </a:solidFill>
              <a:effectLst/>
              <a:latin typeface="Calibri" panose="020F0502020204030204" pitchFamily="34" charset="0"/>
              <a:cs typeface="Calibri" panose="020F0502020204030204" pitchFamily="34" charset="0"/>
            </a:rPr>
            <a:t>2021 </a:t>
          </a:r>
          <a:r>
            <a:rPr lang="de-DE" sz="1500" kern="1200" dirty="0">
              <a:latin typeface="Calibri" panose="020F0502020204030204" pitchFamily="34" charset="0"/>
              <a:ea typeface="Aptos" panose="020B0004020202020204" pitchFamily="34" charset="0"/>
              <a:cs typeface="Calibri" panose="020F0502020204030204" pitchFamily="34" charset="0"/>
            </a:rPr>
            <a:t> Universität Bielefeld - </a:t>
          </a:r>
          <a:r>
            <a:rPr lang="de-DE" sz="1500" kern="1200" dirty="0">
              <a:effectLst/>
              <a:latin typeface="Calibri" panose="020F0502020204030204" pitchFamily="34" charset="0"/>
              <a:ea typeface="Aptos" panose="020B0004020202020204" pitchFamily="34" charset="0"/>
              <a:cs typeface="Calibri" panose="020F0502020204030204" pitchFamily="34" charset="0"/>
            </a:rPr>
            <a:t>Lernwerkstatt - V</a:t>
          </a:r>
          <a:r>
            <a:rPr lang="de-DE" sz="1500" i="0" u="none" strike="noStrike" kern="1200" dirty="0">
              <a:solidFill>
                <a:srgbClr val="000000"/>
              </a:solidFill>
              <a:effectLst/>
              <a:latin typeface="Calibri" panose="020F0502020204030204" pitchFamily="34" charset="0"/>
              <a:cs typeface="Calibri" panose="020F0502020204030204" pitchFamily="34" charset="0"/>
            </a:rPr>
            <a:t>ideoanleitungen zum „Das gleiche Regel-Spiel-Paket für Kita und Grundschule“</a:t>
          </a:r>
          <a:endParaRPr lang="de-DE" sz="1500" kern="1200" dirty="0">
            <a:latin typeface="Calibri" panose="020F0502020204030204" pitchFamily="34" charset="0"/>
            <a:cs typeface="Calibri" panose="020F0502020204030204" pitchFamily="34" charset="0"/>
          </a:endParaRPr>
        </a:p>
      </dsp:txBody>
      <dsp:txXfrm>
        <a:off x="0" y="2423107"/>
        <a:ext cx="10426728" cy="218098"/>
      </dsp:txXfrm>
    </dsp:sp>
    <dsp:sp modelId="{85950B74-7F6C-094E-A09A-7508324DBD0F}">
      <dsp:nvSpPr>
        <dsp:cNvPr id="0" name=""/>
        <dsp:cNvSpPr/>
      </dsp:nvSpPr>
      <dsp:spPr>
        <a:xfrm rot="10800000" flipH="1">
          <a:off x="0" y="1444767"/>
          <a:ext cx="10426728" cy="729425"/>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a:effectLst/>
              <a:latin typeface="Calibri" panose="020F0502020204030204" pitchFamily="34" charset="0"/>
              <a:ea typeface="Aptos" panose="020B0004020202020204" pitchFamily="34" charset="0"/>
              <a:cs typeface="Calibri" panose="020F0502020204030204" pitchFamily="34" charset="0"/>
            </a:rPr>
            <a:t>2020 – 2022 </a:t>
          </a:r>
          <a:endParaRPr lang="de-DE" sz="1500" kern="1200" dirty="0">
            <a:latin typeface="Calibri" panose="020F0502020204030204" pitchFamily="34" charset="0"/>
            <a:cs typeface="Calibri" panose="020F0502020204030204" pitchFamily="34" charset="0"/>
          </a:endParaRPr>
        </a:p>
      </dsp:txBody>
      <dsp:txXfrm rot="-10800000">
        <a:off x="0" y="1444767"/>
        <a:ext cx="10426728" cy="256028"/>
      </dsp:txXfrm>
    </dsp:sp>
    <dsp:sp modelId="{F706820F-A970-0A40-AC9C-9F6DC2011017}">
      <dsp:nvSpPr>
        <dsp:cNvPr id="0" name=""/>
        <dsp:cNvSpPr/>
      </dsp:nvSpPr>
      <dsp:spPr>
        <a:xfrm flipH="1">
          <a:off x="0" y="1700796"/>
          <a:ext cx="10426728" cy="21809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de-DE" sz="1300" kern="1200" dirty="0">
              <a:latin typeface="Calibri" panose="020F0502020204030204" pitchFamily="34" charset="0"/>
              <a:ea typeface="Aptos" panose="020B0004020202020204" pitchFamily="34" charset="0"/>
              <a:cs typeface="Calibri" panose="020F0502020204030204" pitchFamily="34" charset="0"/>
            </a:rPr>
            <a:t>Während </a:t>
          </a:r>
          <a:r>
            <a:rPr lang="de-DE" sz="1300" kern="1200" dirty="0">
              <a:effectLst/>
              <a:latin typeface="Calibri" panose="020F0502020204030204" pitchFamily="34" charset="0"/>
              <a:ea typeface="Aptos" panose="020B0004020202020204" pitchFamily="34" charset="0"/>
              <a:cs typeface="Calibri" panose="020F0502020204030204" pitchFamily="34" charset="0"/>
            </a:rPr>
            <a:t>der Pandemie </a:t>
          </a:r>
          <a:r>
            <a:rPr lang="de-DE" sz="1300" kern="1200" dirty="0">
              <a:latin typeface="Calibri" panose="020F0502020204030204" pitchFamily="34" charset="0"/>
              <a:ea typeface="Aptos" panose="020B0004020202020204" pitchFamily="34" charset="0"/>
              <a:cs typeface="Calibri" panose="020F0502020204030204" pitchFamily="34" charset="0"/>
            </a:rPr>
            <a:t>– Angebot: </a:t>
          </a:r>
          <a:r>
            <a:rPr lang="de-DE" sz="1300" kern="1200" dirty="0">
              <a:effectLst/>
              <a:latin typeface="Calibri" panose="020F0502020204030204" pitchFamily="34" charset="0"/>
              <a:ea typeface="Aptos" panose="020B0004020202020204" pitchFamily="34" charset="0"/>
              <a:cs typeface="Calibri" panose="020F0502020204030204" pitchFamily="34" charset="0"/>
            </a:rPr>
            <a:t>Ein weiteres „Das gleiche </a:t>
          </a:r>
          <a:r>
            <a:rPr lang="de-DE" sz="1300" kern="1200" dirty="0">
              <a:latin typeface="Calibri" panose="020F0502020204030204" pitchFamily="34" charset="0"/>
              <a:ea typeface="Aptos" panose="020B0004020202020204" pitchFamily="34" charset="0"/>
              <a:cs typeface="Calibri" panose="020F0502020204030204" pitchFamily="34" charset="0"/>
            </a:rPr>
            <a:t>Regel-Spiel-Paket für Kita und Grundschule “ </a:t>
          </a:r>
          <a:r>
            <a:rPr lang="de-DE" sz="1300" kern="1200" dirty="0">
              <a:effectLst/>
              <a:latin typeface="Calibri" panose="020F0502020204030204" pitchFamily="34" charset="0"/>
              <a:ea typeface="Aptos" panose="020B0004020202020204" pitchFamily="34" charset="0"/>
              <a:cs typeface="Calibri" panose="020F0502020204030204" pitchFamily="34" charset="0"/>
            </a:rPr>
            <a:t>zum „Aufbau einer Spielothek“</a:t>
          </a:r>
          <a:endParaRPr lang="de-DE" sz="1300" kern="1200" dirty="0">
            <a:latin typeface="Calibri" panose="020F0502020204030204" pitchFamily="34" charset="0"/>
            <a:cs typeface="Calibri" panose="020F0502020204030204" pitchFamily="34" charset="0"/>
          </a:endParaRPr>
        </a:p>
      </dsp:txBody>
      <dsp:txXfrm>
        <a:off x="0" y="1700796"/>
        <a:ext cx="10426728" cy="218098"/>
      </dsp:txXfrm>
    </dsp:sp>
    <dsp:sp modelId="{8814A772-FE12-D042-A271-929B73447959}">
      <dsp:nvSpPr>
        <dsp:cNvPr id="0" name=""/>
        <dsp:cNvSpPr/>
      </dsp:nvSpPr>
      <dsp:spPr>
        <a:xfrm rot="10800000" flipH="1">
          <a:off x="0" y="722456"/>
          <a:ext cx="10426728" cy="729425"/>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effectLst/>
              <a:latin typeface="Calibri" panose="020F0502020204030204" pitchFamily="34" charset="0"/>
              <a:ea typeface="Aptos" panose="020B0004020202020204" pitchFamily="34" charset="0"/>
              <a:cs typeface="Calibri" panose="020F0502020204030204" pitchFamily="34" charset="0"/>
            </a:rPr>
            <a:t>2021</a:t>
          </a:r>
          <a:endParaRPr lang="de-DE" sz="1500" kern="1200" dirty="0">
            <a:latin typeface="Calibri" panose="020F0502020204030204" pitchFamily="34" charset="0"/>
            <a:cs typeface="Calibri" panose="020F0502020204030204" pitchFamily="34" charset="0"/>
          </a:endParaRPr>
        </a:p>
      </dsp:txBody>
      <dsp:txXfrm rot="-10800000">
        <a:off x="0" y="722456"/>
        <a:ext cx="10426728" cy="256028"/>
      </dsp:txXfrm>
    </dsp:sp>
    <dsp:sp modelId="{74C311D9-ACF6-BF4F-A20E-60A4A192530A}">
      <dsp:nvSpPr>
        <dsp:cNvPr id="0" name=""/>
        <dsp:cNvSpPr/>
      </dsp:nvSpPr>
      <dsp:spPr>
        <a:xfrm flipH="1">
          <a:off x="0" y="978485"/>
          <a:ext cx="10426728" cy="21809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de-DE" sz="1500" kern="1200" dirty="0">
              <a:effectLst/>
              <a:latin typeface="Calibri" panose="020F0502020204030204" pitchFamily="34" charset="0"/>
              <a:ea typeface="Aptos" panose="020B0004020202020204" pitchFamily="34" charset="0"/>
              <a:cs typeface="Calibri" panose="020F0502020204030204" pitchFamily="34" charset="0"/>
            </a:rPr>
            <a:t>Der  Verein „Lernen durch Spielen e.V.“ ist online</a:t>
          </a:r>
          <a:endParaRPr lang="de-DE" sz="1500" kern="1200" dirty="0">
            <a:latin typeface="Calibri" panose="020F0502020204030204" pitchFamily="34" charset="0"/>
            <a:cs typeface="Calibri" panose="020F0502020204030204" pitchFamily="34" charset="0"/>
          </a:endParaRPr>
        </a:p>
      </dsp:txBody>
      <dsp:txXfrm>
        <a:off x="0" y="978485"/>
        <a:ext cx="10426728" cy="218098"/>
      </dsp:txXfrm>
    </dsp:sp>
    <dsp:sp modelId="{C5949699-4BF2-2F40-9A2E-97A7D1BC3FF8}">
      <dsp:nvSpPr>
        <dsp:cNvPr id="0" name=""/>
        <dsp:cNvSpPr/>
      </dsp:nvSpPr>
      <dsp:spPr>
        <a:xfrm rot="10800000" flipH="1">
          <a:off x="0" y="145"/>
          <a:ext cx="10426728" cy="729425"/>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Calibri" panose="020F0502020204030204" pitchFamily="34" charset="0"/>
              <a:cs typeface="Calibri" panose="020F0502020204030204" pitchFamily="34" charset="0"/>
            </a:rPr>
            <a:t>2020</a:t>
          </a:r>
        </a:p>
      </dsp:txBody>
      <dsp:txXfrm rot="-10800000">
        <a:off x="0" y="145"/>
        <a:ext cx="10426728" cy="256028"/>
      </dsp:txXfrm>
    </dsp:sp>
    <dsp:sp modelId="{372B85D3-23AE-0C44-A3F9-B5E76718CF0D}">
      <dsp:nvSpPr>
        <dsp:cNvPr id="0" name=""/>
        <dsp:cNvSpPr/>
      </dsp:nvSpPr>
      <dsp:spPr>
        <a:xfrm flipH="1">
          <a:off x="0" y="256173"/>
          <a:ext cx="10426728" cy="218098"/>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Calibri" panose="020F0502020204030204" pitchFamily="34" charset="0"/>
              <a:cs typeface="Calibri" panose="020F0502020204030204" pitchFamily="34" charset="0"/>
            </a:rPr>
            <a:t>Gründung des Vereins „Lernen durch Spielen e.V.“</a:t>
          </a:r>
        </a:p>
      </dsp:txBody>
      <dsp:txXfrm>
        <a:off x="0" y="256173"/>
        <a:ext cx="10426728" cy="21809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C0E54-C410-9445-9C14-54A7476C3EC1}">
      <dsp:nvSpPr>
        <dsp:cNvPr id="0" name=""/>
        <dsp:cNvSpPr/>
      </dsp:nvSpPr>
      <dsp:spPr>
        <a:xfrm>
          <a:off x="0" y="5440716"/>
          <a:ext cx="10426728" cy="892594"/>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Calibri" panose="020F0502020204030204" pitchFamily="34" charset="0"/>
              <a:cs typeface="Calibri" panose="020F0502020204030204" pitchFamily="34" charset="0"/>
            </a:rPr>
            <a:t>2024</a:t>
          </a:r>
        </a:p>
      </dsp:txBody>
      <dsp:txXfrm>
        <a:off x="0" y="5440716"/>
        <a:ext cx="10426728" cy="482001"/>
      </dsp:txXfrm>
    </dsp:sp>
    <dsp:sp modelId="{DA8743BE-8774-AA4D-B77A-786BE030ECC9}">
      <dsp:nvSpPr>
        <dsp:cNvPr id="0" name=""/>
        <dsp:cNvSpPr/>
      </dsp:nvSpPr>
      <dsp:spPr>
        <a:xfrm>
          <a:off x="0" y="5904865"/>
          <a:ext cx="10426728" cy="410593"/>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de-DE" sz="1500" kern="1200" dirty="0">
              <a:effectLst/>
              <a:latin typeface="Calibri" panose="020F0502020204030204" pitchFamily="34" charset="0"/>
              <a:ea typeface="Aptos" panose="020B0004020202020204" pitchFamily="34" charset="0"/>
              <a:cs typeface="Calibri" panose="020F0502020204030204" pitchFamily="34" charset="0"/>
            </a:rPr>
            <a:t>Angebot „Spielpakete“ für den Jahrgang 1-4 und Jahrgangsübergreifende 1 / 2, 3 / 4 und 5 /6</a:t>
          </a:r>
          <a:endParaRPr lang="de-DE" sz="1500" kern="1200" dirty="0">
            <a:latin typeface="Calibri" panose="020F0502020204030204" pitchFamily="34" charset="0"/>
            <a:cs typeface="Calibri" panose="020F0502020204030204" pitchFamily="34" charset="0"/>
          </a:endParaRPr>
        </a:p>
      </dsp:txBody>
      <dsp:txXfrm>
        <a:off x="0" y="5904865"/>
        <a:ext cx="10426728" cy="410593"/>
      </dsp:txXfrm>
    </dsp:sp>
    <dsp:sp modelId="{EDA6319D-193D-5E4F-9562-56E3D633B9EA}">
      <dsp:nvSpPr>
        <dsp:cNvPr id="0" name=""/>
        <dsp:cNvSpPr/>
      </dsp:nvSpPr>
      <dsp:spPr>
        <a:xfrm rot="10800000">
          <a:off x="0" y="4081294"/>
          <a:ext cx="10426728" cy="1372810"/>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i="0" u="none" strike="noStrike" kern="1200" dirty="0">
              <a:solidFill>
                <a:srgbClr val="000000"/>
              </a:solidFill>
              <a:effectLst/>
              <a:latin typeface="Calibri" panose="020F0502020204030204" pitchFamily="34" charset="0"/>
              <a:cs typeface="Calibri" panose="020F0502020204030204" pitchFamily="34" charset="0"/>
            </a:rPr>
            <a:t>2024</a:t>
          </a:r>
          <a:endParaRPr lang="de-DE" sz="1500" kern="1200" dirty="0">
            <a:latin typeface="Calibri" panose="020F0502020204030204" pitchFamily="34" charset="0"/>
            <a:cs typeface="Calibri" panose="020F0502020204030204" pitchFamily="34" charset="0"/>
          </a:endParaRPr>
        </a:p>
      </dsp:txBody>
      <dsp:txXfrm rot="-10800000">
        <a:off x="0" y="4081294"/>
        <a:ext cx="10426728" cy="481856"/>
      </dsp:txXfrm>
    </dsp:sp>
    <dsp:sp modelId="{E60D26B6-89B9-CF46-A071-CEC81347D37E}">
      <dsp:nvSpPr>
        <dsp:cNvPr id="0" name=""/>
        <dsp:cNvSpPr/>
      </dsp:nvSpPr>
      <dsp:spPr>
        <a:xfrm>
          <a:off x="0" y="4563151"/>
          <a:ext cx="10426728" cy="410470"/>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de-DE" sz="1500" kern="1200" dirty="0">
              <a:effectLst/>
              <a:latin typeface="Calibri" panose="020F0502020204030204" pitchFamily="34" charset="0"/>
              <a:ea typeface="Aptos" panose="020B0004020202020204" pitchFamily="34" charset="0"/>
              <a:cs typeface="Calibri" panose="020F0502020204030204" pitchFamily="34" charset="0"/>
            </a:rPr>
            <a:t>Universität Paderborn - Lernwerkstatt "LIFT“ „Spielanalysen für den inklusiven Unterricht“ </a:t>
          </a:r>
          <a:endParaRPr lang="de-DE" sz="1500" kern="1200" dirty="0">
            <a:latin typeface="Calibri" panose="020F0502020204030204" pitchFamily="34" charset="0"/>
            <a:cs typeface="Calibri" panose="020F0502020204030204" pitchFamily="34" charset="0"/>
          </a:endParaRPr>
        </a:p>
      </dsp:txBody>
      <dsp:txXfrm>
        <a:off x="0" y="4563151"/>
        <a:ext cx="10426728" cy="410470"/>
      </dsp:txXfrm>
    </dsp:sp>
    <dsp:sp modelId="{31B2B32D-F9C5-A841-B184-124FDAD4DC9E}">
      <dsp:nvSpPr>
        <dsp:cNvPr id="0" name=""/>
        <dsp:cNvSpPr/>
      </dsp:nvSpPr>
      <dsp:spPr>
        <a:xfrm rot="10800000">
          <a:off x="0" y="2721872"/>
          <a:ext cx="10426728" cy="1372810"/>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effectLst/>
              <a:latin typeface="Calibri" panose="020F0502020204030204" pitchFamily="34" charset="0"/>
              <a:ea typeface="Aptos" panose="020B0004020202020204" pitchFamily="34" charset="0"/>
              <a:cs typeface="Calibri" panose="020F0502020204030204" pitchFamily="34" charset="0"/>
            </a:rPr>
            <a:t>2024</a:t>
          </a:r>
          <a:endParaRPr lang="de-DE" sz="1500" kern="1200" dirty="0">
            <a:latin typeface="Calibri" panose="020F0502020204030204" pitchFamily="34" charset="0"/>
            <a:cs typeface="Calibri" panose="020F0502020204030204" pitchFamily="34" charset="0"/>
          </a:endParaRPr>
        </a:p>
      </dsp:txBody>
      <dsp:txXfrm rot="-10800000">
        <a:off x="0" y="2721872"/>
        <a:ext cx="10426728" cy="481856"/>
      </dsp:txXfrm>
    </dsp:sp>
    <dsp:sp modelId="{BC06B487-CC2D-3A4F-B767-E9E1A4180733}">
      <dsp:nvSpPr>
        <dsp:cNvPr id="0" name=""/>
        <dsp:cNvSpPr/>
      </dsp:nvSpPr>
      <dsp:spPr>
        <a:xfrm>
          <a:off x="0" y="3203729"/>
          <a:ext cx="10426728" cy="410470"/>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kern="1200" dirty="0">
              <a:latin typeface="Calibri" panose="020F0502020204030204" pitchFamily="34" charset="0"/>
              <a:ea typeface="Aptos" panose="020B0004020202020204" pitchFamily="34" charset="0"/>
              <a:cs typeface="Calibri" panose="020F0502020204030204" pitchFamily="34" charset="0"/>
            </a:rPr>
            <a:t>Universität Bielefeld - </a:t>
          </a:r>
          <a:r>
            <a:rPr lang="de-DE" sz="1500" kern="1200" dirty="0">
              <a:effectLst/>
              <a:latin typeface="Calibri" panose="020F0502020204030204" pitchFamily="34" charset="0"/>
              <a:ea typeface="Aptos" panose="020B0004020202020204" pitchFamily="34" charset="0"/>
              <a:cs typeface="Calibri" panose="020F0502020204030204" pitchFamily="34" charset="0"/>
            </a:rPr>
            <a:t>Lernwerkstatt - Ausleihe von „Spiele -Klassensätzen“</a:t>
          </a:r>
          <a:endParaRPr lang="de-DE" sz="1500" kern="1200" dirty="0">
            <a:latin typeface="Calibri" panose="020F0502020204030204" pitchFamily="34" charset="0"/>
            <a:cs typeface="Calibri" panose="020F0502020204030204" pitchFamily="34" charset="0"/>
          </a:endParaRPr>
        </a:p>
      </dsp:txBody>
      <dsp:txXfrm>
        <a:off x="0" y="3203729"/>
        <a:ext cx="10426728" cy="410470"/>
      </dsp:txXfrm>
    </dsp:sp>
    <dsp:sp modelId="{8FD8C2D2-E779-184C-AC09-953C9428B70D}">
      <dsp:nvSpPr>
        <dsp:cNvPr id="0" name=""/>
        <dsp:cNvSpPr/>
      </dsp:nvSpPr>
      <dsp:spPr>
        <a:xfrm rot="10800000">
          <a:off x="0" y="1362450"/>
          <a:ext cx="10426728" cy="1372810"/>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dirty="0">
              <a:effectLst/>
              <a:latin typeface="Calibri" panose="020F0502020204030204" pitchFamily="34" charset="0"/>
              <a:ea typeface="Aptos" panose="020B0004020202020204" pitchFamily="34" charset="0"/>
              <a:cs typeface="Calibri" panose="020F0502020204030204" pitchFamily="34" charset="0"/>
            </a:rPr>
            <a:t>2023</a:t>
          </a:r>
          <a:endParaRPr lang="de-DE" sz="1500" kern="1200" dirty="0">
            <a:latin typeface="Calibri" panose="020F0502020204030204" pitchFamily="34" charset="0"/>
            <a:cs typeface="Calibri" panose="020F0502020204030204" pitchFamily="34" charset="0"/>
          </a:endParaRPr>
        </a:p>
      </dsp:txBody>
      <dsp:txXfrm rot="-10800000">
        <a:off x="0" y="1362450"/>
        <a:ext cx="10426728" cy="481856"/>
      </dsp:txXfrm>
    </dsp:sp>
    <dsp:sp modelId="{5DB4439C-88AE-9E4F-8862-F96136B9C69A}">
      <dsp:nvSpPr>
        <dsp:cNvPr id="0" name=""/>
        <dsp:cNvSpPr/>
      </dsp:nvSpPr>
      <dsp:spPr>
        <a:xfrm>
          <a:off x="0" y="1844307"/>
          <a:ext cx="10426728" cy="410470"/>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i="0" u="none" strike="noStrike" kern="1200" dirty="0">
              <a:solidFill>
                <a:srgbClr val="000000"/>
              </a:solidFill>
              <a:effectLst/>
              <a:latin typeface="Calibri" panose="020F0502020204030204" pitchFamily="34" charset="0"/>
              <a:cs typeface="Calibri" panose="020F0502020204030204" pitchFamily="34" charset="0"/>
            </a:rPr>
            <a:t>Kooperationsvereinbarungen zwischen Uni - KiTa mit der Universität Bielefeld, Fakultät für Erziehungswissenschaft, AG 3, und der Laborschule</a:t>
          </a:r>
          <a:endParaRPr lang="de-DE" sz="1500" kern="1200" dirty="0">
            <a:latin typeface="Calibri" panose="020F0502020204030204" pitchFamily="34" charset="0"/>
            <a:cs typeface="Calibri" panose="020F0502020204030204" pitchFamily="34" charset="0"/>
          </a:endParaRPr>
        </a:p>
      </dsp:txBody>
      <dsp:txXfrm>
        <a:off x="0" y="1844307"/>
        <a:ext cx="10426728" cy="410470"/>
      </dsp:txXfrm>
    </dsp:sp>
    <dsp:sp modelId="{2FE94E73-08A1-BC4B-AF35-B97D748042F4}">
      <dsp:nvSpPr>
        <dsp:cNvPr id="0" name=""/>
        <dsp:cNvSpPr/>
      </dsp:nvSpPr>
      <dsp:spPr>
        <a:xfrm rot="10800000">
          <a:off x="0" y="3028"/>
          <a:ext cx="10426728" cy="1372810"/>
        </a:xfrm>
        <a:prstGeom prst="upArrowCallou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b="0" i="0" u="none" strike="noStrike" kern="1200" dirty="0">
              <a:solidFill>
                <a:srgbClr val="000000"/>
              </a:solidFill>
              <a:effectLst/>
              <a:latin typeface="Calibri" panose="020F0502020204030204" pitchFamily="34" charset="0"/>
              <a:cs typeface="Calibri" panose="020F0502020204030204" pitchFamily="34" charset="0"/>
            </a:rPr>
            <a:t>März 2023</a:t>
          </a:r>
          <a:endParaRPr lang="de-DE" sz="1500" kern="1200" dirty="0">
            <a:latin typeface="Calibri" panose="020F0502020204030204" pitchFamily="34" charset="0"/>
            <a:cs typeface="Calibri" panose="020F0502020204030204" pitchFamily="34" charset="0"/>
          </a:endParaRPr>
        </a:p>
      </dsp:txBody>
      <dsp:txXfrm rot="-10800000">
        <a:off x="0" y="3028"/>
        <a:ext cx="10426728" cy="481856"/>
      </dsp:txXfrm>
    </dsp:sp>
    <dsp:sp modelId="{F346A0AE-2EC8-DA48-A039-9F190CC2D4C5}">
      <dsp:nvSpPr>
        <dsp:cNvPr id="0" name=""/>
        <dsp:cNvSpPr/>
      </dsp:nvSpPr>
      <dsp:spPr>
        <a:xfrm>
          <a:off x="0" y="484885"/>
          <a:ext cx="10426728" cy="410470"/>
        </a:xfrm>
        <a:prstGeom prst="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de-DE" sz="1500" b="0" i="0" u="none" strike="noStrike" kern="1200" dirty="0">
              <a:solidFill>
                <a:srgbClr val="000000"/>
              </a:solidFill>
              <a:effectLst/>
              <a:latin typeface="Calibri" panose="020F0502020204030204" pitchFamily="34" charset="0"/>
              <a:cs typeface="Calibri" panose="020F0502020204030204" pitchFamily="34" charset="0"/>
            </a:rPr>
            <a:t>Das jährliche Kooperationstreffen - „Das </a:t>
          </a:r>
          <a:r>
            <a:rPr lang="de-DE" sz="1500" i="0" u="none" strike="noStrike" kern="1200" dirty="0">
              <a:solidFill>
                <a:srgbClr val="000000"/>
              </a:solidFill>
              <a:effectLst/>
              <a:latin typeface="Calibri" panose="020F0502020204030204" pitchFamily="34" charset="0"/>
              <a:cs typeface="Calibri" panose="020F0502020204030204" pitchFamily="34" charset="0"/>
            </a:rPr>
            <a:t>Spielpaket Basiskompetenzförderung“</a:t>
          </a:r>
          <a:endParaRPr lang="de-DE" sz="1500" kern="1200" dirty="0">
            <a:latin typeface="Calibri" panose="020F0502020204030204" pitchFamily="34" charset="0"/>
            <a:cs typeface="Calibri" panose="020F0502020204030204" pitchFamily="34" charset="0"/>
          </a:endParaRPr>
        </a:p>
      </dsp:txBody>
      <dsp:txXfrm>
        <a:off x="0" y="484885"/>
        <a:ext cx="10426728" cy="4104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F86EC-1F16-4B43-9F5E-D3A05C17D8BD}">
      <dsp:nvSpPr>
        <dsp:cNvPr id="0" name=""/>
        <dsp:cNvSpPr/>
      </dsp:nvSpPr>
      <dsp:spPr>
        <a:xfrm>
          <a:off x="109806" y="31202"/>
          <a:ext cx="8302269" cy="1789161"/>
        </a:xfrm>
        <a:prstGeom prst="roundRect">
          <a:avLst>
            <a:gd name="adj" fmla="val 1000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endParaRPr lang="en-US" sz="6500" kern="1200" dirty="0">
            <a:latin typeface="Calibri" panose="020F0502020204030204" pitchFamily="34" charset="0"/>
            <a:cs typeface="Calibri" panose="020F0502020204030204" pitchFamily="34" charset="0"/>
          </a:endParaRPr>
        </a:p>
      </dsp:txBody>
      <dsp:txXfrm>
        <a:off x="162209" y="83605"/>
        <a:ext cx="6504614" cy="1684355"/>
      </dsp:txXfrm>
    </dsp:sp>
    <dsp:sp modelId="{52505F2F-8864-D345-B734-DB3E9D9A7D71}">
      <dsp:nvSpPr>
        <dsp:cNvPr id="0" name=""/>
        <dsp:cNvSpPr/>
      </dsp:nvSpPr>
      <dsp:spPr>
        <a:xfrm>
          <a:off x="2365060" y="2186752"/>
          <a:ext cx="7273928" cy="1789161"/>
        </a:xfrm>
        <a:prstGeom prst="roundRect">
          <a:avLst>
            <a:gd name="adj" fmla="val 10000"/>
          </a:avLst>
        </a:prstGeom>
        <a:solidFill>
          <a:srgbClr val="FF9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Calibri" panose="020F0502020204030204" pitchFamily="34" charset="0"/>
            <a:cs typeface="Calibri" panose="020F0502020204030204" pitchFamily="34" charset="0"/>
          </a:endParaRPr>
        </a:p>
      </dsp:txBody>
      <dsp:txXfrm>
        <a:off x="2417463" y="2239155"/>
        <a:ext cx="4896709" cy="1684355"/>
      </dsp:txXfrm>
    </dsp:sp>
    <dsp:sp modelId="{BACDFBD2-59CA-8148-AC73-AEC00B91DEC3}">
      <dsp:nvSpPr>
        <dsp:cNvPr id="0" name=""/>
        <dsp:cNvSpPr/>
      </dsp:nvSpPr>
      <dsp:spPr>
        <a:xfrm>
          <a:off x="8781338" y="218032"/>
          <a:ext cx="1162954" cy="1162954"/>
        </a:xfrm>
        <a:prstGeom prst="downArrow">
          <a:avLst>
            <a:gd name="adj1" fmla="val 55000"/>
            <a:gd name="adj2" fmla="val 45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043003" y="218032"/>
        <a:ext cx="639624" cy="87512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ED6FB-4B96-4497-9625-016888740E20}">
      <dsp:nvSpPr>
        <dsp:cNvPr id="0" name=""/>
        <dsp:cNvSpPr/>
      </dsp:nvSpPr>
      <dsp:spPr>
        <a:xfrm>
          <a:off x="585825" y="546010"/>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B2EBCC-CB61-4AB3-A1C7-8CC0D9D2E8DB}">
      <dsp:nvSpPr>
        <dsp:cNvPr id="0" name=""/>
        <dsp:cNvSpPr/>
      </dsp:nvSpPr>
      <dsp:spPr>
        <a:xfrm>
          <a:off x="958763" y="918948"/>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F49FC3-5EF0-41EC-9628-9BB5EB1F2755}">
      <dsp:nvSpPr>
        <dsp:cNvPr id="0" name=""/>
        <dsp:cNvSpPr/>
      </dsp:nvSpPr>
      <dsp:spPr>
        <a:xfrm>
          <a:off x="26419" y="2841010"/>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latin typeface="Calibri" panose="020F0502020204030204" pitchFamily="34" charset="0"/>
              <a:cs typeface="Calibri" panose="020F0502020204030204" pitchFamily="34" charset="0"/>
            </a:rPr>
            <a:t>E-Mail: </a:t>
          </a:r>
          <a:r>
            <a:rPr lang="en-US" sz="1500" b="1" kern="1200" dirty="0">
              <a:latin typeface="Calibri" panose="020F0502020204030204" pitchFamily="34" charset="0"/>
              <a:cs typeface="Calibri" panose="020F0502020204030204" pitchFamily="34" charset="0"/>
              <a:hlinkClick xmlns:r="http://schemas.openxmlformats.org/officeDocument/2006/relationships" r:id="rId3"/>
            </a:rPr>
            <a:t>lernen.durch.spielen@t-online.de</a:t>
          </a:r>
          <a:r>
            <a:rPr lang="en-US" sz="1500" b="1" kern="1200" dirty="0">
              <a:latin typeface="Calibri" panose="020F0502020204030204" pitchFamily="34" charset="0"/>
              <a:cs typeface="Calibri" panose="020F0502020204030204" pitchFamily="34" charset="0"/>
            </a:rPr>
            <a:t> </a:t>
          </a:r>
        </a:p>
      </dsp:txBody>
      <dsp:txXfrm>
        <a:off x="26419" y="2841010"/>
        <a:ext cx="2868750" cy="720000"/>
      </dsp:txXfrm>
    </dsp:sp>
    <dsp:sp modelId="{B4ED9CDA-E3CA-444F-AC9E-832703296091}">
      <dsp:nvSpPr>
        <dsp:cNvPr id="0" name=""/>
        <dsp:cNvSpPr/>
      </dsp:nvSpPr>
      <dsp:spPr>
        <a:xfrm>
          <a:off x="3956606" y="546010"/>
          <a:ext cx="1749937" cy="17499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CAE5C5-7402-49B8-9DEC-7FE4487CE9D4}">
      <dsp:nvSpPr>
        <dsp:cNvPr id="0" name=""/>
        <dsp:cNvSpPr/>
      </dsp:nvSpPr>
      <dsp:spPr>
        <a:xfrm>
          <a:off x="4329544" y="918948"/>
          <a:ext cx="1004062" cy="100406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A7582E-FC74-428F-803A-9AFA1713ED9B}">
      <dsp:nvSpPr>
        <dsp:cNvPr id="0" name=""/>
        <dsp:cNvSpPr/>
      </dsp:nvSpPr>
      <dsp:spPr>
        <a:xfrm>
          <a:off x="3397200" y="2841010"/>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dirty="0">
              <a:latin typeface="Calibri" panose="020F0502020204030204" pitchFamily="34" charset="0"/>
              <a:cs typeface="Calibri" panose="020F0502020204030204" pitchFamily="34" charset="0"/>
            </a:rPr>
            <a:t>Homepage: </a:t>
          </a:r>
          <a:r>
            <a:rPr lang="en-US" sz="1500" b="1" kern="1200" dirty="0">
              <a:latin typeface="Calibri" panose="020F0502020204030204" pitchFamily="34" charset="0"/>
              <a:cs typeface="Calibri" panose="020F0502020204030204" pitchFamily="34" charset="0"/>
              <a:hlinkClick xmlns:r="http://schemas.openxmlformats.org/officeDocument/2006/relationships" r:id="rId6"/>
            </a:rPr>
            <a:t>www.lernendurchspielen.de</a:t>
          </a:r>
          <a:r>
            <a:rPr lang="en-US" sz="1500" b="1" kern="1200" dirty="0">
              <a:latin typeface="Calibri" panose="020F0502020204030204" pitchFamily="34" charset="0"/>
              <a:cs typeface="Calibri" panose="020F0502020204030204" pitchFamily="34" charset="0"/>
            </a:rPr>
            <a:t> </a:t>
          </a:r>
        </a:p>
      </dsp:txBody>
      <dsp:txXfrm>
        <a:off x="3397200" y="2841010"/>
        <a:ext cx="286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310CF-9E38-BB44-B0F1-A5597F4C5812}">
      <dsp:nvSpPr>
        <dsp:cNvPr id="0" name=""/>
        <dsp:cNvSpPr/>
      </dsp:nvSpPr>
      <dsp:spPr>
        <a:xfrm>
          <a:off x="-5007431" y="-767209"/>
          <a:ext cx="5963544" cy="5963544"/>
        </a:xfrm>
        <a:prstGeom prst="blockArc">
          <a:avLst>
            <a:gd name="adj1" fmla="val 18900000"/>
            <a:gd name="adj2" fmla="val 2700000"/>
            <a:gd name="adj3" fmla="val 36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076A09-B39E-A649-98ED-9CBC297F9F6F}">
      <dsp:nvSpPr>
        <dsp:cNvPr id="0" name=""/>
        <dsp:cNvSpPr/>
      </dsp:nvSpPr>
      <dsp:spPr>
        <a:xfrm>
          <a:off x="614931" y="442912"/>
          <a:ext cx="5910123" cy="8858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3124" tIns="121920" rIns="121920" bIns="121920" numCol="1" spcCol="1270" anchor="ctr" anchorCtr="0">
          <a:noAutofit/>
        </a:bodyPr>
        <a:lstStyle/>
        <a:p>
          <a:pPr marL="0" lvl="0" indent="0" algn="l" defTabSz="2133600">
            <a:lnSpc>
              <a:spcPct val="90000"/>
            </a:lnSpc>
            <a:spcBef>
              <a:spcPct val="0"/>
            </a:spcBef>
            <a:spcAft>
              <a:spcPct val="35000"/>
            </a:spcAft>
            <a:buFont typeface="+mj-lt"/>
            <a:buNone/>
          </a:pPr>
          <a:r>
            <a:rPr lang="de-DE" sz="4800" kern="1200" dirty="0" err="1"/>
            <a:t>Make’n’Break</a:t>
          </a:r>
          <a:r>
            <a:rPr lang="de-DE" sz="4800" kern="1200" dirty="0"/>
            <a:t> Junior</a:t>
          </a:r>
        </a:p>
      </dsp:txBody>
      <dsp:txXfrm>
        <a:off x="614931" y="442912"/>
        <a:ext cx="5910123" cy="885825"/>
      </dsp:txXfrm>
    </dsp:sp>
    <dsp:sp modelId="{850E14B2-9ABD-A940-BD0B-3ABCE1E2DACA}">
      <dsp:nvSpPr>
        <dsp:cNvPr id="0" name=""/>
        <dsp:cNvSpPr/>
      </dsp:nvSpPr>
      <dsp:spPr>
        <a:xfrm>
          <a:off x="61290" y="332184"/>
          <a:ext cx="1107281" cy="1107281"/>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65441D-8F85-7E47-888B-CFB11A3CE58D}">
      <dsp:nvSpPr>
        <dsp:cNvPr id="0" name=""/>
        <dsp:cNvSpPr/>
      </dsp:nvSpPr>
      <dsp:spPr>
        <a:xfrm>
          <a:off x="936928" y="1771650"/>
          <a:ext cx="5588126" cy="8858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3124" tIns="121920" rIns="121920" bIns="121920" numCol="1" spcCol="1270" anchor="ctr" anchorCtr="0">
          <a:noAutofit/>
        </a:bodyPr>
        <a:lstStyle/>
        <a:p>
          <a:pPr marL="0" lvl="0" indent="0" algn="l" defTabSz="2133600">
            <a:lnSpc>
              <a:spcPct val="90000"/>
            </a:lnSpc>
            <a:spcBef>
              <a:spcPct val="0"/>
            </a:spcBef>
            <a:spcAft>
              <a:spcPct val="35000"/>
            </a:spcAft>
            <a:buFont typeface="+mj-lt"/>
            <a:buNone/>
          </a:pPr>
          <a:r>
            <a:rPr lang="de-DE" sz="4800" kern="1200"/>
            <a:t>Speed Cups</a:t>
          </a:r>
        </a:p>
      </dsp:txBody>
      <dsp:txXfrm>
        <a:off x="936928" y="1771650"/>
        <a:ext cx="5588126" cy="885825"/>
      </dsp:txXfrm>
    </dsp:sp>
    <dsp:sp modelId="{85AAF25F-155E-A949-B7D5-9D801B928A4A}">
      <dsp:nvSpPr>
        <dsp:cNvPr id="0" name=""/>
        <dsp:cNvSpPr/>
      </dsp:nvSpPr>
      <dsp:spPr>
        <a:xfrm>
          <a:off x="383287" y="1660921"/>
          <a:ext cx="1107281" cy="1107281"/>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E9B0D-A6CE-6043-A5A4-78835842769F}">
      <dsp:nvSpPr>
        <dsp:cNvPr id="0" name=""/>
        <dsp:cNvSpPr/>
      </dsp:nvSpPr>
      <dsp:spPr>
        <a:xfrm>
          <a:off x="614931" y="3100387"/>
          <a:ext cx="5910123" cy="8858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3124" tIns="121920" rIns="121920" bIns="121920" numCol="1" spcCol="1270" anchor="ctr" anchorCtr="0">
          <a:noAutofit/>
        </a:bodyPr>
        <a:lstStyle/>
        <a:p>
          <a:pPr marL="0" lvl="0" indent="0" algn="l" defTabSz="2133600">
            <a:lnSpc>
              <a:spcPct val="90000"/>
            </a:lnSpc>
            <a:spcBef>
              <a:spcPct val="0"/>
            </a:spcBef>
            <a:spcAft>
              <a:spcPct val="35000"/>
            </a:spcAft>
            <a:buFont typeface="+mj-lt"/>
            <a:buNone/>
          </a:pPr>
          <a:r>
            <a:rPr lang="de-DE" sz="4800" kern="1200"/>
            <a:t>Felix Wackelnix</a:t>
          </a:r>
        </a:p>
      </dsp:txBody>
      <dsp:txXfrm>
        <a:off x="614931" y="3100387"/>
        <a:ext cx="5910123" cy="885825"/>
      </dsp:txXfrm>
    </dsp:sp>
    <dsp:sp modelId="{D0B717D3-3033-884E-95C0-38F8F770F7C7}">
      <dsp:nvSpPr>
        <dsp:cNvPr id="0" name=""/>
        <dsp:cNvSpPr/>
      </dsp:nvSpPr>
      <dsp:spPr>
        <a:xfrm>
          <a:off x="61290" y="2989659"/>
          <a:ext cx="1107281" cy="1107281"/>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310CF-9E38-BB44-B0F1-A5597F4C5812}">
      <dsp:nvSpPr>
        <dsp:cNvPr id="0" name=""/>
        <dsp:cNvSpPr/>
      </dsp:nvSpPr>
      <dsp:spPr>
        <a:xfrm>
          <a:off x="-5007431" y="-767209"/>
          <a:ext cx="5963544" cy="5963544"/>
        </a:xfrm>
        <a:prstGeom prst="blockArc">
          <a:avLst>
            <a:gd name="adj1" fmla="val 18900000"/>
            <a:gd name="adj2" fmla="val 2700000"/>
            <a:gd name="adj3" fmla="val 36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7CFC62-455F-E441-9B75-4CFE12E9E83F}">
      <dsp:nvSpPr>
        <dsp:cNvPr id="0" name=""/>
        <dsp:cNvSpPr/>
      </dsp:nvSpPr>
      <dsp:spPr>
        <a:xfrm>
          <a:off x="614931" y="442912"/>
          <a:ext cx="5402123" cy="8858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3124" tIns="83820" rIns="83820" bIns="83820" numCol="1" spcCol="1270" anchor="ctr" anchorCtr="0">
          <a:noAutofit/>
        </a:bodyPr>
        <a:lstStyle/>
        <a:p>
          <a:pPr marL="0" lvl="0" indent="0" algn="l" defTabSz="1466850">
            <a:lnSpc>
              <a:spcPct val="90000"/>
            </a:lnSpc>
            <a:spcBef>
              <a:spcPct val="0"/>
            </a:spcBef>
            <a:spcAft>
              <a:spcPct val="35000"/>
            </a:spcAft>
            <a:buFont typeface="+mj-lt"/>
            <a:buNone/>
          </a:pPr>
          <a:r>
            <a:rPr lang="de-DE" sz="3300" kern="1200"/>
            <a:t>Der Löwe auf der Schlange</a:t>
          </a:r>
        </a:p>
      </dsp:txBody>
      <dsp:txXfrm>
        <a:off x="614931" y="442912"/>
        <a:ext cx="5402123" cy="885825"/>
      </dsp:txXfrm>
    </dsp:sp>
    <dsp:sp modelId="{AD6876B4-163F-1E49-A95A-2DD561D3DDE3}">
      <dsp:nvSpPr>
        <dsp:cNvPr id="0" name=""/>
        <dsp:cNvSpPr/>
      </dsp:nvSpPr>
      <dsp:spPr>
        <a:xfrm>
          <a:off x="61290" y="332184"/>
          <a:ext cx="1107281" cy="1107281"/>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9572D0-FBBE-4044-A6A7-B13FBE36DD0B}">
      <dsp:nvSpPr>
        <dsp:cNvPr id="0" name=""/>
        <dsp:cNvSpPr/>
      </dsp:nvSpPr>
      <dsp:spPr>
        <a:xfrm>
          <a:off x="936928" y="1771650"/>
          <a:ext cx="5080126" cy="8858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3124" tIns="83820" rIns="83820" bIns="83820" numCol="1" spcCol="1270" anchor="ctr" anchorCtr="0">
          <a:noAutofit/>
        </a:bodyPr>
        <a:lstStyle/>
        <a:p>
          <a:pPr marL="0" lvl="0" indent="0" algn="l" defTabSz="1466850">
            <a:lnSpc>
              <a:spcPct val="90000"/>
            </a:lnSpc>
            <a:spcBef>
              <a:spcPct val="0"/>
            </a:spcBef>
            <a:spcAft>
              <a:spcPct val="35000"/>
            </a:spcAft>
            <a:buFont typeface="+mj-lt"/>
            <a:buNone/>
          </a:pPr>
          <a:r>
            <a:rPr lang="de-DE" sz="3300" kern="1200"/>
            <a:t>Die freche Sprech-Hexe</a:t>
          </a:r>
        </a:p>
      </dsp:txBody>
      <dsp:txXfrm>
        <a:off x="936928" y="1771650"/>
        <a:ext cx="5080126" cy="885825"/>
      </dsp:txXfrm>
    </dsp:sp>
    <dsp:sp modelId="{F0DA1028-94B8-3641-993F-10BD09C61AB6}">
      <dsp:nvSpPr>
        <dsp:cNvPr id="0" name=""/>
        <dsp:cNvSpPr/>
      </dsp:nvSpPr>
      <dsp:spPr>
        <a:xfrm>
          <a:off x="383287" y="1660921"/>
          <a:ext cx="1107281" cy="1107281"/>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AD658CB-1984-4F4A-9AB0-D2EEB9082ACB}">
      <dsp:nvSpPr>
        <dsp:cNvPr id="0" name=""/>
        <dsp:cNvSpPr/>
      </dsp:nvSpPr>
      <dsp:spPr>
        <a:xfrm>
          <a:off x="614931" y="3100387"/>
          <a:ext cx="5402123" cy="8858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3124" tIns="83820" rIns="83820" bIns="83820" numCol="1" spcCol="1270" anchor="ctr" anchorCtr="0">
          <a:noAutofit/>
        </a:bodyPr>
        <a:lstStyle/>
        <a:p>
          <a:pPr marL="0" lvl="0" indent="0" algn="l" defTabSz="1466850">
            <a:lnSpc>
              <a:spcPct val="90000"/>
            </a:lnSpc>
            <a:spcBef>
              <a:spcPct val="0"/>
            </a:spcBef>
            <a:spcAft>
              <a:spcPct val="35000"/>
            </a:spcAft>
            <a:buFont typeface="+mj-lt"/>
            <a:buNone/>
          </a:pPr>
          <a:r>
            <a:rPr lang="de-DE" sz="3300" kern="1200"/>
            <a:t>Wort für Wort</a:t>
          </a:r>
        </a:p>
      </dsp:txBody>
      <dsp:txXfrm>
        <a:off x="614931" y="3100387"/>
        <a:ext cx="5402123" cy="885825"/>
      </dsp:txXfrm>
    </dsp:sp>
    <dsp:sp modelId="{B81F3659-815C-2C47-B24B-3F43F728021D}">
      <dsp:nvSpPr>
        <dsp:cNvPr id="0" name=""/>
        <dsp:cNvSpPr/>
      </dsp:nvSpPr>
      <dsp:spPr>
        <a:xfrm>
          <a:off x="61290" y="2989659"/>
          <a:ext cx="1107281" cy="1107281"/>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310CF-9E38-BB44-B0F1-A5597F4C5812}">
      <dsp:nvSpPr>
        <dsp:cNvPr id="0" name=""/>
        <dsp:cNvSpPr/>
      </dsp:nvSpPr>
      <dsp:spPr>
        <a:xfrm>
          <a:off x="-5007431" y="-767209"/>
          <a:ext cx="5963544" cy="5963544"/>
        </a:xfrm>
        <a:prstGeom prst="blockArc">
          <a:avLst>
            <a:gd name="adj1" fmla="val 18900000"/>
            <a:gd name="adj2" fmla="val 2700000"/>
            <a:gd name="adj3" fmla="val 36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331896-49C2-DB40-A429-C0A937B1C528}">
      <dsp:nvSpPr>
        <dsp:cNvPr id="0" name=""/>
        <dsp:cNvSpPr/>
      </dsp:nvSpPr>
      <dsp:spPr>
        <a:xfrm>
          <a:off x="418277" y="276731"/>
          <a:ext cx="5175443" cy="55381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93" tIns="76200" rIns="76200" bIns="76200" numCol="1" spcCol="1270" anchor="ctr" anchorCtr="0">
          <a:noAutofit/>
        </a:bodyPr>
        <a:lstStyle/>
        <a:p>
          <a:pPr marL="0" lvl="0" indent="0" algn="l" defTabSz="1333500">
            <a:lnSpc>
              <a:spcPct val="90000"/>
            </a:lnSpc>
            <a:spcBef>
              <a:spcPct val="0"/>
            </a:spcBef>
            <a:spcAft>
              <a:spcPct val="35000"/>
            </a:spcAft>
            <a:buFont typeface="+mj-lt"/>
            <a:buNone/>
          </a:pPr>
          <a:r>
            <a:rPr lang="de-DE" sz="3000" kern="1200"/>
            <a:t>Die Logik-Piraten</a:t>
          </a:r>
        </a:p>
      </dsp:txBody>
      <dsp:txXfrm>
        <a:off x="418277" y="276731"/>
        <a:ext cx="5175443" cy="553817"/>
      </dsp:txXfrm>
    </dsp:sp>
    <dsp:sp modelId="{F2413072-6089-1242-986F-1BFAA1400755}">
      <dsp:nvSpPr>
        <dsp:cNvPr id="0" name=""/>
        <dsp:cNvSpPr/>
      </dsp:nvSpPr>
      <dsp:spPr>
        <a:xfrm>
          <a:off x="72141" y="207504"/>
          <a:ext cx="692272" cy="692272"/>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F33936-D91A-ED45-A0E8-C5DC4D120963}">
      <dsp:nvSpPr>
        <dsp:cNvPr id="0" name=""/>
        <dsp:cNvSpPr/>
      </dsp:nvSpPr>
      <dsp:spPr>
        <a:xfrm>
          <a:off x="815127" y="1107192"/>
          <a:ext cx="4778594" cy="55381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93" tIns="76200" rIns="76200" bIns="76200" numCol="1" spcCol="1270" anchor="ctr" anchorCtr="0">
          <a:noAutofit/>
        </a:bodyPr>
        <a:lstStyle/>
        <a:p>
          <a:pPr marL="0" lvl="0" indent="0" algn="l" defTabSz="1333500">
            <a:lnSpc>
              <a:spcPct val="90000"/>
            </a:lnSpc>
            <a:spcBef>
              <a:spcPct val="0"/>
            </a:spcBef>
            <a:spcAft>
              <a:spcPct val="35000"/>
            </a:spcAft>
            <a:buFont typeface="+mj-lt"/>
            <a:buNone/>
          </a:pPr>
          <a:r>
            <a:rPr lang="de-DE" sz="3000" kern="1200"/>
            <a:t>Halli Galli</a:t>
          </a:r>
        </a:p>
      </dsp:txBody>
      <dsp:txXfrm>
        <a:off x="815127" y="1107192"/>
        <a:ext cx="4778594" cy="553817"/>
      </dsp:txXfrm>
    </dsp:sp>
    <dsp:sp modelId="{D13E83D7-0CA5-AC42-A0CE-FD659247E6C5}">
      <dsp:nvSpPr>
        <dsp:cNvPr id="0" name=""/>
        <dsp:cNvSpPr/>
      </dsp:nvSpPr>
      <dsp:spPr>
        <a:xfrm>
          <a:off x="468991" y="1037965"/>
          <a:ext cx="692272" cy="692272"/>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5507D0-6F7B-6240-91FD-0D77E35BA1E8}">
      <dsp:nvSpPr>
        <dsp:cNvPr id="0" name=""/>
        <dsp:cNvSpPr/>
      </dsp:nvSpPr>
      <dsp:spPr>
        <a:xfrm>
          <a:off x="936928" y="1937653"/>
          <a:ext cx="4656793" cy="55381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93" tIns="76200" rIns="76200" bIns="76200" numCol="1" spcCol="1270" anchor="ctr" anchorCtr="0">
          <a:noAutofit/>
        </a:bodyPr>
        <a:lstStyle/>
        <a:p>
          <a:pPr marL="0" lvl="0" indent="0" algn="l" defTabSz="1333500">
            <a:lnSpc>
              <a:spcPct val="90000"/>
            </a:lnSpc>
            <a:spcBef>
              <a:spcPct val="0"/>
            </a:spcBef>
            <a:spcAft>
              <a:spcPct val="35000"/>
            </a:spcAft>
            <a:buFont typeface="+mj-lt"/>
            <a:buNone/>
          </a:pPr>
          <a:r>
            <a:rPr lang="de-DE" sz="3000" kern="1200"/>
            <a:t>Ubongo Junior 3-D</a:t>
          </a:r>
        </a:p>
      </dsp:txBody>
      <dsp:txXfrm>
        <a:off x="936928" y="1937653"/>
        <a:ext cx="4656793" cy="553817"/>
      </dsp:txXfrm>
    </dsp:sp>
    <dsp:sp modelId="{298F24CC-EF8F-E54A-8ECF-B7E9F4D6B9EE}">
      <dsp:nvSpPr>
        <dsp:cNvPr id="0" name=""/>
        <dsp:cNvSpPr/>
      </dsp:nvSpPr>
      <dsp:spPr>
        <a:xfrm>
          <a:off x="590792" y="1868426"/>
          <a:ext cx="692272" cy="692272"/>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686A01-8F05-E345-BC28-6951C915C1DF}">
      <dsp:nvSpPr>
        <dsp:cNvPr id="0" name=""/>
        <dsp:cNvSpPr/>
      </dsp:nvSpPr>
      <dsp:spPr>
        <a:xfrm>
          <a:off x="815127" y="2768114"/>
          <a:ext cx="4778594" cy="55381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93" tIns="76200" rIns="76200" bIns="76200" numCol="1" spcCol="1270" anchor="ctr" anchorCtr="0">
          <a:noAutofit/>
        </a:bodyPr>
        <a:lstStyle/>
        <a:p>
          <a:pPr marL="0" lvl="0" indent="0" algn="l" defTabSz="1333500">
            <a:lnSpc>
              <a:spcPct val="90000"/>
            </a:lnSpc>
            <a:spcBef>
              <a:spcPct val="0"/>
            </a:spcBef>
            <a:spcAft>
              <a:spcPct val="35000"/>
            </a:spcAft>
            <a:buFont typeface="+mj-lt"/>
            <a:buNone/>
          </a:pPr>
          <a:r>
            <a:rPr lang="de-DE" sz="3000" kern="1200"/>
            <a:t>Quips</a:t>
          </a:r>
        </a:p>
      </dsp:txBody>
      <dsp:txXfrm>
        <a:off x="815127" y="2768114"/>
        <a:ext cx="4778594" cy="553817"/>
      </dsp:txXfrm>
    </dsp:sp>
    <dsp:sp modelId="{5CB1C91F-5EB6-834C-A646-8F30CBFB4C23}">
      <dsp:nvSpPr>
        <dsp:cNvPr id="0" name=""/>
        <dsp:cNvSpPr/>
      </dsp:nvSpPr>
      <dsp:spPr>
        <a:xfrm>
          <a:off x="468991" y="2698887"/>
          <a:ext cx="692272" cy="692272"/>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5BD82A-6526-9D46-AC09-F93E826F4E3A}">
      <dsp:nvSpPr>
        <dsp:cNvPr id="0" name=""/>
        <dsp:cNvSpPr/>
      </dsp:nvSpPr>
      <dsp:spPr>
        <a:xfrm>
          <a:off x="418277" y="3598575"/>
          <a:ext cx="5175443" cy="55381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593" tIns="76200" rIns="76200" bIns="76200" numCol="1" spcCol="1270" anchor="ctr" anchorCtr="0">
          <a:noAutofit/>
        </a:bodyPr>
        <a:lstStyle/>
        <a:p>
          <a:pPr marL="0" lvl="0" indent="0" algn="l" defTabSz="1333500">
            <a:lnSpc>
              <a:spcPct val="90000"/>
            </a:lnSpc>
            <a:spcBef>
              <a:spcPct val="0"/>
            </a:spcBef>
            <a:spcAft>
              <a:spcPct val="35000"/>
            </a:spcAft>
            <a:buFont typeface="+mj-lt"/>
            <a:buNone/>
          </a:pPr>
          <a:r>
            <a:rPr lang="de-DE" sz="3000" kern="1200"/>
            <a:t>Fröschis</a:t>
          </a:r>
        </a:p>
      </dsp:txBody>
      <dsp:txXfrm>
        <a:off x="418277" y="3598575"/>
        <a:ext cx="5175443" cy="553817"/>
      </dsp:txXfrm>
    </dsp:sp>
    <dsp:sp modelId="{C7CD8A0E-D527-5B47-8291-616F8F44175F}">
      <dsp:nvSpPr>
        <dsp:cNvPr id="0" name=""/>
        <dsp:cNvSpPr/>
      </dsp:nvSpPr>
      <dsp:spPr>
        <a:xfrm>
          <a:off x="72141" y="3529348"/>
          <a:ext cx="692272" cy="692272"/>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310CF-9E38-BB44-B0F1-A5597F4C5812}">
      <dsp:nvSpPr>
        <dsp:cNvPr id="0" name=""/>
        <dsp:cNvSpPr/>
      </dsp:nvSpPr>
      <dsp:spPr>
        <a:xfrm>
          <a:off x="-4969841" y="-767209"/>
          <a:ext cx="5963544" cy="5963544"/>
        </a:xfrm>
        <a:prstGeom prst="blockArc">
          <a:avLst>
            <a:gd name="adj1" fmla="val 18900000"/>
            <a:gd name="adj2" fmla="val 2700000"/>
            <a:gd name="adj3" fmla="val 362"/>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3A56E3-684C-3E4A-AB46-CAF59B81A3FC}">
      <dsp:nvSpPr>
        <dsp:cNvPr id="0" name=""/>
        <dsp:cNvSpPr/>
      </dsp:nvSpPr>
      <dsp:spPr>
        <a:xfrm>
          <a:off x="814183" y="632744"/>
          <a:ext cx="5291260" cy="126531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4342" tIns="86360" rIns="86360" bIns="86360" numCol="1" spcCol="1270" anchor="ctr" anchorCtr="0">
          <a:noAutofit/>
        </a:bodyPr>
        <a:lstStyle/>
        <a:p>
          <a:pPr marL="0" lvl="0" indent="0" algn="l" defTabSz="1511300">
            <a:lnSpc>
              <a:spcPct val="90000"/>
            </a:lnSpc>
            <a:spcBef>
              <a:spcPct val="0"/>
            </a:spcBef>
            <a:spcAft>
              <a:spcPct val="35000"/>
            </a:spcAft>
            <a:buFont typeface="+mj-lt"/>
            <a:buNone/>
          </a:pPr>
          <a:r>
            <a:rPr lang="de-DE" sz="3400" kern="1200"/>
            <a:t>M &amp; B – Rund um die Natur</a:t>
          </a:r>
        </a:p>
      </dsp:txBody>
      <dsp:txXfrm>
        <a:off x="814183" y="632744"/>
        <a:ext cx="5291260" cy="1265312"/>
      </dsp:txXfrm>
    </dsp:sp>
    <dsp:sp modelId="{1BC8FBEE-BCD1-E24A-A0C1-279945E20A78}">
      <dsp:nvSpPr>
        <dsp:cNvPr id="0" name=""/>
        <dsp:cNvSpPr/>
      </dsp:nvSpPr>
      <dsp:spPr>
        <a:xfrm>
          <a:off x="23363" y="474580"/>
          <a:ext cx="1581640" cy="1581640"/>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15CB64-2A7F-C942-A477-A3578DEF66FD}">
      <dsp:nvSpPr>
        <dsp:cNvPr id="0" name=""/>
        <dsp:cNvSpPr/>
      </dsp:nvSpPr>
      <dsp:spPr>
        <a:xfrm>
          <a:off x="814183" y="2531067"/>
          <a:ext cx="5291260" cy="126531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4342" tIns="86360" rIns="86360" bIns="86360" numCol="1" spcCol="1270" anchor="ctr" anchorCtr="0">
          <a:noAutofit/>
        </a:bodyPr>
        <a:lstStyle/>
        <a:p>
          <a:pPr marL="0" lvl="0" indent="0" algn="l" defTabSz="1511300">
            <a:lnSpc>
              <a:spcPct val="90000"/>
            </a:lnSpc>
            <a:spcBef>
              <a:spcPct val="0"/>
            </a:spcBef>
            <a:spcAft>
              <a:spcPct val="35000"/>
            </a:spcAft>
            <a:buFont typeface="+mj-lt"/>
            <a:buNone/>
          </a:pPr>
          <a:r>
            <a:rPr lang="de-DE" sz="3400" kern="1200"/>
            <a:t>M &amp; B – Wissen, Lachen, Sachen machen </a:t>
          </a:r>
        </a:p>
      </dsp:txBody>
      <dsp:txXfrm>
        <a:off x="814183" y="2531067"/>
        <a:ext cx="5291260" cy="1265312"/>
      </dsp:txXfrm>
    </dsp:sp>
    <dsp:sp modelId="{ABC0F6B8-8C79-4940-ACCD-EB2124160A34}">
      <dsp:nvSpPr>
        <dsp:cNvPr id="0" name=""/>
        <dsp:cNvSpPr/>
      </dsp:nvSpPr>
      <dsp:spPr>
        <a:xfrm>
          <a:off x="23363" y="2372903"/>
          <a:ext cx="1581640" cy="1581640"/>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427174-3048-4DB0-8195-7986C393E5BE}">
      <dsp:nvSpPr>
        <dsp:cNvPr id="0" name=""/>
        <dsp:cNvSpPr/>
      </dsp:nvSpPr>
      <dsp:spPr>
        <a:xfrm>
          <a:off x="228855" y="3325"/>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444500">
            <a:lnSpc>
              <a:spcPct val="90000"/>
            </a:lnSpc>
            <a:spcBef>
              <a:spcPct val="0"/>
            </a:spcBef>
            <a:spcAft>
              <a:spcPct val="35000"/>
            </a:spcAft>
            <a:buNone/>
          </a:pPr>
          <a:r>
            <a:rPr lang="de-DE" sz="1000" b="1" i="0" u="none" strike="noStrike" kern="1200"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Ubbedissen</a:t>
          </a:r>
          <a:endParaRPr lang="de-DE" sz="1000" b="1" kern="1200" spc="100" baseline="0" dirty="0">
            <a:solidFill>
              <a:schemeClr val="tx1"/>
            </a:solidFill>
            <a:latin typeface="Calibri" panose="020F0502020204030204" pitchFamily="34" charset="0"/>
            <a:ea typeface="Liberation Serif" panose="02020603050405020304" pitchFamily="18" charset="0"/>
            <a:cs typeface="Calibri" panose="020F0502020204030204" pitchFamily="34" charset="0"/>
          </a:endParaRPr>
        </a:p>
      </dsp:txBody>
      <dsp:txXfrm>
        <a:off x="228855" y="3325"/>
        <a:ext cx="1833376" cy="1100025"/>
      </dsp:txXfrm>
    </dsp:sp>
    <dsp:sp modelId="{1BC2F536-F1E2-44EF-9651-311A451F8BCA}">
      <dsp:nvSpPr>
        <dsp:cNvPr id="0" name=""/>
        <dsp:cNvSpPr/>
      </dsp:nvSpPr>
      <dsp:spPr>
        <a:xfrm>
          <a:off x="2245570" y="3325"/>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4445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Brake</a:t>
          </a:r>
        </a:p>
      </dsp:txBody>
      <dsp:txXfrm>
        <a:off x="2245570" y="3325"/>
        <a:ext cx="1833376" cy="1100025"/>
      </dsp:txXfrm>
    </dsp:sp>
    <dsp:sp modelId="{05EC2782-47CA-4941-9FC3-3DCD69795CB0}">
      <dsp:nvSpPr>
        <dsp:cNvPr id="0" name=""/>
        <dsp:cNvSpPr/>
      </dsp:nvSpPr>
      <dsp:spPr>
        <a:xfrm>
          <a:off x="4262284" y="3325"/>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Volkening</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sp:txBody>
      <dsp:txXfrm>
        <a:off x="4262284" y="3325"/>
        <a:ext cx="1833376" cy="1100025"/>
      </dsp:txXfrm>
    </dsp:sp>
    <dsp:sp modelId="{D492C345-3156-4021-B1ED-27EB8F986031}">
      <dsp:nvSpPr>
        <dsp:cNvPr id="0" name=""/>
        <dsp:cNvSpPr/>
      </dsp:nvSpPr>
      <dsp:spPr>
        <a:xfrm>
          <a:off x="6278998" y="3325"/>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Milse</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sp:txBody>
      <dsp:txXfrm>
        <a:off x="6278998" y="3325"/>
        <a:ext cx="1833376" cy="1100025"/>
      </dsp:txXfrm>
    </dsp:sp>
    <dsp:sp modelId="{7840722D-9C71-42F5-9B8C-D4905389ABF2}">
      <dsp:nvSpPr>
        <dsp:cNvPr id="0" name=""/>
        <dsp:cNvSpPr/>
      </dsp:nvSpPr>
      <dsp:spPr>
        <a:xfrm>
          <a:off x="8295712" y="3325"/>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Hans-Christian-</a:t>
          </a:r>
        </a:p>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Andersen</a:t>
          </a:r>
        </a:p>
      </dsp:txBody>
      <dsp:txXfrm>
        <a:off x="8295712" y="3325"/>
        <a:ext cx="1833376" cy="1100025"/>
      </dsp:txXfrm>
    </dsp:sp>
    <dsp:sp modelId="{34ECAF93-AE44-4028-84B8-CC810E496F20}">
      <dsp:nvSpPr>
        <dsp:cNvPr id="0" name=""/>
        <dsp:cNvSpPr/>
      </dsp:nvSpPr>
      <dsp:spPr>
        <a:xfrm>
          <a:off x="228855" y="1286689"/>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p>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Windflöte</a:t>
          </a:r>
        </a:p>
      </dsp:txBody>
      <dsp:txXfrm>
        <a:off x="228855" y="1286689"/>
        <a:ext cx="1833376" cy="1100025"/>
      </dsp:txXfrm>
    </dsp:sp>
    <dsp:sp modelId="{F035CF20-E5D5-44E4-93D9-50CB4B050763}">
      <dsp:nvSpPr>
        <dsp:cNvPr id="0" name=""/>
        <dsp:cNvSpPr/>
      </dsp:nvSpPr>
      <dsp:spPr>
        <a:xfrm>
          <a:off x="2245570" y="1286689"/>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Bückardt</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sp:txBody>
      <dsp:txXfrm>
        <a:off x="2245570" y="1286689"/>
        <a:ext cx="1833376" cy="1100025"/>
      </dsp:txXfrm>
    </dsp:sp>
    <dsp:sp modelId="{D444E8EF-751E-402F-90F2-33D8E1AA1DC2}">
      <dsp:nvSpPr>
        <dsp:cNvPr id="0" name=""/>
        <dsp:cNvSpPr/>
      </dsp:nvSpPr>
      <dsp:spPr>
        <a:xfrm>
          <a:off x="4262284" y="1286689"/>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Rußheide</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sp:txBody>
      <dsp:txXfrm>
        <a:off x="4262284" y="1286689"/>
        <a:ext cx="1833376" cy="1100025"/>
      </dsp:txXfrm>
    </dsp:sp>
    <dsp:sp modelId="{490862D0-7BEC-4C9F-A2DF-1A9D6A793008}">
      <dsp:nvSpPr>
        <dsp:cNvPr id="0" name=""/>
        <dsp:cNvSpPr/>
      </dsp:nvSpPr>
      <dsp:spPr>
        <a:xfrm>
          <a:off x="6278998" y="1286689"/>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7112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Broker</a:t>
          </a:r>
          <a:endPar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endParaRPr>
        </a:p>
      </dsp:txBody>
      <dsp:txXfrm>
        <a:off x="6278998" y="1286689"/>
        <a:ext cx="1833376" cy="1100025"/>
      </dsp:txXfrm>
    </dsp:sp>
    <dsp:sp modelId="{0C1F8110-CB47-1C48-8A2F-BAF64BC40813}">
      <dsp:nvSpPr>
        <dsp:cNvPr id="0" name=""/>
        <dsp:cNvSpPr/>
      </dsp:nvSpPr>
      <dsp:spPr>
        <a:xfrm>
          <a:off x="8295712" y="1286689"/>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kern="1200" dirty="0">
              <a:solidFill>
                <a:schemeClr val="tx1"/>
              </a:solidFill>
              <a:latin typeface="Calibri" panose="020F0502020204030204" pitchFamily="34" charset="0"/>
              <a:cs typeface="Calibri" panose="020F0502020204030204" pitchFamily="34" charset="0"/>
            </a:rPr>
            <a:t>Grundschule Ummeln</a:t>
          </a:r>
        </a:p>
      </dsp:txBody>
      <dsp:txXfrm>
        <a:off x="8295712" y="1286689"/>
        <a:ext cx="1833376" cy="1100025"/>
      </dsp:txXfrm>
    </dsp:sp>
    <dsp:sp modelId="{A0B304E6-1108-FD47-9C9B-2384901DEB7C}">
      <dsp:nvSpPr>
        <dsp:cNvPr id="0" name=""/>
        <dsp:cNvSpPr/>
      </dsp:nvSpPr>
      <dsp:spPr>
        <a:xfrm>
          <a:off x="1369582" y="2555059"/>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Grundschule </a:t>
          </a:r>
          <a:r>
            <a:rPr lang="de-DE" sz="1000" b="1" i="0" u="none" strike="noStrike" kern="1200" cap="none" spc="100" baseline="0" dirty="0" err="1">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Heeperholz</a:t>
          </a:r>
          <a:endParaRPr lang="de-DE" sz="1000" b="1" kern="1200" dirty="0">
            <a:solidFill>
              <a:schemeClr val="tx1"/>
            </a:solidFill>
            <a:latin typeface="Calibri" panose="020F0502020204030204" pitchFamily="34" charset="0"/>
            <a:cs typeface="Calibri" panose="020F0502020204030204" pitchFamily="34" charset="0"/>
          </a:endParaRPr>
        </a:p>
      </dsp:txBody>
      <dsp:txXfrm>
        <a:off x="1369582" y="2555059"/>
        <a:ext cx="1833376" cy="1100025"/>
      </dsp:txXfrm>
    </dsp:sp>
    <dsp:sp modelId="{975678BB-9611-EA41-9852-EDE94CDE46FE}">
      <dsp:nvSpPr>
        <dsp:cNvPr id="0" name=""/>
        <dsp:cNvSpPr/>
      </dsp:nvSpPr>
      <dsp:spPr>
        <a:xfrm>
          <a:off x="3436934" y="2558480"/>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kern="1200" dirty="0">
              <a:solidFill>
                <a:schemeClr val="tx1"/>
              </a:solidFill>
              <a:latin typeface="Calibri" panose="020F0502020204030204" pitchFamily="34" charset="0"/>
              <a:cs typeface="Calibri" panose="020F0502020204030204" pitchFamily="34" charset="0"/>
            </a:rPr>
            <a:t>Laborschule</a:t>
          </a:r>
        </a:p>
      </dsp:txBody>
      <dsp:txXfrm>
        <a:off x="3436934" y="2558480"/>
        <a:ext cx="1833376" cy="1100025"/>
      </dsp:txXfrm>
    </dsp:sp>
    <dsp:sp modelId="{89CBFBA1-8DC3-0D41-A09F-FC850BB8279E}">
      <dsp:nvSpPr>
        <dsp:cNvPr id="0" name=""/>
        <dsp:cNvSpPr/>
      </dsp:nvSpPr>
      <dsp:spPr>
        <a:xfrm>
          <a:off x="5535527" y="2547194"/>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kern="1200" dirty="0">
              <a:solidFill>
                <a:schemeClr val="tx1"/>
              </a:solidFill>
              <a:latin typeface="Calibri" panose="020F0502020204030204" pitchFamily="34" charset="0"/>
              <a:cs typeface="Calibri" panose="020F0502020204030204" pitchFamily="34" charset="0"/>
            </a:rPr>
            <a:t>OGS </a:t>
          </a:r>
          <a:r>
            <a:rPr lang="de-DE" sz="1000" b="1" kern="1200" dirty="0" err="1">
              <a:solidFill>
                <a:schemeClr val="tx1"/>
              </a:solidFill>
              <a:latin typeface="Calibri" panose="020F0502020204030204" pitchFamily="34" charset="0"/>
              <a:cs typeface="Calibri" panose="020F0502020204030204" pitchFamily="34" charset="0"/>
            </a:rPr>
            <a:t>Hellingskampschule</a:t>
          </a:r>
          <a:r>
            <a:rPr lang="de-DE" sz="1000" b="1" kern="1200" dirty="0">
              <a:solidFill>
                <a:schemeClr val="tx1"/>
              </a:solidFill>
              <a:latin typeface="Calibri" panose="020F0502020204030204" pitchFamily="34" charset="0"/>
              <a:cs typeface="Calibri" panose="020F0502020204030204" pitchFamily="34" charset="0"/>
            </a:rPr>
            <a:t> Standort Josefschule</a:t>
          </a:r>
        </a:p>
      </dsp:txBody>
      <dsp:txXfrm>
        <a:off x="5535527" y="2547194"/>
        <a:ext cx="1833376" cy="1100025"/>
      </dsp:txXfrm>
    </dsp:sp>
    <dsp:sp modelId="{4A7A775F-D54F-644B-839A-467569175F63}">
      <dsp:nvSpPr>
        <dsp:cNvPr id="0" name=""/>
        <dsp:cNvSpPr/>
      </dsp:nvSpPr>
      <dsp:spPr>
        <a:xfrm>
          <a:off x="7684519" y="2559107"/>
          <a:ext cx="1833376" cy="1100025"/>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kern="1200" dirty="0">
              <a:solidFill>
                <a:schemeClr val="tx1"/>
              </a:solidFill>
              <a:latin typeface="Calibri" panose="020F0502020204030204" pitchFamily="34" charset="0"/>
              <a:cs typeface="Calibri" panose="020F0502020204030204" pitchFamily="34" charset="0"/>
            </a:rPr>
            <a:t>Grundschule </a:t>
          </a:r>
          <a:r>
            <a:rPr lang="de-DE" sz="1000" b="1" kern="1200" dirty="0" err="1">
              <a:solidFill>
                <a:schemeClr val="tx1"/>
              </a:solidFill>
              <a:latin typeface="Calibri" panose="020F0502020204030204" pitchFamily="34" charset="0"/>
              <a:cs typeface="Calibri" panose="020F0502020204030204" pitchFamily="34" charset="0"/>
            </a:rPr>
            <a:t>Schöttmar</a:t>
          </a:r>
          <a:r>
            <a:rPr lang="de-DE" sz="1000" b="1" kern="1200" dirty="0">
              <a:solidFill>
                <a:schemeClr val="tx1"/>
              </a:solidFill>
              <a:latin typeface="Calibri" panose="020F0502020204030204" pitchFamily="34" charset="0"/>
              <a:cs typeface="Calibri" panose="020F0502020204030204" pitchFamily="34" charset="0"/>
            </a:rPr>
            <a:t> Wasserfuhr</a:t>
          </a:r>
        </a:p>
      </dsp:txBody>
      <dsp:txXfrm>
        <a:off x="7684519" y="2559107"/>
        <a:ext cx="1833376" cy="1100025"/>
      </dsp:txXfrm>
    </dsp:sp>
    <dsp:sp modelId="{96774157-5234-674C-B4B6-E1A2298F9EB8}">
      <dsp:nvSpPr>
        <dsp:cNvPr id="0" name=""/>
        <dsp:cNvSpPr/>
      </dsp:nvSpPr>
      <dsp:spPr>
        <a:xfrm>
          <a:off x="4284642" y="3797612"/>
          <a:ext cx="2685328" cy="1047070"/>
        </a:xfrm>
        <a:prstGeom prst="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Lernwerkstatt Uni Bielefeld </a:t>
          </a:r>
        </a:p>
        <a:p>
          <a:pPr marL="0" lvl="0" indent="0" algn="ctr" defTabSz="444500">
            <a:lnSpc>
              <a:spcPct val="90000"/>
            </a:lnSpc>
            <a:spcBef>
              <a:spcPct val="0"/>
            </a:spcBef>
            <a:spcAft>
              <a:spcPct val="35000"/>
            </a:spcAft>
            <a:buNone/>
          </a:pPr>
          <a:r>
            <a:rPr lang="de-DE" sz="1000" b="1" i="0" u="none" strike="noStrike" kern="1200" cap="none" spc="100" baseline="0" dirty="0">
              <a:ln>
                <a:noFill/>
              </a:ln>
              <a:solidFill>
                <a:schemeClr val="tx1"/>
              </a:solidFill>
              <a:latin typeface="Calibri" panose="020F0502020204030204" pitchFamily="34" charset="0"/>
              <a:ea typeface="Liberation Serif" panose="02020603050405020304" pitchFamily="18" charset="0"/>
              <a:cs typeface="Calibri" panose="020F0502020204030204" pitchFamily="34" charset="0"/>
            </a:rPr>
            <a:t>Lernwerkstatt LIFT  Uni Paderborn</a:t>
          </a:r>
        </a:p>
      </dsp:txBody>
      <dsp:txXfrm>
        <a:off x="4284642" y="3797612"/>
        <a:ext cx="2685328" cy="10470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71E98-39B7-3A4B-BB1A-E4AEA9DA14A1}">
      <dsp:nvSpPr>
        <dsp:cNvPr id="0" name=""/>
        <dsp:cNvSpPr/>
      </dsp:nvSpPr>
      <dsp:spPr>
        <a:xfrm>
          <a:off x="3855" y="3452"/>
          <a:ext cx="11464778" cy="1305604"/>
        </a:xfrm>
        <a:prstGeom prst="roundRect">
          <a:avLst>
            <a:gd name="adj" fmla="val 10000"/>
          </a:avLst>
        </a:prstGeom>
        <a:solidFill>
          <a:srgbClr val="92D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chemeClr val="tx1"/>
            </a:buClr>
            <a:buSzPct val="80000"/>
            <a:buNone/>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Die Einhaltung des „Ablaufs einer Spielstunde“ schafft einen festen Rahmen, um Kinder überhaupt ins Spielen zu bringen. </a:t>
          </a:r>
          <a:r>
            <a:rPr lang="de-DE" sz="24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Die tragende Säule des Konzeptes „Lernen durch Spielen“ sind die Regeln „Ablauf der Spielstunde“.</a:t>
          </a:r>
          <a:endParaRPr lang="de-DE" sz="2400" kern="1200" dirty="0"/>
        </a:p>
      </dsp:txBody>
      <dsp:txXfrm>
        <a:off x="42095" y="41692"/>
        <a:ext cx="11388298" cy="1229124"/>
      </dsp:txXfrm>
    </dsp:sp>
    <dsp:sp modelId="{00DCB795-59DC-DC4D-9670-906AF6FB86E6}">
      <dsp:nvSpPr>
        <dsp:cNvPr id="0" name=""/>
        <dsp:cNvSpPr/>
      </dsp:nvSpPr>
      <dsp:spPr>
        <a:xfrm>
          <a:off x="15046" y="1503551"/>
          <a:ext cx="7824279" cy="1305604"/>
        </a:xfrm>
        <a:prstGeom prst="roundRect">
          <a:avLst>
            <a:gd name="adj" fmla="val 10000"/>
          </a:avLst>
        </a:prstGeom>
        <a:solidFill>
          <a:srgbClr val="4E8F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chemeClr val="tx1"/>
            </a:buClr>
            <a:buSzPct val="80000"/>
            <a:buNone/>
          </a:pPr>
          <a:r>
            <a:rPr lang="de-DE" sz="2400" kern="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Mit der Kooperationsvereinbarung haben sich die </a:t>
          </a:r>
          <a:r>
            <a:rPr lang="de-DE" sz="2400" kern="1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Bildungseinrichtungen verpflichtet diese Regeln den Kindern zu vermitteln</a:t>
          </a:r>
          <a:r>
            <a:rPr lang="de-DE" sz="2400" kern="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und beim Einsatz der Spiele aus dem    „Regel-Spiel-Paket“ zu beachten</a:t>
          </a:r>
          <a:r>
            <a:rPr lang="de-DE" sz="1900" kern="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a:t>
          </a:r>
          <a:endParaRPr lang="de-DE" sz="1900" kern="1200" dirty="0"/>
        </a:p>
      </dsp:txBody>
      <dsp:txXfrm>
        <a:off x="53286" y="1541791"/>
        <a:ext cx="7747799" cy="1229124"/>
      </dsp:txXfrm>
    </dsp:sp>
    <dsp:sp modelId="{22D1995C-CBCA-424D-B9A6-0C4DB6057348}">
      <dsp:nvSpPr>
        <dsp:cNvPr id="0" name=""/>
        <dsp:cNvSpPr/>
      </dsp:nvSpPr>
      <dsp:spPr>
        <a:xfrm>
          <a:off x="15046" y="3003651"/>
          <a:ext cx="4346347" cy="1305604"/>
        </a:xfrm>
        <a:prstGeom prst="roundRect">
          <a:avLst>
            <a:gd name="adj" fmla="val 10000"/>
          </a:avLst>
        </a:prstGeom>
        <a:solidFill>
          <a:srgbClr val="92D05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chemeClr val="tx1"/>
            </a:buClr>
            <a:buSzPct val="80000"/>
            <a:buNone/>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Spiele knüpfen an die natürliche Neugier des Kindes an, wecken somit Freude am Wissen und am Mehr-Wissen-Wollen</a:t>
          </a:r>
          <a:r>
            <a:rPr kumimoji="0" lang="de-DE"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t>
          </a:r>
          <a:endParaRPr lang="de-DE" sz="1900" kern="1200" dirty="0"/>
        </a:p>
      </dsp:txBody>
      <dsp:txXfrm>
        <a:off x="53286" y="3041891"/>
        <a:ext cx="4269867" cy="1229124"/>
      </dsp:txXfrm>
    </dsp:sp>
    <dsp:sp modelId="{3D3A5B15-19B6-5340-AB54-7FCBEA231615}">
      <dsp:nvSpPr>
        <dsp:cNvPr id="0" name=""/>
        <dsp:cNvSpPr/>
      </dsp:nvSpPr>
      <dsp:spPr>
        <a:xfrm>
          <a:off x="4501578" y="3003651"/>
          <a:ext cx="3337747" cy="1305604"/>
        </a:xfrm>
        <a:prstGeom prst="roundRect">
          <a:avLst>
            <a:gd name="adj" fmla="val 10000"/>
          </a:avLst>
        </a:prstGeom>
        <a:solidFill>
          <a:srgbClr val="FF93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chemeClr val="tx1"/>
            </a:buClr>
            <a:buSzPct val="80000"/>
            <a:buNone/>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Spielen motiviert, begeistert und integriert. Spielen macht Spaß!</a:t>
          </a:r>
          <a:endParaRPr lang="de-DE" sz="2400" kern="1200" dirty="0"/>
        </a:p>
      </dsp:txBody>
      <dsp:txXfrm>
        <a:off x="4539818" y="3041891"/>
        <a:ext cx="3261267" cy="1229124"/>
      </dsp:txXfrm>
    </dsp:sp>
    <dsp:sp modelId="{FDA0B51F-3F8A-9241-A8F9-5368F5489B9A}">
      <dsp:nvSpPr>
        <dsp:cNvPr id="0" name=""/>
        <dsp:cNvSpPr/>
      </dsp:nvSpPr>
      <dsp:spPr>
        <a:xfrm>
          <a:off x="8119696" y="1503551"/>
          <a:ext cx="3337747" cy="1305604"/>
        </a:xfrm>
        <a:prstGeom prst="roundRect">
          <a:avLst>
            <a:gd name="adj" fmla="val 10000"/>
          </a:avLst>
        </a:prstGeom>
        <a:solidFill>
          <a:srgbClr val="FF93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chemeClr val="tx1"/>
            </a:buClr>
            <a:buSzPct val="80000"/>
            <a:buNone/>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Durch spielende Tätigkeiten Regeln lernen. </a:t>
          </a:r>
          <a:endParaRPr lang="de-DE" sz="2400" kern="1200" dirty="0"/>
        </a:p>
      </dsp:txBody>
      <dsp:txXfrm>
        <a:off x="8157936" y="1541791"/>
        <a:ext cx="3261267" cy="1229124"/>
      </dsp:txXfrm>
    </dsp:sp>
    <dsp:sp modelId="{AFA1F099-5596-E348-A914-55BD3D9CFCB9}">
      <dsp:nvSpPr>
        <dsp:cNvPr id="0" name=""/>
        <dsp:cNvSpPr/>
      </dsp:nvSpPr>
      <dsp:spPr>
        <a:xfrm>
          <a:off x="8119696" y="3003651"/>
          <a:ext cx="3337747" cy="1305604"/>
        </a:xfrm>
        <a:prstGeom prst="roundRect">
          <a:avLst>
            <a:gd name="adj" fmla="val 10000"/>
          </a:avLst>
        </a:prstGeom>
        <a:solidFill>
          <a:srgbClr val="4E8F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Clr>
              <a:schemeClr val="tx1"/>
            </a:buClr>
            <a:buSzPct val="80000"/>
            <a:buNone/>
          </a:pPr>
          <a:r>
            <a:rPr kumimoji="0" lang="de-DE"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Das eigenständige Lernen wird individuell und unter Einbeziehung aller Sinne gefördert</a:t>
          </a:r>
          <a:r>
            <a:rPr kumimoji="0" lang="de-DE" sz="19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t>
          </a:r>
          <a:endParaRPr lang="de-DE" sz="1900" kern="1200" dirty="0"/>
        </a:p>
      </dsp:txBody>
      <dsp:txXfrm>
        <a:off x="8157936" y="3041891"/>
        <a:ext cx="3261267" cy="12291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56177-8A0F-B548-8D68-E6758EFD7E46}">
      <dsp:nvSpPr>
        <dsp:cNvPr id="0" name=""/>
        <dsp:cNvSpPr/>
      </dsp:nvSpPr>
      <dsp:spPr>
        <a:xfrm>
          <a:off x="4715435" y="4428"/>
          <a:ext cx="7073152" cy="661824"/>
        </a:xfrm>
        <a:prstGeom prst="rightArrow">
          <a:avLst>
            <a:gd name="adj1" fmla="val 75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lrTx/>
            <a:buSzTx/>
            <a:buFontTx/>
            <a:buNone/>
          </a:pPr>
          <a:r>
            <a:rPr kumimoji="0" lang="de-DE" sz="1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Gemeinsames Spielen fördert die Gewissheit, nicht einsam zu sein. Besonders prägend ist das Spielen mit Erwachsenen. Das Kind erfährt: „Hier hat jemand Zeit für mich!“</a:t>
          </a:r>
          <a:endParaRPr lang="de-DE" sz="1300" kern="1200" dirty="0">
            <a:latin typeface="Calibri" panose="020F0502020204030204" pitchFamily="34" charset="0"/>
            <a:cs typeface="Calibri" panose="020F0502020204030204" pitchFamily="34" charset="0"/>
          </a:endParaRPr>
        </a:p>
      </dsp:txBody>
      <dsp:txXfrm>
        <a:off x="4715435" y="87156"/>
        <a:ext cx="6824968" cy="496368"/>
      </dsp:txXfrm>
    </dsp:sp>
    <dsp:sp modelId="{62C2A9D0-5B69-BF42-A7D0-78621E5C2C1A}">
      <dsp:nvSpPr>
        <dsp:cNvPr id="0" name=""/>
        <dsp:cNvSpPr/>
      </dsp:nvSpPr>
      <dsp:spPr>
        <a:xfrm>
          <a:off x="0" y="4428"/>
          <a:ext cx="4715435" cy="66182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...ist nicht alleine:</a:t>
          </a:r>
        </a:p>
      </dsp:txBody>
      <dsp:txXfrm>
        <a:off x="32308" y="36736"/>
        <a:ext cx="4650819" cy="597208"/>
      </dsp:txXfrm>
    </dsp:sp>
    <dsp:sp modelId="{CC778F26-88F8-1D46-B6D8-5110C22AE0A9}">
      <dsp:nvSpPr>
        <dsp:cNvPr id="0" name=""/>
        <dsp:cNvSpPr/>
      </dsp:nvSpPr>
      <dsp:spPr>
        <a:xfrm>
          <a:off x="4715435" y="732435"/>
          <a:ext cx="7073152" cy="661824"/>
        </a:xfrm>
        <a:prstGeom prst="rightArrow">
          <a:avLst>
            <a:gd name="adj1" fmla="val 75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lrTx/>
            <a:buSzTx/>
            <a:buFontTx/>
            <a:buNone/>
          </a:pPr>
          <a:r>
            <a:rPr kumimoji="0" lang="de-DE" sz="1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Der Ausgang des Spiels ist am Anfang nicht vorhersehbar. Das Ausprobieren der Kinder im zeitlich begrenzten Rahmen wird gefördert.</a:t>
          </a:r>
          <a:endParaRPr lang="de-DE" sz="1300" kern="1200" dirty="0">
            <a:latin typeface="Calibri" panose="020F0502020204030204" pitchFamily="34" charset="0"/>
            <a:cs typeface="Calibri" panose="020F0502020204030204" pitchFamily="34" charset="0"/>
          </a:endParaRPr>
        </a:p>
      </dsp:txBody>
      <dsp:txXfrm>
        <a:off x="4715435" y="815163"/>
        <a:ext cx="6824968" cy="496368"/>
      </dsp:txXfrm>
    </dsp:sp>
    <dsp:sp modelId="{F90CBDC0-FA68-D043-AD4E-014501602E43}">
      <dsp:nvSpPr>
        <dsp:cNvPr id="0" name=""/>
        <dsp:cNvSpPr/>
      </dsp:nvSpPr>
      <dsp:spPr>
        <a:xfrm>
          <a:off x="0" y="732435"/>
          <a:ext cx="4715435" cy="66182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 hat Mut:</a:t>
          </a:r>
        </a:p>
      </dsp:txBody>
      <dsp:txXfrm>
        <a:off x="32308" y="764743"/>
        <a:ext cx="4650819" cy="597208"/>
      </dsp:txXfrm>
    </dsp:sp>
    <dsp:sp modelId="{1DD88E2D-2C05-704E-89BE-145ED970364A}">
      <dsp:nvSpPr>
        <dsp:cNvPr id="0" name=""/>
        <dsp:cNvSpPr/>
      </dsp:nvSpPr>
      <dsp:spPr>
        <a:xfrm>
          <a:off x="4715435" y="1460443"/>
          <a:ext cx="7073152" cy="661824"/>
        </a:xfrm>
        <a:prstGeom prst="rightArrow">
          <a:avLst>
            <a:gd name="adj1" fmla="val 75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lrTx/>
            <a:buSzTx/>
            <a:buFontTx/>
            <a:buNone/>
          </a:pPr>
          <a:r>
            <a:rPr kumimoji="0" lang="de-DE" sz="1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Das Kommunizieren vor, während und nach dem Spiel fördert die sprachlichen und „diplomatischen“ Fähigkeiten.</a:t>
          </a:r>
          <a:endParaRPr lang="de-DE" sz="1300" kern="1200" dirty="0">
            <a:latin typeface="Calibri" panose="020F0502020204030204" pitchFamily="34" charset="0"/>
            <a:cs typeface="Calibri" panose="020F0502020204030204" pitchFamily="34" charset="0"/>
          </a:endParaRPr>
        </a:p>
      </dsp:txBody>
      <dsp:txXfrm>
        <a:off x="4715435" y="1543171"/>
        <a:ext cx="6824968" cy="496368"/>
      </dsp:txXfrm>
    </dsp:sp>
    <dsp:sp modelId="{1E8FCA9C-B22F-0343-9225-C418097436A7}">
      <dsp:nvSpPr>
        <dsp:cNvPr id="0" name=""/>
        <dsp:cNvSpPr/>
      </dsp:nvSpPr>
      <dsp:spPr>
        <a:xfrm>
          <a:off x="0" y="1460443"/>
          <a:ext cx="4715435" cy="66182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...spricht:</a:t>
          </a:r>
        </a:p>
      </dsp:txBody>
      <dsp:txXfrm>
        <a:off x="32308" y="1492751"/>
        <a:ext cx="4650819" cy="597208"/>
      </dsp:txXfrm>
    </dsp:sp>
    <dsp:sp modelId="{FB3E1F48-A971-6443-AD5D-C1EC527E5D41}">
      <dsp:nvSpPr>
        <dsp:cNvPr id="0" name=""/>
        <dsp:cNvSpPr/>
      </dsp:nvSpPr>
      <dsp:spPr>
        <a:xfrm>
          <a:off x="4715435" y="2188450"/>
          <a:ext cx="7073152" cy="661824"/>
        </a:xfrm>
        <a:prstGeom prst="rightArrow">
          <a:avLst>
            <a:gd name="adj1" fmla="val 75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lrTx/>
            <a:buSzTx/>
            <a:buFontTx/>
            <a:buNone/>
          </a:pPr>
          <a:r>
            <a:rPr kumimoji="0" lang="de-DE" sz="1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Regelspiele fördern durch das Begreifen, Erinnern und Befolgen der Regeln die Konzentrations-fähigkeit und das Gedächtnis des Kindes.</a:t>
          </a:r>
          <a:endParaRPr lang="de-DE" sz="1300" kern="1200" dirty="0">
            <a:latin typeface="Calibri" panose="020F0502020204030204" pitchFamily="34" charset="0"/>
            <a:cs typeface="Calibri" panose="020F0502020204030204" pitchFamily="34" charset="0"/>
          </a:endParaRPr>
        </a:p>
      </dsp:txBody>
      <dsp:txXfrm>
        <a:off x="4715435" y="2271178"/>
        <a:ext cx="6824968" cy="496368"/>
      </dsp:txXfrm>
    </dsp:sp>
    <dsp:sp modelId="{A382B183-64EC-A947-A1F1-E0E7F19EBE04}">
      <dsp:nvSpPr>
        <dsp:cNvPr id="0" name=""/>
        <dsp:cNvSpPr/>
      </dsp:nvSpPr>
      <dsp:spPr>
        <a:xfrm>
          <a:off x="0" y="2188450"/>
          <a:ext cx="4715435" cy="66182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...hört zu:</a:t>
          </a:r>
        </a:p>
      </dsp:txBody>
      <dsp:txXfrm>
        <a:off x="32308" y="2220758"/>
        <a:ext cx="4650819" cy="597208"/>
      </dsp:txXfrm>
    </dsp:sp>
    <dsp:sp modelId="{E6870DCD-951E-4D49-B291-8C80D3512D5D}">
      <dsp:nvSpPr>
        <dsp:cNvPr id="0" name=""/>
        <dsp:cNvSpPr/>
      </dsp:nvSpPr>
      <dsp:spPr>
        <a:xfrm>
          <a:off x="4715435" y="2916457"/>
          <a:ext cx="7073152" cy="661824"/>
        </a:xfrm>
        <a:prstGeom prst="rightArrow">
          <a:avLst>
            <a:gd name="adj1" fmla="val 75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lrTx/>
            <a:buSzTx/>
            <a:buFontTx/>
            <a:buNone/>
          </a:pPr>
          <a:r>
            <a:rPr kumimoji="0" lang="de-DE" sz="1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Durch das Gewinnen oder auch das Verlieren lernt das Kind, seine Emotionen zu begreifen und sie zu kontrollieren. Ebenfalls spürt es, dass es durch die nächste Spielrunde eine neue Chance bekommt.</a:t>
          </a:r>
          <a:endParaRPr lang="de-DE" sz="1300" kern="1200" dirty="0">
            <a:latin typeface="Calibri" panose="020F0502020204030204" pitchFamily="34" charset="0"/>
            <a:cs typeface="Calibri" panose="020F0502020204030204" pitchFamily="34" charset="0"/>
          </a:endParaRPr>
        </a:p>
      </dsp:txBody>
      <dsp:txXfrm>
        <a:off x="4715435" y="2999185"/>
        <a:ext cx="6824968" cy="496368"/>
      </dsp:txXfrm>
    </dsp:sp>
    <dsp:sp modelId="{90611815-BEB7-7A49-976E-3626F5A4A31E}">
      <dsp:nvSpPr>
        <dsp:cNvPr id="0" name=""/>
        <dsp:cNvSpPr/>
      </dsp:nvSpPr>
      <dsp:spPr>
        <a:xfrm>
          <a:off x="0" y="2916457"/>
          <a:ext cx="4715435" cy="66182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...fühlt:</a:t>
          </a:r>
        </a:p>
      </dsp:txBody>
      <dsp:txXfrm>
        <a:off x="32308" y="2948765"/>
        <a:ext cx="4650819" cy="597208"/>
      </dsp:txXfrm>
    </dsp:sp>
    <dsp:sp modelId="{91E1E00D-2688-F24D-9539-6326A736F56B}">
      <dsp:nvSpPr>
        <dsp:cNvPr id="0" name=""/>
        <dsp:cNvSpPr/>
      </dsp:nvSpPr>
      <dsp:spPr>
        <a:xfrm>
          <a:off x="4715435" y="3644465"/>
          <a:ext cx="7073152" cy="661824"/>
        </a:xfrm>
        <a:prstGeom prst="rightArrow">
          <a:avLst>
            <a:gd name="adj1" fmla="val 75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FontTx/>
            <a:buNone/>
          </a:pPr>
          <a:r>
            <a:rPr kumimoji="0" lang="de-DE" sz="1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In andere Rollen zu schlüpfen und fremde Welten zu entdecken wecken das Interesse des Kindes</a:t>
          </a:r>
          <a:endParaRPr lang="de-DE" sz="1300" kern="1200" dirty="0">
            <a:latin typeface="Calibri" panose="020F0502020204030204" pitchFamily="34" charset="0"/>
            <a:cs typeface="Calibri" panose="020F0502020204030204" pitchFamily="34" charset="0"/>
          </a:endParaRPr>
        </a:p>
      </dsp:txBody>
      <dsp:txXfrm>
        <a:off x="4715435" y="3727193"/>
        <a:ext cx="6824968" cy="496368"/>
      </dsp:txXfrm>
    </dsp:sp>
    <dsp:sp modelId="{CAC48918-1C94-5F43-8695-A262D3FFFF0F}">
      <dsp:nvSpPr>
        <dsp:cNvPr id="0" name=""/>
        <dsp:cNvSpPr/>
      </dsp:nvSpPr>
      <dsp:spPr>
        <a:xfrm>
          <a:off x="0" y="3644465"/>
          <a:ext cx="4715435" cy="66182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...taucht ab:</a:t>
          </a:r>
        </a:p>
      </dsp:txBody>
      <dsp:txXfrm>
        <a:off x="32308" y="3676773"/>
        <a:ext cx="4650819" cy="597208"/>
      </dsp:txXfrm>
    </dsp:sp>
    <dsp:sp modelId="{D94BE9BA-9BE0-A44F-ABB7-4324798A96DF}">
      <dsp:nvSpPr>
        <dsp:cNvPr id="0" name=""/>
        <dsp:cNvSpPr/>
      </dsp:nvSpPr>
      <dsp:spPr>
        <a:xfrm>
          <a:off x="4715435" y="4372472"/>
          <a:ext cx="7073152" cy="661824"/>
        </a:xfrm>
        <a:prstGeom prst="rightArrow">
          <a:avLst>
            <a:gd name="adj1" fmla="val 75000"/>
            <a:gd name="adj2" fmla="val 50000"/>
          </a:avLst>
        </a:prstGeom>
        <a:solidFill>
          <a:srgbClr val="92D05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FontTx/>
            <a:buNone/>
          </a:pPr>
          <a:r>
            <a:rPr kumimoji="0" lang="de-DE" sz="13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Damit die Spielfreude aufrecht gehalten wird, müssen alle Kinder Ausdauer und Konzentration zeigen</a:t>
          </a:r>
          <a:endParaRPr lang="de-DE" sz="1300" kern="1200" dirty="0">
            <a:latin typeface="Calibri" panose="020F0502020204030204" pitchFamily="34" charset="0"/>
            <a:cs typeface="Calibri" panose="020F0502020204030204" pitchFamily="34" charset="0"/>
          </a:endParaRPr>
        </a:p>
      </dsp:txBody>
      <dsp:txXfrm>
        <a:off x="4715435" y="4455200"/>
        <a:ext cx="6824968" cy="496368"/>
      </dsp:txXfrm>
    </dsp:sp>
    <dsp:sp modelId="{E072C2DD-CB80-0541-AA12-7671270AF080}">
      <dsp:nvSpPr>
        <dsp:cNvPr id="0" name=""/>
        <dsp:cNvSpPr/>
      </dsp:nvSpPr>
      <dsp:spPr>
        <a:xfrm>
          <a:off x="0" y="4372472"/>
          <a:ext cx="4715435" cy="661824"/>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....lernt Geduld:</a:t>
          </a:r>
        </a:p>
      </dsp:txBody>
      <dsp:txXfrm>
        <a:off x="32308" y="4404780"/>
        <a:ext cx="4650819" cy="5972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615AC0-8303-8E44-B6DF-87B739DEC902}">
      <dsp:nvSpPr>
        <dsp:cNvPr id="0" name=""/>
        <dsp:cNvSpPr/>
      </dsp:nvSpPr>
      <dsp:spPr>
        <a:xfrm>
          <a:off x="0" y="0"/>
          <a:ext cx="3869531" cy="522058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       Im Bereich der sozialen</a:t>
          </a:r>
        </a:p>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 und personalen Entwicklung</a:t>
          </a:r>
        </a:p>
      </dsp:txBody>
      <dsp:txXfrm>
        <a:off x="0" y="0"/>
        <a:ext cx="3869531" cy="1566175"/>
      </dsp:txXfrm>
    </dsp:sp>
    <dsp:sp modelId="{15E2A385-D3A3-A848-A782-E53B728FEDD6}">
      <dsp:nvSpPr>
        <dsp:cNvPr id="0" name=""/>
        <dsp:cNvSpPr/>
      </dsp:nvSpPr>
      <dsp:spPr>
        <a:xfrm>
          <a:off x="388441" y="1567705"/>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e-DE" sz="1600" kern="1200" dirty="0">
              <a:latin typeface="Trebuchet MS" panose="020B0703020202090204" pitchFamily="34" charset="0"/>
            </a:rPr>
            <a:t>Durchhaltevermögen/Geduld</a:t>
          </a:r>
          <a:endParaRPr lang="de-DE" sz="1600" kern="1200" dirty="0">
            <a:latin typeface="Calibri" panose="020F0502020204030204" pitchFamily="34" charset="0"/>
            <a:cs typeface="Calibri" panose="020F0502020204030204" pitchFamily="34" charset="0"/>
          </a:endParaRPr>
        </a:p>
      </dsp:txBody>
      <dsp:txXfrm>
        <a:off x="398147" y="1577411"/>
        <a:ext cx="3076213" cy="311972"/>
      </dsp:txXfrm>
    </dsp:sp>
    <dsp:sp modelId="{7FA532EF-35DF-F84C-A74D-29B745B51771}">
      <dsp:nvSpPr>
        <dsp:cNvPr id="0" name=""/>
        <dsp:cNvSpPr/>
      </dsp:nvSpPr>
      <dsp:spPr>
        <a:xfrm>
          <a:off x="388441" y="1950072"/>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Selbstvertrauen</a:t>
          </a:r>
        </a:p>
      </dsp:txBody>
      <dsp:txXfrm>
        <a:off x="398147" y="1959778"/>
        <a:ext cx="3076213" cy="311972"/>
      </dsp:txXfrm>
    </dsp:sp>
    <dsp:sp modelId="{31766FC3-97DF-FF4D-BEFD-CCEC88FFC9ED}">
      <dsp:nvSpPr>
        <dsp:cNvPr id="0" name=""/>
        <dsp:cNvSpPr/>
      </dsp:nvSpPr>
      <dsp:spPr>
        <a:xfrm>
          <a:off x="388441" y="2332439"/>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Umgang mit eigenen Emotionen</a:t>
          </a:r>
        </a:p>
      </dsp:txBody>
      <dsp:txXfrm>
        <a:off x="398147" y="2342145"/>
        <a:ext cx="3076213" cy="311972"/>
      </dsp:txXfrm>
    </dsp:sp>
    <dsp:sp modelId="{DBA162BD-AEEC-0F45-AF26-6DFF1A76FA52}">
      <dsp:nvSpPr>
        <dsp:cNvPr id="0" name=""/>
        <dsp:cNvSpPr/>
      </dsp:nvSpPr>
      <dsp:spPr>
        <a:xfrm>
          <a:off x="388441" y="2714806"/>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Umgang mit Emotionen anderer</a:t>
          </a:r>
        </a:p>
      </dsp:txBody>
      <dsp:txXfrm>
        <a:off x="398147" y="2724512"/>
        <a:ext cx="3076213" cy="311972"/>
      </dsp:txXfrm>
    </dsp:sp>
    <dsp:sp modelId="{B6065BFD-4C1A-144D-A009-DA829D42F35A}">
      <dsp:nvSpPr>
        <dsp:cNvPr id="0" name=""/>
        <dsp:cNvSpPr/>
      </dsp:nvSpPr>
      <dsp:spPr>
        <a:xfrm>
          <a:off x="388441" y="3097173"/>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Kritikfähigkeit </a:t>
          </a:r>
        </a:p>
      </dsp:txBody>
      <dsp:txXfrm>
        <a:off x="398147" y="3106879"/>
        <a:ext cx="3076213" cy="311972"/>
      </dsp:txXfrm>
    </dsp:sp>
    <dsp:sp modelId="{F45E1D88-5622-A54B-8CD1-6F001BE17F9C}">
      <dsp:nvSpPr>
        <dsp:cNvPr id="0" name=""/>
        <dsp:cNvSpPr/>
      </dsp:nvSpPr>
      <dsp:spPr>
        <a:xfrm>
          <a:off x="388441" y="3479540"/>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Regelakzeptanz</a:t>
          </a:r>
        </a:p>
      </dsp:txBody>
      <dsp:txXfrm>
        <a:off x="398147" y="3489246"/>
        <a:ext cx="3076213" cy="311972"/>
      </dsp:txXfrm>
    </dsp:sp>
    <dsp:sp modelId="{FD747C39-DF3C-F94E-A745-CBB8E02C3CB7}">
      <dsp:nvSpPr>
        <dsp:cNvPr id="0" name=""/>
        <dsp:cNvSpPr/>
      </dsp:nvSpPr>
      <dsp:spPr>
        <a:xfrm>
          <a:off x="388441" y="3861908"/>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Fantasie </a:t>
          </a:r>
        </a:p>
      </dsp:txBody>
      <dsp:txXfrm>
        <a:off x="398147" y="3871614"/>
        <a:ext cx="3076213" cy="311972"/>
      </dsp:txXfrm>
    </dsp:sp>
    <dsp:sp modelId="{0B30B062-2ED8-1147-9AAA-0BF008B23FD1}">
      <dsp:nvSpPr>
        <dsp:cNvPr id="0" name=""/>
        <dsp:cNvSpPr/>
      </dsp:nvSpPr>
      <dsp:spPr>
        <a:xfrm>
          <a:off x="388441" y="4244275"/>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Kommunikationsfähigkeit </a:t>
          </a:r>
        </a:p>
      </dsp:txBody>
      <dsp:txXfrm>
        <a:off x="398147" y="4253981"/>
        <a:ext cx="3076213" cy="311972"/>
      </dsp:txXfrm>
    </dsp:sp>
    <dsp:sp modelId="{407135B8-80A0-4C4D-9CAB-04B7A57259C9}">
      <dsp:nvSpPr>
        <dsp:cNvPr id="0" name=""/>
        <dsp:cNvSpPr/>
      </dsp:nvSpPr>
      <dsp:spPr>
        <a:xfrm>
          <a:off x="388441" y="4626642"/>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Umgang mit Stress</a:t>
          </a:r>
        </a:p>
      </dsp:txBody>
      <dsp:txXfrm>
        <a:off x="398147" y="4636348"/>
        <a:ext cx="3076213" cy="311972"/>
      </dsp:txXfrm>
    </dsp:sp>
    <dsp:sp modelId="{BB3D82A2-F0FC-2647-A30A-35A2A9F260A9}">
      <dsp:nvSpPr>
        <dsp:cNvPr id="0" name=""/>
        <dsp:cNvSpPr/>
      </dsp:nvSpPr>
      <dsp:spPr>
        <a:xfrm>
          <a:off x="4161234" y="0"/>
          <a:ext cx="3869531" cy="522058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Im Bereich der </a:t>
          </a:r>
        </a:p>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kognitiven Entwicklung</a:t>
          </a:r>
        </a:p>
      </dsp:txBody>
      <dsp:txXfrm>
        <a:off x="4161234" y="0"/>
        <a:ext cx="3869531" cy="1566175"/>
      </dsp:txXfrm>
    </dsp:sp>
    <dsp:sp modelId="{F672BF4C-6BD8-C643-BD2B-11B1A8378564}">
      <dsp:nvSpPr>
        <dsp:cNvPr id="0" name=""/>
        <dsp:cNvSpPr/>
      </dsp:nvSpPr>
      <dsp:spPr>
        <a:xfrm>
          <a:off x="4548187" y="1567705"/>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e-DE" sz="1600" kern="1200" dirty="0">
              <a:latin typeface="Trebuchet MS" panose="020B0703020202090204" pitchFamily="34" charset="0"/>
            </a:rPr>
            <a:t>Aufmerksamkeit/Konzentration</a:t>
          </a:r>
          <a:endParaRPr lang="de-DE" sz="1600" kern="1200" dirty="0">
            <a:latin typeface="Calibri" panose="020F0502020204030204" pitchFamily="34" charset="0"/>
            <a:cs typeface="Calibri" panose="020F0502020204030204" pitchFamily="34" charset="0"/>
          </a:endParaRPr>
        </a:p>
      </dsp:txBody>
      <dsp:txXfrm>
        <a:off x="4557893" y="1577411"/>
        <a:ext cx="3076213" cy="311972"/>
      </dsp:txXfrm>
    </dsp:sp>
    <dsp:sp modelId="{0F9741A4-E02E-8541-8AFA-70C098A17725}">
      <dsp:nvSpPr>
        <dsp:cNvPr id="0" name=""/>
        <dsp:cNvSpPr/>
      </dsp:nvSpPr>
      <dsp:spPr>
        <a:xfrm>
          <a:off x="4548187" y="1950072"/>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Planungsfähigkeit </a:t>
          </a:r>
        </a:p>
      </dsp:txBody>
      <dsp:txXfrm>
        <a:off x="4557893" y="1959778"/>
        <a:ext cx="3076213" cy="311972"/>
      </dsp:txXfrm>
    </dsp:sp>
    <dsp:sp modelId="{6297988C-C37C-F040-9C15-C542F6375F79}">
      <dsp:nvSpPr>
        <dsp:cNvPr id="0" name=""/>
        <dsp:cNvSpPr/>
      </dsp:nvSpPr>
      <dsp:spPr>
        <a:xfrm>
          <a:off x="4548187" y="2332439"/>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Logisches Denken </a:t>
          </a:r>
          <a:endParaRPr lang="de-DE" sz="1600" kern="1200" dirty="0"/>
        </a:p>
      </dsp:txBody>
      <dsp:txXfrm>
        <a:off x="4557893" y="2342145"/>
        <a:ext cx="3076213" cy="311972"/>
      </dsp:txXfrm>
    </dsp:sp>
    <dsp:sp modelId="{D389814C-B1AF-164C-8FCE-F487B05691FB}">
      <dsp:nvSpPr>
        <dsp:cNvPr id="0" name=""/>
        <dsp:cNvSpPr/>
      </dsp:nvSpPr>
      <dsp:spPr>
        <a:xfrm>
          <a:off x="4548187" y="2714806"/>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e-DE" sz="1600" kern="1200" dirty="0">
              <a:latin typeface="Trebuchet MS" panose="020B0703020202090204" pitchFamily="34" charset="0"/>
            </a:rPr>
            <a:t>Strategisches Denken</a:t>
          </a:r>
          <a:endParaRPr lang="de-DE" sz="1600" kern="1200" dirty="0">
            <a:latin typeface="Calibri" panose="020F0502020204030204" pitchFamily="34" charset="0"/>
            <a:cs typeface="Calibri" panose="020F0502020204030204" pitchFamily="34" charset="0"/>
          </a:endParaRPr>
        </a:p>
      </dsp:txBody>
      <dsp:txXfrm>
        <a:off x="4557893" y="2724512"/>
        <a:ext cx="3076213" cy="311972"/>
      </dsp:txXfrm>
    </dsp:sp>
    <dsp:sp modelId="{A4DE2283-A794-6044-A16C-56BA94CA373F}">
      <dsp:nvSpPr>
        <dsp:cNvPr id="0" name=""/>
        <dsp:cNvSpPr/>
      </dsp:nvSpPr>
      <dsp:spPr>
        <a:xfrm>
          <a:off x="4548187" y="3097173"/>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Kreativität</a:t>
          </a:r>
        </a:p>
      </dsp:txBody>
      <dsp:txXfrm>
        <a:off x="4557893" y="3106879"/>
        <a:ext cx="3076213" cy="311972"/>
      </dsp:txXfrm>
    </dsp:sp>
    <dsp:sp modelId="{762B935C-31BF-4249-8593-F36BB2A9BC94}">
      <dsp:nvSpPr>
        <dsp:cNvPr id="0" name=""/>
        <dsp:cNvSpPr/>
      </dsp:nvSpPr>
      <dsp:spPr>
        <a:xfrm>
          <a:off x="4548187" y="3479540"/>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Wortschatz</a:t>
          </a:r>
        </a:p>
      </dsp:txBody>
      <dsp:txXfrm>
        <a:off x="4557893" y="3489246"/>
        <a:ext cx="3076213" cy="311972"/>
      </dsp:txXfrm>
    </dsp:sp>
    <dsp:sp modelId="{C8616505-8096-AD40-95A0-0368D934ADA0}">
      <dsp:nvSpPr>
        <dsp:cNvPr id="0" name=""/>
        <dsp:cNvSpPr/>
      </dsp:nvSpPr>
      <dsp:spPr>
        <a:xfrm>
          <a:off x="4548187" y="3861908"/>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Grammatik</a:t>
          </a:r>
          <a:endParaRPr lang="de-DE" sz="1600" kern="1200" dirty="0"/>
        </a:p>
      </dsp:txBody>
      <dsp:txXfrm>
        <a:off x="4557893" y="3871614"/>
        <a:ext cx="3076213" cy="311972"/>
      </dsp:txXfrm>
    </dsp:sp>
    <dsp:sp modelId="{058AA0BE-8013-1C4C-A341-76347CDD9105}">
      <dsp:nvSpPr>
        <dsp:cNvPr id="0" name=""/>
        <dsp:cNvSpPr/>
      </dsp:nvSpPr>
      <dsp:spPr>
        <a:xfrm>
          <a:off x="4548187" y="4244275"/>
          <a:ext cx="3095625" cy="331384"/>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de-DE" sz="1800" kern="1200" dirty="0">
              <a:latin typeface="Trebuchet MS" panose="020B0703020202090204" pitchFamily="34" charset="0"/>
            </a:rPr>
            <a:t>Mathematisches Verständnis</a:t>
          </a:r>
          <a:endParaRPr lang="de-DE" sz="1800" kern="1200" dirty="0"/>
        </a:p>
      </dsp:txBody>
      <dsp:txXfrm>
        <a:off x="4557893" y="4253981"/>
        <a:ext cx="3076213" cy="311972"/>
      </dsp:txXfrm>
    </dsp:sp>
    <dsp:sp modelId="{0252AED1-3238-4341-9C93-CEFB99DA3E0F}">
      <dsp:nvSpPr>
        <dsp:cNvPr id="0" name=""/>
        <dsp:cNvSpPr/>
      </dsp:nvSpPr>
      <dsp:spPr>
        <a:xfrm>
          <a:off x="4548187" y="4626642"/>
          <a:ext cx="3095625" cy="331384"/>
        </a:xfrm>
        <a:prstGeom prst="roundRect">
          <a:avLst>
            <a:gd name="adj" fmla="val 10000"/>
          </a:avLst>
        </a:prstGeom>
        <a:solidFill>
          <a:srgbClr val="4E8F00">
            <a:alpha val="9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Trebuchet MS" panose="020B0703020202090204" pitchFamily="34" charset="0"/>
            </a:rPr>
            <a:t>Reaktionsschnelligkeit</a:t>
          </a:r>
        </a:p>
      </dsp:txBody>
      <dsp:txXfrm>
        <a:off x="4557893" y="4636348"/>
        <a:ext cx="3076213" cy="311972"/>
      </dsp:txXfrm>
    </dsp:sp>
    <dsp:sp modelId="{80CB2685-B4F6-8542-8DEF-F16AB5575A56}">
      <dsp:nvSpPr>
        <dsp:cNvPr id="0" name=""/>
        <dsp:cNvSpPr/>
      </dsp:nvSpPr>
      <dsp:spPr>
        <a:xfrm>
          <a:off x="8320980" y="0"/>
          <a:ext cx="3869531" cy="522058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Im Bereich der </a:t>
          </a:r>
        </a:p>
        <a:p>
          <a:pPr marL="0" lvl="0" indent="0" algn="ctr" defTabSz="889000">
            <a:lnSpc>
              <a:spcPct val="90000"/>
            </a:lnSpc>
            <a:spcBef>
              <a:spcPct val="0"/>
            </a:spcBef>
            <a:spcAft>
              <a:spcPct val="35000"/>
            </a:spcAft>
            <a:buNone/>
          </a:pPr>
          <a:r>
            <a:rPr lang="de-DE" sz="2000" b="1" kern="1200" dirty="0">
              <a:latin typeface="Calibri" panose="020F0502020204030204" pitchFamily="34" charset="0"/>
              <a:cs typeface="Calibri" panose="020F0502020204030204" pitchFamily="34" charset="0"/>
            </a:rPr>
            <a:t>motorischen Entwicklung</a:t>
          </a:r>
        </a:p>
      </dsp:txBody>
      <dsp:txXfrm>
        <a:off x="8320980" y="0"/>
        <a:ext cx="3869531" cy="1566175"/>
      </dsp:txXfrm>
    </dsp:sp>
    <dsp:sp modelId="{8A6FB3B3-AE2C-AC4B-9A23-0BDB17F9509B}">
      <dsp:nvSpPr>
        <dsp:cNvPr id="0" name=""/>
        <dsp:cNvSpPr/>
      </dsp:nvSpPr>
      <dsp:spPr>
        <a:xfrm>
          <a:off x="8707933" y="1566303"/>
          <a:ext cx="3095625" cy="760528"/>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e-DE" sz="1600" kern="1200" dirty="0">
              <a:latin typeface="Calibri" panose="020F0502020204030204" pitchFamily="34" charset="0"/>
              <a:cs typeface="Calibri" panose="020F0502020204030204" pitchFamily="34" charset="0"/>
            </a:rPr>
            <a:t>Auge-Hand-Koordination</a:t>
          </a:r>
        </a:p>
      </dsp:txBody>
      <dsp:txXfrm>
        <a:off x="8730208" y="1588578"/>
        <a:ext cx="3051075" cy="715978"/>
      </dsp:txXfrm>
    </dsp:sp>
    <dsp:sp modelId="{3B3CAEA6-D4D7-7A4E-ACDE-68731BD0CA95}">
      <dsp:nvSpPr>
        <dsp:cNvPr id="0" name=""/>
        <dsp:cNvSpPr/>
      </dsp:nvSpPr>
      <dsp:spPr>
        <a:xfrm>
          <a:off x="8707933" y="2443835"/>
          <a:ext cx="3095625" cy="760528"/>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Körper-Koordination</a:t>
          </a:r>
        </a:p>
      </dsp:txBody>
      <dsp:txXfrm>
        <a:off x="8730208" y="2466110"/>
        <a:ext cx="3051075" cy="715978"/>
      </dsp:txXfrm>
    </dsp:sp>
    <dsp:sp modelId="{0C7CD956-84C3-D045-AF7D-D3B39113DFBD}">
      <dsp:nvSpPr>
        <dsp:cNvPr id="0" name=""/>
        <dsp:cNvSpPr/>
      </dsp:nvSpPr>
      <dsp:spPr>
        <a:xfrm>
          <a:off x="8707933" y="3321368"/>
          <a:ext cx="3095625" cy="760528"/>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Feinmotorik</a:t>
          </a:r>
        </a:p>
      </dsp:txBody>
      <dsp:txXfrm>
        <a:off x="8730208" y="3343643"/>
        <a:ext cx="3051075" cy="715978"/>
      </dsp:txXfrm>
    </dsp:sp>
    <dsp:sp modelId="{D34645D8-73DD-594A-AD9C-33FDC84AFB15}">
      <dsp:nvSpPr>
        <dsp:cNvPr id="0" name=""/>
        <dsp:cNvSpPr/>
      </dsp:nvSpPr>
      <dsp:spPr>
        <a:xfrm>
          <a:off x="8707933" y="4198901"/>
          <a:ext cx="3095625" cy="760528"/>
        </a:xfrm>
        <a:prstGeom prst="roundRect">
          <a:avLst>
            <a:gd name="adj" fmla="val 10000"/>
          </a:avLst>
        </a:prstGeom>
        <a:solidFill>
          <a:srgbClr val="4E8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Calibri" panose="020F0502020204030204" pitchFamily="34" charset="0"/>
              <a:cs typeface="Calibri" panose="020F0502020204030204" pitchFamily="34" charset="0"/>
            </a:rPr>
            <a:t>Grobmotorik</a:t>
          </a:r>
        </a:p>
      </dsp:txBody>
      <dsp:txXfrm>
        <a:off x="8730208" y="4221176"/>
        <a:ext cx="3051075" cy="71597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October 27, 2024</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395736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October 27, 2024</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‹Nr.›</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908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October 27, 2024</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1829388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October 27, 2024</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3931044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October 27, 2024</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149038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October 27, 2024</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‹Nr.›</a:t>
            </a:fld>
            <a:endParaRPr lang="en-US" dirty="0"/>
          </a:p>
        </p:txBody>
      </p:sp>
    </p:spTree>
    <p:extLst>
      <p:ext uri="{BB962C8B-B14F-4D97-AF65-F5344CB8AC3E}">
        <p14:creationId xmlns:p14="http://schemas.microsoft.com/office/powerpoint/2010/main" val="1030209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October 27, 2024</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‹Nr.›</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1088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October 27, 2024</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‹Nr.›</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661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October 27, 2024</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1101360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October 27, 2024</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313949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October 27, 2024</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‹Nr.›</a:t>
            </a:fld>
            <a:endParaRPr lang="en-US"/>
          </a:p>
        </p:txBody>
      </p:sp>
    </p:spTree>
    <p:extLst>
      <p:ext uri="{BB962C8B-B14F-4D97-AF65-F5344CB8AC3E}">
        <p14:creationId xmlns:p14="http://schemas.microsoft.com/office/powerpoint/2010/main" val="89073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October 27, 2024</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‹Nr.›</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73565939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68" r:id="rId7"/>
    <p:sldLayoutId id="2147483669" r:id="rId8"/>
    <p:sldLayoutId id="2147483670" r:id="rId9"/>
    <p:sldLayoutId id="2147483671" r:id="rId10"/>
    <p:sldLayoutId id="2147483678"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8.svg"/><Relationship Id="rId7" Type="http://schemas.openxmlformats.org/officeDocument/2006/relationships/diagramColors" Target="../diagrams/colors7.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diagramLayout" Target="../diagrams/layout8.xml"/><Relationship Id="rId7" Type="http://schemas.openxmlformats.org/officeDocument/2006/relationships/image" Target="../media/image2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27.png"/><Relationship Id="rId3" Type="http://schemas.openxmlformats.org/officeDocument/2006/relationships/diagramLayout" Target="../diagrams/layout9.xml"/><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33.png"/><Relationship Id="rId5" Type="http://schemas.openxmlformats.org/officeDocument/2006/relationships/diagramColors" Target="../diagrams/colors9.xml"/><Relationship Id="rId10" Type="http://schemas.openxmlformats.org/officeDocument/2006/relationships/image" Target="../media/image32.svg"/><Relationship Id="rId4" Type="http://schemas.openxmlformats.org/officeDocument/2006/relationships/diagramQuickStyle" Target="../diagrams/quickStyle9.xml"/><Relationship Id="rId9" Type="http://schemas.openxmlformats.org/officeDocument/2006/relationships/image" Target="../media/image31.png"/><Relationship Id="rId1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svg"/><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gif"/><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3.xml"/><Relationship Id="rId7" Type="http://schemas.openxmlformats.org/officeDocument/2006/relationships/image" Target="../media/image4.gif"/><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sv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51.svg"/><Relationship Id="rId7" Type="http://schemas.openxmlformats.org/officeDocument/2006/relationships/diagramLayout" Target="../diagrams/layout14.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Data" Target="../diagrams/data14.xml"/><Relationship Id="rId5" Type="http://schemas.openxmlformats.org/officeDocument/2006/relationships/image" Target="file:////Users/mbp-dr/Library/Group%20Containers/UBF8T346G9.ms/WebArchiveCopyPasteTempFiles/com.microsoft.Word/page1image48996480" TargetMode="External"/><Relationship Id="rId10" Type="http://schemas.microsoft.com/office/2007/relationships/diagramDrawing" Target="../diagrams/drawing14.xml"/><Relationship Id="rId4" Type="http://schemas.openxmlformats.org/officeDocument/2006/relationships/image" Target="../media/image52.jpeg"/><Relationship Id="rId9" Type="http://schemas.openxmlformats.org/officeDocument/2006/relationships/diagramColors" Target="../diagrams/colors14.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7.png"/><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4.xml"/><Relationship Id="rId7" Type="http://schemas.openxmlformats.org/officeDocument/2006/relationships/image" Target="../media/image1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19.png"/><Relationship Id="rId5" Type="http://schemas.openxmlformats.org/officeDocument/2006/relationships/diagramColors" Target="../diagrams/colors4.xml"/><Relationship Id="rId10" Type="http://schemas.openxmlformats.org/officeDocument/2006/relationships/image" Target="../media/image9.png"/><Relationship Id="rId4" Type="http://schemas.openxmlformats.org/officeDocument/2006/relationships/diagramQuickStyle" Target="../diagrams/quickStyle4.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5.xml"/><Relationship Id="rId7" Type="http://schemas.openxmlformats.org/officeDocument/2006/relationships/image" Target="../media/image1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2" Type="http://schemas.openxmlformats.org/officeDocument/2006/relationships/hyperlink" Target="https://lernendurchspielen.de/.cm4all/uproc.php/0/Intern%20Beratungsschulen/Baf&#246;/Formloser%20Antrag%20BaF&#246;Spielpaket%20%2B%20Anlagen.pdf?cdp=a&amp;_=192435c56d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8B87011-5A8C-4EB7-B894-857AA7E38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229F624-786F-09F6-6BBB-488D25966A98}"/>
              </a:ext>
            </a:extLst>
          </p:cNvPr>
          <p:cNvSpPr>
            <a:spLocks noGrp="1"/>
          </p:cNvSpPr>
          <p:nvPr>
            <p:ph type="ctrTitle"/>
          </p:nvPr>
        </p:nvSpPr>
        <p:spPr>
          <a:xfrm>
            <a:off x="1221475" y="649118"/>
            <a:ext cx="9730854" cy="1612191"/>
          </a:xfrm>
        </p:spPr>
        <p:txBody>
          <a:bodyPr vert="horz" lIns="91440" tIns="45720" rIns="91440" bIns="45720" rtlCol="0" anchor="b">
            <a:normAutofit/>
          </a:bodyPr>
          <a:lstStyle/>
          <a:p>
            <a:pPr>
              <a:lnSpc>
                <a:spcPct val="100000"/>
              </a:lnSpc>
            </a:pPr>
            <a:r>
              <a:rPr lang="en-US" sz="3000" u="sng" dirty="0"/>
              <a:t>Das </a:t>
            </a:r>
            <a:r>
              <a:rPr lang="en-US" sz="3000" u="sng" dirty="0" err="1"/>
              <a:t>Spielpaket</a:t>
            </a:r>
            <a:r>
              <a:rPr lang="en-US" sz="3000" u="sng" dirty="0"/>
              <a:t> </a:t>
            </a:r>
            <a:r>
              <a:rPr lang="en-US" sz="3000" u="sng" dirty="0" err="1"/>
              <a:t>Basiskompetenzförderung</a:t>
            </a:r>
            <a:br>
              <a:rPr lang="en-US" dirty="0"/>
            </a:br>
            <a:endParaRPr lang="en-US" dirty="0"/>
          </a:p>
        </p:txBody>
      </p:sp>
      <p:sp>
        <p:nvSpPr>
          <p:cNvPr id="37" name="Freeform: Shape 36">
            <a:extLst>
              <a:ext uri="{FF2B5EF4-FFF2-40B4-BE49-F238E27FC236}">
                <a16:creationId xmlns:a16="http://schemas.microsoft.com/office/drawing/2014/main" id="{5BD394B4-9980-49BA-93BF-5526D8834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44355"/>
            <a:ext cx="12192000" cy="1313646"/>
          </a:xfrm>
          <a:custGeom>
            <a:avLst/>
            <a:gdLst>
              <a:gd name="connsiteX0" fmla="*/ 1501254 w 12192000"/>
              <a:gd name="connsiteY0" fmla="*/ 0 h 1627817"/>
              <a:gd name="connsiteX1" fmla="*/ 10849970 w 12192000"/>
              <a:gd name="connsiteY1" fmla="*/ 44446 h 1627817"/>
              <a:gd name="connsiteX2" fmla="*/ 10982234 w 12192000"/>
              <a:gd name="connsiteY2" fmla="*/ 35639 h 1627817"/>
              <a:gd name="connsiteX3" fmla="*/ 11078148 w 12192000"/>
              <a:gd name="connsiteY3" fmla="*/ 40872 h 1627817"/>
              <a:gd name="connsiteX4" fmla="*/ 11157884 w 12192000"/>
              <a:gd name="connsiteY4" fmla="*/ 79217 h 1627817"/>
              <a:gd name="connsiteX5" fmla="*/ 11214117 w 12192000"/>
              <a:gd name="connsiteY5" fmla="*/ 135936 h 1627817"/>
              <a:gd name="connsiteX6" fmla="*/ 11349083 w 12192000"/>
              <a:gd name="connsiteY6" fmla="*/ 186170 h 1627817"/>
              <a:gd name="connsiteX7" fmla="*/ 11474142 w 12192000"/>
              <a:gd name="connsiteY7" fmla="*/ 307913 h 1627817"/>
              <a:gd name="connsiteX8" fmla="*/ 11534876 w 12192000"/>
              <a:gd name="connsiteY8" fmla="*/ 336279 h 1627817"/>
              <a:gd name="connsiteX9" fmla="*/ 11537646 w 12192000"/>
              <a:gd name="connsiteY9" fmla="*/ 337308 h 1627817"/>
              <a:gd name="connsiteX10" fmla="*/ 11570324 w 12192000"/>
              <a:gd name="connsiteY10" fmla="*/ 340039 h 1627817"/>
              <a:gd name="connsiteX11" fmla="*/ 11667489 w 12192000"/>
              <a:gd name="connsiteY11" fmla="*/ 349224 h 1627817"/>
              <a:gd name="connsiteX12" fmla="*/ 11912544 w 12192000"/>
              <a:gd name="connsiteY12" fmla="*/ 355566 h 1627817"/>
              <a:gd name="connsiteX13" fmla="*/ 11983207 w 12192000"/>
              <a:gd name="connsiteY13" fmla="*/ 329503 h 1627817"/>
              <a:gd name="connsiteX14" fmla="*/ 12052430 w 12192000"/>
              <a:gd name="connsiteY14" fmla="*/ 313102 h 1627817"/>
              <a:gd name="connsiteX15" fmla="*/ 12119850 w 12192000"/>
              <a:gd name="connsiteY15" fmla="*/ 321255 h 1627817"/>
              <a:gd name="connsiteX16" fmla="*/ 12105843 w 12192000"/>
              <a:gd name="connsiteY16" fmla="*/ 321486 h 1627817"/>
              <a:gd name="connsiteX17" fmla="*/ 12134617 w 12192000"/>
              <a:gd name="connsiteY17" fmla="*/ 323039 h 1627817"/>
              <a:gd name="connsiteX18" fmla="*/ 12119850 w 12192000"/>
              <a:gd name="connsiteY18" fmla="*/ 321255 h 1627817"/>
              <a:gd name="connsiteX19" fmla="*/ 12176998 w 12192000"/>
              <a:gd name="connsiteY19" fmla="*/ 320305 h 1627817"/>
              <a:gd name="connsiteX20" fmla="*/ 12192000 w 12192000"/>
              <a:gd name="connsiteY20" fmla="*/ 320640 h 1627817"/>
              <a:gd name="connsiteX21" fmla="*/ 12192000 w 12192000"/>
              <a:gd name="connsiteY21" fmla="*/ 1627817 h 1627817"/>
              <a:gd name="connsiteX22" fmla="*/ 6575794 w 12192000"/>
              <a:gd name="connsiteY22" fmla="*/ 1627817 h 1627817"/>
              <a:gd name="connsiteX23" fmla="*/ 6575794 w 12192000"/>
              <a:gd name="connsiteY23" fmla="*/ 1627814 h 1627817"/>
              <a:gd name="connsiteX24" fmla="*/ 0 w 12192000"/>
              <a:gd name="connsiteY24" fmla="*/ 1627814 h 1627817"/>
              <a:gd name="connsiteX25" fmla="*/ 0 w 12192000"/>
              <a:gd name="connsiteY25" fmla="*/ 122160 h 1627817"/>
              <a:gd name="connsiteX26" fmla="*/ 12829 w 12192000"/>
              <a:gd name="connsiteY26" fmla="*/ 122309 h 1627817"/>
              <a:gd name="connsiteX27" fmla="*/ 42394 w 12192000"/>
              <a:gd name="connsiteY27" fmla="*/ 125149 h 1627817"/>
              <a:gd name="connsiteX28" fmla="*/ 82610 w 12192000"/>
              <a:gd name="connsiteY28" fmla="*/ 124570 h 1627817"/>
              <a:gd name="connsiteX29" fmla="*/ 190111 w 12192000"/>
              <a:gd name="connsiteY29" fmla="*/ 115390 h 1627817"/>
              <a:gd name="connsiteX30" fmla="*/ 311923 w 12192000"/>
              <a:gd name="connsiteY30" fmla="*/ 93988 h 1627817"/>
              <a:gd name="connsiteX31" fmla="*/ 474273 w 12192000"/>
              <a:gd name="connsiteY31" fmla="*/ 42685 h 1627817"/>
              <a:gd name="connsiteX32" fmla="*/ 482953 w 12192000"/>
              <a:gd name="connsiteY32" fmla="*/ 40111 h 1627817"/>
              <a:gd name="connsiteX33" fmla="*/ 493177 w 12192000"/>
              <a:gd name="connsiteY33" fmla="*/ 45057 h 1627817"/>
              <a:gd name="connsiteX34" fmla="*/ 526988 w 12192000"/>
              <a:gd name="connsiteY34" fmla="*/ 54673 h 1627817"/>
              <a:gd name="connsiteX35" fmla="*/ 638805 w 12192000"/>
              <a:gd name="connsiteY35" fmla="*/ 32395 h 1627817"/>
              <a:gd name="connsiteX36" fmla="*/ 705427 w 12192000"/>
              <a:gd name="connsiteY36" fmla="*/ 21941 h 1627817"/>
              <a:gd name="connsiteX37" fmla="*/ 707353 w 12192000"/>
              <a:gd name="connsiteY37" fmla="*/ 23515 h 1627817"/>
              <a:gd name="connsiteX38" fmla="*/ 744848 w 12192000"/>
              <a:gd name="connsiteY38" fmla="*/ 31495 h 1627817"/>
              <a:gd name="connsiteX39" fmla="*/ 796678 w 12192000"/>
              <a:gd name="connsiteY39" fmla="*/ 7750 h 1627817"/>
              <a:gd name="connsiteX40" fmla="*/ 797256 w 12192000"/>
              <a:gd name="connsiteY40" fmla="*/ 7531 h 1627817"/>
              <a:gd name="connsiteX41" fmla="*/ 799821 w 12192000"/>
              <a:gd name="connsiteY41" fmla="*/ 7128 h 1627817"/>
              <a:gd name="connsiteX42" fmla="*/ 871342 w 12192000"/>
              <a:gd name="connsiteY42" fmla="*/ 12191 h 1627817"/>
              <a:gd name="connsiteX43" fmla="*/ 914788 w 12192000"/>
              <a:gd name="connsiteY43" fmla="*/ 9993 h 1627817"/>
              <a:gd name="connsiteX44" fmla="*/ 923558 w 12192000"/>
              <a:gd name="connsiteY44" fmla="*/ 11396 h 1627817"/>
              <a:gd name="connsiteX45" fmla="*/ 929098 w 12192000"/>
              <a:gd name="connsiteY45" fmla="*/ 9269 h 1627817"/>
              <a:gd name="connsiteX46" fmla="*/ 962718 w 12192000"/>
              <a:gd name="connsiteY46" fmla="*/ 7568 h 1627817"/>
              <a:gd name="connsiteX47" fmla="*/ 966639 w 12192000"/>
              <a:gd name="connsiteY47" fmla="*/ 8504 h 1627817"/>
              <a:gd name="connsiteX48" fmla="*/ 1023610 w 12192000"/>
              <a:gd name="connsiteY48" fmla="*/ 4550 h 1627817"/>
              <a:gd name="connsiteX49" fmla="*/ 1032479 w 12192000"/>
              <a:gd name="connsiteY49" fmla="*/ 4702 h 1627817"/>
              <a:gd name="connsiteX50" fmla="*/ 1092020 w 12192000"/>
              <a:gd name="connsiteY50" fmla="*/ 6179 h 1627817"/>
              <a:gd name="connsiteX51" fmla="*/ 1122182 w 12192000"/>
              <a:gd name="connsiteY51" fmla="*/ 4519 h 1627817"/>
              <a:gd name="connsiteX52" fmla="*/ 1201005 w 12192000"/>
              <a:gd name="connsiteY52" fmla="*/ 7364 h 1627817"/>
              <a:gd name="connsiteX53" fmla="*/ 1208058 w 12192000"/>
              <a:gd name="connsiteY53" fmla="*/ 6595 h 1627817"/>
              <a:gd name="connsiteX54" fmla="*/ 1322763 w 12192000"/>
              <a:gd name="connsiteY54" fmla="*/ 9833 h 1627817"/>
              <a:gd name="connsiteX55" fmla="*/ 1430476 w 12192000"/>
              <a:gd name="connsiteY55" fmla="*/ 13888 h 1627817"/>
              <a:gd name="connsiteX56" fmla="*/ 1469373 w 12192000"/>
              <a:gd name="connsiteY56" fmla="*/ 10716 h 162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92000" h="1627817">
                <a:moveTo>
                  <a:pt x="1501254" y="0"/>
                </a:moveTo>
                <a:lnTo>
                  <a:pt x="10849970" y="44446"/>
                </a:lnTo>
                <a:lnTo>
                  <a:pt x="10982234" y="35639"/>
                </a:lnTo>
                <a:cubicBezTo>
                  <a:pt x="11055045" y="33895"/>
                  <a:pt x="11049622" y="40584"/>
                  <a:pt x="11078148" y="40872"/>
                </a:cubicBezTo>
                <a:cubicBezTo>
                  <a:pt x="11066308" y="56420"/>
                  <a:pt x="11138691" y="79891"/>
                  <a:pt x="11157884" y="79217"/>
                </a:cubicBezTo>
                <a:cubicBezTo>
                  <a:pt x="11187278" y="75566"/>
                  <a:pt x="11207090" y="122123"/>
                  <a:pt x="11214117" y="135936"/>
                </a:cubicBezTo>
                <a:cubicBezTo>
                  <a:pt x="11246733" y="200730"/>
                  <a:pt x="11303773" y="145459"/>
                  <a:pt x="11349083" y="186170"/>
                </a:cubicBezTo>
                <a:cubicBezTo>
                  <a:pt x="11382909" y="242929"/>
                  <a:pt x="11423471" y="265599"/>
                  <a:pt x="11474142" y="307913"/>
                </a:cubicBezTo>
                <a:cubicBezTo>
                  <a:pt x="11483747" y="314309"/>
                  <a:pt x="11505647" y="324414"/>
                  <a:pt x="11534876" y="336279"/>
                </a:cubicBezTo>
                <a:lnTo>
                  <a:pt x="11537646" y="337308"/>
                </a:lnTo>
                <a:lnTo>
                  <a:pt x="11570324" y="340039"/>
                </a:lnTo>
                <a:cubicBezTo>
                  <a:pt x="11600608" y="342069"/>
                  <a:pt x="11633847" y="344524"/>
                  <a:pt x="11667489" y="349224"/>
                </a:cubicBezTo>
                <a:cubicBezTo>
                  <a:pt x="11734773" y="358625"/>
                  <a:pt x="11859924" y="358854"/>
                  <a:pt x="11912544" y="355566"/>
                </a:cubicBezTo>
                <a:cubicBezTo>
                  <a:pt x="11942032" y="340610"/>
                  <a:pt x="11959893" y="336580"/>
                  <a:pt x="11983207" y="329503"/>
                </a:cubicBezTo>
                <a:cubicBezTo>
                  <a:pt x="12006522" y="322426"/>
                  <a:pt x="12032632" y="313667"/>
                  <a:pt x="12052430" y="313102"/>
                </a:cubicBezTo>
                <a:lnTo>
                  <a:pt x="12119850" y="321255"/>
                </a:lnTo>
                <a:lnTo>
                  <a:pt x="12105843" y="321486"/>
                </a:lnTo>
                <a:lnTo>
                  <a:pt x="12134617" y="323039"/>
                </a:lnTo>
                <a:lnTo>
                  <a:pt x="12119850" y="321255"/>
                </a:lnTo>
                <a:lnTo>
                  <a:pt x="12176998" y="320305"/>
                </a:lnTo>
                <a:lnTo>
                  <a:pt x="12192000" y="320640"/>
                </a:lnTo>
                <a:lnTo>
                  <a:pt x="12192000" y="1627817"/>
                </a:lnTo>
                <a:lnTo>
                  <a:pt x="6575794" y="1627817"/>
                </a:lnTo>
                <a:lnTo>
                  <a:pt x="6575794" y="1627814"/>
                </a:lnTo>
                <a:lnTo>
                  <a:pt x="0" y="1627814"/>
                </a:lnTo>
                <a:lnTo>
                  <a:pt x="0" y="122160"/>
                </a:lnTo>
                <a:lnTo>
                  <a:pt x="12829" y="122309"/>
                </a:lnTo>
                <a:cubicBezTo>
                  <a:pt x="23530" y="122144"/>
                  <a:pt x="33614" y="116486"/>
                  <a:pt x="42394" y="125149"/>
                </a:cubicBezTo>
                <a:cubicBezTo>
                  <a:pt x="55001" y="135134"/>
                  <a:pt x="81498" y="109831"/>
                  <a:pt x="82610" y="124570"/>
                </a:cubicBezTo>
                <a:cubicBezTo>
                  <a:pt x="101619" y="107049"/>
                  <a:pt x="166968" y="113792"/>
                  <a:pt x="190111" y="115390"/>
                </a:cubicBezTo>
                <a:cubicBezTo>
                  <a:pt x="228331" y="110292"/>
                  <a:pt x="284546" y="99076"/>
                  <a:pt x="311923" y="93988"/>
                </a:cubicBezTo>
                <a:cubicBezTo>
                  <a:pt x="357451" y="81566"/>
                  <a:pt x="423269" y="58803"/>
                  <a:pt x="474273" y="42685"/>
                </a:cubicBezTo>
                <a:lnTo>
                  <a:pt x="482953" y="40111"/>
                </a:lnTo>
                <a:lnTo>
                  <a:pt x="493177" y="45057"/>
                </a:lnTo>
                <a:cubicBezTo>
                  <a:pt x="508307" y="49707"/>
                  <a:pt x="514732" y="44247"/>
                  <a:pt x="526988" y="54673"/>
                </a:cubicBezTo>
                <a:cubicBezTo>
                  <a:pt x="554354" y="54059"/>
                  <a:pt x="603681" y="38061"/>
                  <a:pt x="638805" y="32395"/>
                </a:cubicBezTo>
                <a:lnTo>
                  <a:pt x="705427" y="21941"/>
                </a:lnTo>
                <a:lnTo>
                  <a:pt x="707353" y="23515"/>
                </a:lnTo>
                <a:cubicBezTo>
                  <a:pt x="721993" y="25626"/>
                  <a:pt x="751326" y="18162"/>
                  <a:pt x="744848" y="31495"/>
                </a:cubicBezTo>
                <a:cubicBezTo>
                  <a:pt x="761047" y="29938"/>
                  <a:pt x="779669" y="11595"/>
                  <a:pt x="796678" y="7750"/>
                </a:cubicBezTo>
                <a:lnTo>
                  <a:pt x="797256" y="7531"/>
                </a:lnTo>
                <a:lnTo>
                  <a:pt x="799821" y="7128"/>
                </a:lnTo>
                <a:lnTo>
                  <a:pt x="871342" y="12191"/>
                </a:lnTo>
                <a:lnTo>
                  <a:pt x="914788" y="9993"/>
                </a:lnTo>
                <a:lnTo>
                  <a:pt x="923558" y="11396"/>
                </a:lnTo>
                <a:lnTo>
                  <a:pt x="929098" y="9269"/>
                </a:lnTo>
                <a:lnTo>
                  <a:pt x="962718" y="7568"/>
                </a:lnTo>
                <a:lnTo>
                  <a:pt x="966639" y="8504"/>
                </a:lnTo>
                <a:cubicBezTo>
                  <a:pt x="985256" y="4299"/>
                  <a:pt x="1004018" y="4006"/>
                  <a:pt x="1023610" y="4550"/>
                </a:cubicBezTo>
                <a:lnTo>
                  <a:pt x="1032479" y="4702"/>
                </a:lnTo>
                <a:lnTo>
                  <a:pt x="1092020" y="6179"/>
                </a:lnTo>
                <a:cubicBezTo>
                  <a:pt x="1098168" y="5161"/>
                  <a:pt x="1106290" y="1030"/>
                  <a:pt x="1122182" y="4519"/>
                </a:cubicBezTo>
                <a:cubicBezTo>
                  <a:pt x="1131137" y="2700"/>
                  <a:pt x="1191222" y="8488"/>
                  <a:pt x="1201005" y="7364"/>
                </a:cubicBezTo>
                <a:lnTo>
                  <a:pt x="1208058" y="6595"/>
                </a:lnTo>
                <a:lnTo>
                  <a:pt x="1322763" y="9833"/>
                </a:lnTo>
                <a:cubicBezTo>
                  <a:pt x="1360246" y="11060"/>
                  <a:pt x="1400197" y="15706"/>
                  <a:pt x="1430476" y="13888"/>
                </a:cubicBezTo>
                <a:cubicBezTo>
                  <a:pt x="1445616" y="12981"/>
                  <a:pt x="1457814" y="12566"/>
                  <a:pt x="1469373" y="1071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5636FA64-44D9-44BE-B68D-97A8A1411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1475" y="3429000"/>
            <a:ext cx="9730854" cy="264766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fik 5" descr="Grafik 5">
            <a:extLst>
              <a:ext uri="{FF2B5EF4-FFF2-40B4-BE49-F238E27FC236}">
                <a16:creationId xmlns:a16="http://schemas.microsoft.com/office/drawing/2014/main" id="{C47E8CCC-E443-51A2-2F39-7637A3EC8ED1}"/>
              </a:ext>
            </a:extLst>
          </p:cNvPr>
          <p:cNvPicPr>
            <a:picLocks noChangeAspect="1"/>
          </p:cNvPicPr>
          <p:nvPr/>
        </p:nvPicPr>
        <p:blipFill>
          <a:blip r:embed="rId2"/>
          <a:stretch>
            <a:fillRect/>
          </a:stretch>
        </p:blipFill>
        <p:spPr>
          <a:xfrm>
            <a:off x="1643274" y="3915133"/>
            <a:ext cx="2190325" cy="2102713"/>
          </a:xfrm>
          <a:prstGeom prst="rect">
            <a:avLst/>
          </a:prstGeom>
        </p:spPr>
      </p:pic>
      <p:pic>
        <p:nvPicPr>
          <p:cNvPr id="6" name="Bild 20" descr="Bild 20">
            <a:extLst>
              <a:ext uri="{FF2B5EF4-FFF2-40B4-BE49-F238E27FC236}">
                <a16:creationId xmlns:a16="http://schemas.microsoft.com/office/drawing/2014/main" id="{E5F27922-5C88-ED90-DB49-679643A7C4D2}"/>
              </a:ext>
            </a:extLst>
          </p:cNvPr>
          <p:cNvPicPr>
            <a:picLocks noChangeAspect="1"/>
          </p:cNvPicPr>
          <p:nvPr/>
        </p:nvPicPr>
        <p:blipFill>
          <a:blip r:embed="rId3"/>
          <a:stretch>
            <a:fillRect/>
          </a:stretch>
        </p:blipFill>
        <p:spPr>
          <a:xfrm>
            <a:off x="4347065" y="3481837"/>
            <a:ext cx="3479673" cy="2234660"/>
          </a:xfrm>
          <a:prstGeom prst="rect">
            <a:avLst/>
          </a:prstGeom>
        </p:spPr>
      </p:pic>
      <p:pic>
        <p:nvPicPr>
          <p:cNvPr id="11" name="Grafik 4" descr="Grafik 4">
            <a:extLst>
              <a:ext uri="{FF2B5EF4-FFF2-40B4-BE49-F238E27FC236}">
                <a16:creationId xmlns:a16="http://schemas.microsoft.com/office/drawing/2014/main" id="{FAB40FBE-DCB8-E7AB-4804-EF1258FA272D}"/>
              </a:ext>
            </a:extLst>
          </p:cNvPr>
          <p:cNvPicPr>
            <a:picLocks noChangeAspect="1"/>
          </p:cNvPicPr>
          <p:nvPr/>
        </p:nvPicPr>
        <p:blipFill>
          <a:blip r:embed="rId4"/>
          <a:stretch>
            <a:fillRect/>
          </a:stretch>
        </p:blipFill>
        <p:spPr>
          <a:xfrm>
            <a:off x="8429173" y="4541595"/>
            <a:ext cx="2434186" cy="1144067"/>
          </a:xfrm>
          <a:prstGeom prst="rect">
            <a:avLst/>
          </a:prstGeom>
        </p:spPr>
      </p:pic>
      <p:sp>
        <p:nvSpPr>
          <p:cNvPr id="41" name="Rectangle 6">
            <a:extLst>
              <a:ext uri="{FF2B5EF4-FFF2-40B4-BE49-F238E27FC236}">
                <a16:creationId xmlns:a16="http://schemas.microsoft.com/office/drawing/2014/main" id="{80BF25D1-A923-42D0-A9B4-C28F0B338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3014" y="5977719"/>
            <a:ext cx="118014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4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feld 15">
            <a:extLst>
              <a:ext uri="{FF2B5EF4-FFF2-40B4-BE49-F238E27FC236}">
                <a16:creationId xmlns:a16="http://schemas.microsoft.com/office/drawing/2014/main" id="{416C6D1E-4FF4-B0EA-9F9B-0ABA2A5A3936}"/>
              </a:ext>
            </a:extLst>
          </p:cNvPr>
          <p:cNvSpPr txBox="1"/>
          <p:nvPr/>
        </p:nvSpPr>
        <p:spPr>
          <a:xfrm>
            <a:off x="3979109" y="5647683"/>
            <a:ext cx="4247958" cy="246221"/>
          </a:xfrm>
          <a:prstGeom prst="rect">
            <a:avLst/>
          </a:prstGeom>
          <a:noFill/>
        </p:spPr>
        <p:txBody>
          <a:bodyPr wrap="none" rtlCol="0">
            <a:spAutoFit/>
          </a:bodyPr>
          <a:lstStyle/>
          <a:p>
            <a:r>
              <a:rPr lang="en-US" sz="1000" spc="160" dirty="0">
                <a:solidFill>
                  <a:schemeClr val="tx1">
                    <a:lumMod val="85000"/>
                    <a:lumOff val="15000"/>
                  </a:schemeClr>
                </a:solidFill>
                <a:ea typeface="Batang" panose="02030600000101010101" pitchFamily="18" charset="-127"/>
              </a:rPr>
              <a:t>© 2018/20019, Dorothea </a:t>
            </a:r>
            <a:r>
              <a:rPr lang="en-US" sz="1000" spc="160" dirty="0" err="1">
                <a:solidFill>
                  <a:schemeClr val="tx1">
                    <a:lumMod val="85000"/>
                    <a:lumOff val="15000"/>
                  </a:schemeClr>
                </a:solidFill>
                <a:ea typeface="Batang" panose="02030600000101010101" pitchFamily="18" charset="-127"/>
              </a:rPr>
              <a:t>Ruh</a:t>
            </a:r>
            <a:r>
              <a:rPr lang="en-US" sz="1000" spc="160" dirty="0">
                <a:solidFill>
                  <a:schemeClr val="tx1">
                    <a:lumMod val="85000"/>
                    <a:lumOff val="15000"/>
                  </a:schemeClr>
                </a:solidFill>
                <a:ea typeface="Batang" panose="02030600000101010101" pitchFamily="18" charset="-127"/>
              </a:rPr>
              <a:t> und Dr. Benedikt </a:t>
            </a:r>
            <a:r>
              <a:rPr lang="en-US" sz="1000" spc="160" dirty="0" err="1">
                <a:solidFill>
                  <a:schemeClr val="tx1">
                    <a:lumMod val="85000"/>
                    <a:lumOff val="15000"/>
                  </a:schemeClr>
                </a:solidFill>
                <a:ea typeface="Batang" panose="02030600000101010101" pitchFamily="18" charset="-127"/>
              </a:rPr>
              <a:t>Rathmer</a:t>
            </a:r>
            <a:endParaRPr lang="de-DE" dirty="0"/>
          </a:p>
        </p:txBody>
      </p:sp>
      <p:sp>
        <p:nvSpPr>
          <p:cNvPr id="18" name="Textfeld 17">
            <a:extLst>
              <a:ext uri="{FF2B5EF4-FFF2-40B4-BE49-F238E27FC236}">
                <a16:creationId xmlns:a16="http://schemas.microsoft.com/office/drawing/2014/main" id="{B01C04AB-3887-8389-E83B-A8163CECE2A5}"/>
              </a:ext>
            </a:extLst>
          </p:cNvPr>
          <p:cNvSpPr txBox="1"/>
          <p:nvPr/>
        </p:nvSpPr>
        <p:spPr>
          <a:xfrm>
            <a:off x="4027821" y="2281289"/>
            <a:ext cx="4118160" cy="707886"/>
          </a:xfrm>
          <a:prstGeom prst="rect">
            <a:avLst/>
          </a:prstGeom>
          <a:noFill/>
        </p:spPr>
        <p:txBody>
          <a:bodyPr wrap="square" rtlCol="0">
            <a:spAutoFit/>
          </a:bodyPr>
          <a:lstStyle/>
          <a:p>
            <a:pPr algn="ctr"/>
            <a:r>
              <a:rPr lang="de-DE" sz="2000" dirty="0">
                <a:solidFill>
                  <a:srgbClr val="000000"/>
                </a:solidFill>
                <a:latin typeface="Bembo" panose="02020502050201020203" pitchFamily="18" charset="0"/>
                <a:ea typeface="Trebuchet MS"/>
                <a:cs typeface="Arial" panose="020B0604020202020204" pitchFamily="34" charset="0"/>
                <a:sym typeface="Trebuchet MS"/>
              </a:rPr>
              <a:t>Der Wert von Regelspielen </a:t>
            </a:r>
            <a:br>
              <a:rPr lang="de-DE" sz="2000" dirty="0">
                <a:solidFill>
                  <a:srgbClr val="000000"/>
                </a:solidFill>
                <a:latin typeface="Bembo" panose="02020502050201020203" pitchFamily="18" charset="0"/>
                <a:ea typeface="Trebuchet MS"/>
                <a:cs typeface="Arial" panose="020B0604020202020204" pitchFamily="34" charset="0"/>
                <a:sym typeface="Trebuchet MS"/>
              </a:rPr>
            </a:br>
            <a:r>
              <a:rPr lang="de-DE" sz="2000" dirty="0">
                <a:solidFill>
                  <a:srgbClr val="000000"/>
                </a:solidFill>
                <a:latin typeface="Bembo" panose="02020502050201020203" pitchFamily="18" charset="0"/>
                <a:ea typeface="Trebuchet MS"/>
                <a:cs typeface="Arial" panose="020B0604020202020204" pitchFamily="34" charset="0"/>
                <a:sym typeface="Trebuchet MS"/>
              </a:rPr>
              <a:t>in der Entwicklung der Kinder</a:t>
            </a:r>
            <a:endParaRPr lang="de-DE" sz="2000" dirty="0">
              <a:latin typeface="Bembo" panose="02020502050201020203" pitchFamily="18" charset="0"/>
            </a:endParaRPr>
          </a:p>
        </p:txBody>
      </p:sp>
    </p:spTree>
    <p:extLst>
      <p:ext uri="{BB962C8B-B14F-4D97-AF65-F5344CB8AC3E}">
        <p14:creationId xmlns:p14="http://schemas.microsoft.com/office/powerpoint/2010/main" val="345327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35EEFFB2-3613-4CC3-BB5D-ABA16CB82126}"/>
              </a:ext>
            </a:extLst>
          </p:cNvPr>
          <p:cNvSpPr txBox="1"/>
          <p:nvPr/>
        </p:nvSpPr>
        <p:spPr>
          <a:xfrm>
            <a:off x="15490440" y="418681"/>
            <a:ext cx="294930" cy="363069"/>
          </a:xfrm>
          <a:prstGeom prst="rect">
            <a:avLst/>
          </a:prstGeom>
          <a:noFill/>
          <a:ln>
            <a:noFill/>
          </a:ln>
        </p:spPr>
        <p:txBody>
          <a:bodyPr wrap="none" lIns="90000" tIns="45000" rIns="90000" bIns="45000" anchorCtr="0" compatLnSpc="0">
            <a:spAutoFit/>
          </a:bodyPr>
          <a:lstStyle/>
          <a:p>
            <a:pPr hangingPunct="0"/>
            <a:fld id="{5ADD0B03-6F1A-4F52-B322-AFD42BD59ADD}" type="slidenum">
              <a:rPr/>
              <a:pPr hangingPunct="0"/>
              <a:t>10</a:t>
            </a:fld>
            <a:endParaRPr lang="de-DE" sz="2000" b="1">
              <a:latin typeface="Arial Rounded MT Bold" pitchFamily="34"/>
              <a:ea typeface="Microsoft YaHei" pitchFamily="2"/>
              <a:cs typeface="Mangal" pitchFamily="2"/>
            </a:endParaRPr>
          </a:p>
        </p:txBody>
      </p:sp>
      <p:sp>
        <p:nvSpPr>
          <p:cNvPr id="41" name="Freihandform: Form 40">
            <a:extLst>
              <a:ext uri="{FF2B5EF4-FFF2-40B4-BE49-F238E27FC236}">
                <a16:creationId xmlns:a16="http://schemas.microsoft.com/office/drawing/2014/main" id="{937890A6-050E-4CA4-B3CC-A2CE92AAFFC1}"/>
              </a:ext>
            </a:extLst>
          </p:cNvPr>
          <p:cNvSpPr/>
          <p:nvPr/>
        </p:nvSpPr>
        <p:spPr>
          <a:xfrm>
            <a:off x="-7364400" y="407400"/>
            <a:ext cx="648000" cy="612000"/>
          </a:xfrm>
          <a:custGeom>
            <a:avLst/>
            <a:gdLst>
              <a:gd name="f0" fmla="val 0"/>
              <a:gd name="f1" fmla="val 841"/>
              <a:gd name="f2" fmla="val 854"/>
              <a:gd name="f3" fmla="val 517"/>
              <a:gd name="f4" fmla="val 247"/>
              <a:gd name="f5" fmla="val 415"/>
              <a:gd name="f6" fmla="val 264"/>
              <a:gd name="f7" fmla="val 680"/>
              <a:gd name="f8" fmla="val 547"/>
            </a:gdLst>
            <a:ahLst/>
            <a:cxnLst>
              <a:cxn ang="3cd4">
                <a:pos x="hc" y="t"/>
              </a:cxn>
              <a:cxn ang="0">
                <a:pos x="r" y="vc"/>
              </a:cxn>
              <a:cxn ang="cd4">
                <a:pos x="hc" y="b"/>
              </a:cxn>
              <a:cxn ang="cd2">
                <a:pos x="l" y="vc"/>
              </a:cxn>
            </a:cxnLst>
            <a:rect l="l" t="t" r="r" b="b"/>
            <a:pathLst>
              <a:path w="841" h="854">
                <a:moveTo>
                  <a:pt x="f3" y="f4"/>
                </a:moveTo>
                <a:lnTo>
                  <a:pt x="f3" y="f5"/>
                </a:lnTo>
                <a:lnTo>
                  <a:pt x="f6" y="f5"/>
                </a:lnTo>
                <a:lnTo>
                  <a:pt x="f6" y="f0"/>
                </a:lnTo>
                <a:lnTo>
                  <a:pt x="f0" y="f0"/>
                </a:lnTo>
                <a:lnTo>
                  <a:pt x="f0" y="f7"/>
                </a:lnTo>
                <a:lnTo>
                  <a:pt x="f3" y="f7"/>
                </a:lnTo>
                <a:lnTo>
                  <a:pt x="f3" y="f2"/>
                </a:lnTo>
                <a:lnTo>
                  <a:pt x="f1" y="f8"/>
                </a:lnTo>
                <a:lnTo>
                  <a:pt x="f3" y="f4"/>
                </a:lnTo>
                <a:close/>
              </a:path>
            </a:pathLst>
          </a:custGeom>
          <a:solidFill>
            <a:srgbClr val="006C3B"/>
          </a:solidFill>
          <a:ln w="0">
            <a:solidFill>
              <a:srgbClr val="006C3B"/>
            </a:solidFill>
            <a:prstDash val="solid"/>
          </a:ln>
        </p:spPr>
        <p:txBody>
          <a:bodyPr wrap="none" lIns="90000" tIns="45000" rIns="90000" bIns="45000" anchor="ctr" anchorCtr="0" compatLnSpc="0">
            <a:noAutofit/>
          </a:bodyPr>
          <a:lstStyle/>
          <a:p>
            <a:pPr hangingPunct="0"/>
            <a:endParaRPr lang="de-DE">
              <a:latin typeface="Liberation Sans" pitchFamily="18"/>
              <a:ea typeface="Microsoft YaHei" pitchFamily="2"/>
              <a:cs typeface="Mangal" pitchFamily="2"/>
            </a:endParaRPr>
          </a:p>
        </p:txBody>
      </p:sp>
      <p:sp>
        <p:nvSpPr>
          <p:cNvPr id="43" name="Titel 1">
            <a:extLst>
              <a:ext uri="{FF2B5EF4-FFF2-40B4-BE49-F238E27FC236}">
                <a16:creationId xmlns:a16="http://schemas.microsoft.com/office/drawing/2014/main" id="{BFD85013-1826-4C9B-BBE1-2A8BEFB497DB}"/>
              </a:ext>
            </a:extLst>
          </p:cNvPr>
          <p:cNvSpPr txBox="1">
            <a:spLocks/>
          </p:cNvSpPr>
          <p:nvPr/>
        </p:nvSpPr>
        <p:spPr>
          <a:xfrm>
            <a:off x="3340430" y="-279680"/>
            <a:ext cx="7171874" cy="17597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3000" dirty="0">
                <a:solidFill>
                  <a:srgbClr val="92D050"/>
                </a:solidFill>
                <a:latin typeface="Calibri" panose="020F0502020204030204" pitchFamily="34" charset="0"/>
                <a:cs typeface="Calibri" panose="020F0502020204030204" pitchFamily="34" charset="0"/>
              </a:rPr>
              <a:t>„Das Spielpaket </a:t>
            </a:r>
            <a:r>
              <a:rPr lang="de-DE" sz="3000" dirty="0" err="1">
                <a:solidFill>
                  <a:srgbClr val="92D050"/>
                </a:solidFill>
                <a:latin typeface="Calibri" panose="020F0502020204030204" pitchFamily="34" charset="0"/>
                <a:cs typeface="Calibri" panose="020F0502020204030204" pitchFamily="34" charset="0"/>
              </a:rPr>
              <a:t>BaFö</a:t>
            </a:r>
            <a:r>
              <a:rPr lang="de-DE" sz="3000" dirty="0">
                <a:solidFill>
                  <a:srgbClr val="92D050"/>
                </a:solidFill>
                <a:latin typeface="Calibri" panose="020F0502020204030204" pitchFamily="34" charset="0"/>
                <a:cs typeface="Calibri" panose="020F0502020204030204" pitchFamily="34" charset="0"/>
              </a:rPr>
              <a:t>“- Kooperationspartner</a:t>
            </a:r>
          </a:p>
          <a:p>
            <a:r>
              <a:rPr lang="de-DE" sz="2000" dirty="0">
                <a:solidFill>
                  <a:srgbClr val="92D050"/>
                </a:solidFill>
                <a:latin typeface="Calibri" panose="020F0502020204030204" pitchFamily="34" charset="0"/>
                <a:cs typeface="Calibri" panose="020F0502020204030204" pitchFamily="34" charset="0"/>
              </a:rPr>
              <a:t>Mit der Beratungsschule: </a:t>
            </a:r>
            <a:r>
              <a:rPr lang="de-DE" sz="2000" b="1" dirty="0">
                <a:solidFill>
                  <a:srgbClr val="92D050"/>
                </a:solidFill>
                <a:latin typeface="Calibri" panose="020F0502020204030204" pitchFamily="34" charset="0"/>
                <a:cs typeface="Calibri" panose="020F0502020204030204" pitchFamily="34" charset="0"/>
              </a:rPr>
              <a:t>Grundschule </a:t>
            </a:r>
            <a:r>
              <a:rPr lang="de-DE" sz="2000" b="1" dirty="0" err="1">
                <a:solidFill>
                  <a:srgbClr val="92D050"/>
                </a:solidFill>
                <a:latin typeface="Calibri" panose="020F0502020204030204" pitchFamily="34" charset="0"/>
                <a:cs typeface="Calibri" panose="020F0502020204030204" pitchFamily="34" charset="0"/>
              </a:rPr>
              <a:t>Ubbedissen</a:t>
            </a:r>
            <a:endParaRPr lang="de-DE" sz="2000" b="1" dirty="0">
              <a:solidFill>
                <a:srgbClr val="92D050"/>
              </a:solidFill>
              <a:latin typeface="Calibri" panose="020F0502020204030204" pitchFamily="34" charset="0"/>
              <a:cs typeface="Calibri" panose="020F0502020204030204" pitchFamily="34" charset="0"/>
            </a:endParaRPr>
          </a:p>
          <a:p>
            <a:r>
              <a:rPr lang="de-DE" sz="2000" dirty="0">
                <a:solidFill>
                  <a:srgbClr val="FF9300"/>
                </a:solidFill>
                <a:latin typeface="Calibri" panose="020F0502020204030204" pitchFamily="34" charset="0"/>
                <a:cs typeface="Calibri" panose="020F0502020204030204" pitchFamily="34" charset="0"/>
              </a:rPr>
              <a:t>Spiele für die </a:t>
            </a:r>
            <a:r>
              <a:rPr lang="de-DE" sz="2000" dirty="0" err="1">
                <a:solidFill>
                  <a:srgbClr val="92D050"/>
                </a:solidFill>
                <a:latin typeface="Calibri" panose="020F0502020204030204" pitchFamily="34" charset="0"/>
                <a:cs typeface="Calibri" panose="020F0502020204030204" pitchFamily="34" charset="0"/>
              </a:rPr>
              <a:t>Ba</a:t>
            </a:r>
            <a:r>
              <a:rPr lang="de-DE" sz="2000" dirty="0" err="1">
                <a:solidFill>
                  <a:srgbClr val="FF9300"/>
                </a:solidFill>
                <a:latin typeface="Calibri" panose="020F0502020204030204" pitchFamily="34" charset="0"/>
                <a:cs typeface="Calibri" panose="020F0502020204030204" pitchFamily="34" charset="0"/>
              </a:rPr>
              <a:t>siskompetenz</a:t>
            </a:r>
            <a:r>
              <a:rPr lang="de-DE" sz="2000" dirty="0" err="1">
                <a:solidFill>
                  <a:srgbClr val="92D050"/>
                </a:solidFill>
                <a:latin typeface="Calibri" panose="020F0502020204030204" pitchFamily="34" charset="0"/>
                <a:cs typeface="Calibri" panose="020F0502020204030204" pitchFamily="34" charset="0"/>
              </a:rPr>
              <a:t>Fö</a:t>
            </a:r>
            <a:r>
              <a:rPr lang="de-DE" sz="2000" dirty="0" err="1">
                <a:solidFill>
                  <a:srgbClr val="FF9300"/>
                </a:solidFill>
                <a:latin typeface="Calibri" panose="020F0502020204030204" pitchFamily="34" charset="0"/>
                <a:cs typeface="Calibri" panose="020F0502020204030204" pitchFamily="34" charset="0"/>
              </a:rPr>
              <a:t>rderung</a:t>
            </a:r>
            <a:r>
              <a:rPr lang="de-DE" sz="2000" dirty="0">
                <a:solidFill>
                  <a:srgbClr val="FF9300"/>
                </a:solidFill>
                <a:latin typeface="Calibri" panose="020F0502020204030204" pitchFamily="34" charset="0"/>
                <a:cs typeface="Calibri" panose="020F0502020204030204" pitchFamily="34" charset="0"/>
              </a:rPr>
              <a:t> </a:t>
            </a:r>
          </a:p>
        </p:txBody>
      </p:sp>
      <p:pic>
        <p:nvPicPr>
          <p:cNvPr id="2" name="Grafik 1">
            <a:extLst>
              <a:ext uri="{FF2B5EF4-FFF2-40B4-BE49-F238E27FC236}">
                <a16:creationId xmlns:a16="http://schemas.microsoft.com/office/drawing/2014/main" id="{65F8B520-F104-4FB2-A30F-1BE390DC7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759" y="418681"/>
            <a:ext cx="1627200" cy="1044995"/>
          </a:xfrm>
          <a:prstGeom prst="rect">
            <a:avLst/>
          </a:prstGeom>
        </p:spPr>
      </p:pic>
      <p:graphicFrame>
        <p:nvGraphicFramePr>
          <p:cNvPr id="6" name="Diagramm 5">
            <a:extLst>
              <a:ext uri="{FF2B5EF4-FFF2-40B4-BE49-F238E27FC236}">
                <a16:creationId xmlns:a16="http://schemas.microsoft.com/office/drawing/2014/main" id="{F1ADF601-FF69-4AE3-B74D-84097D23D579}"/>
              </a:ext>
            </a:extLst>
          </p:cNvPr>
          <p:cNvGraphicFramePr/>
          <p:nvPr>
            <p:extLst>
              <p:ext uri="{D42A27DB-BD31-4B8C-83A1-F6EECF244321}">
                <p14:modId xmlns:p14="http://schemas.microsoft.com/office/powerpoint/2010/main" val="1022664559"/>
              </p:ext>
            </p:extLst>
          </p:nvPr>
        </p:nvGraphicFramePr>
        <p:xfrm>
          <a:off x="825687" y="1666842"/>
          <a:ext cx="10357945" cy="4903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 name="Textfeld 70">
            <a:extLst>
              <a:ext uri="{FF2B5EF4-FFF2-40B4-BE49-F238E27FC236}">
                <a16:creationId xmlns:a16="http://schemas.microsoft.com/office/drawing/2014/main" id="{306AE679-D05E-4F80-809F-CBF67D7BE07E}"/>
              </a:ext>
            </a:extLst>
          </p:cNvPr>
          <p:cNvSpPr txBox="1"/>
          <p:nvPr/>
        </p:nvSpPr>
        <p:spPr>
          <a:xfrm>
            <a:off x="5268886" y="6186311"/>
            <a:ext cx="2519279" cy="246221"/>
          </a:xfrm>
          <a:prstGeom prst="rect">
            <a:avLst/>
          </a:prstGeom>
          <a:noFill/>
        </p:spPr>
        <p:txBody>
          <a:bodyPr wrap="square">
            <a:spAutoFit/>
          </a:bodyPr>
          <a:lstStyle/>
          <a:p>
            <a:pPr lvl="0"/>
            <a:r>
              <a:rPr lang="de-DE" sz="1000" dirty="0">
                <a:latin typeface="Calibri" panose="020F0502020204030204" pitchFamily="34" charset="0"/>
                <a:ea typeface="Liberation Serif" panose="02020603050405020304" pitchFamily="18" charset="0"/>
                <a:cs typeface="Calibri" panose="020F0502020204030204" pitchFamily="34" charset="0"/>
              </a:rPr>
              <a:t>*Einsatz in der Ausbildung von Lehrkräften</a:t>
            </a:r>
          </a:p>
        </p:txBody>
      </p:sp>
    </p:spTree>
    <p:extLst>
      <p:ext uri="{BB962C8B-B14F-4D97-AF65-F5344CB8AC3E}">
        <p14:creationId xmlns:p14="http://schemas.microsoft.com/office/powerpoint/2010/main" val="3685237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23CFF-DB42-47AD-4524-D82B5F40246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5F47A8-0DB4-C657-0BCD-8F5E063E499B}"/>
              </a:ext>
            </a:extLst>
          </p:cNvPr>
          <p:cNvSpPr>
            <a:spLocks noGrp="1"/>
          </p:cNvSpPr>
          <p:nvPr>
            <p:ph type="title"/>
          </p:nvPr>
        </p:nvSpPr>
        <p:spPr/>
        <p:txBody>
          <a:bodyPr/>
          <a:lstStyle/>
          <a:p>
            <a:r>
              <a:rPr lang="de-DE" u="sng" dirty="0"/>
              <a:t>Das Konzept I </a:t>
            </a:r>
          </a:p>
        </p:txBody>
      </p:sp>
      <p:pic>
        <p:nvPicPr>
          <p:cNvPr id="5" name="Grafik 4" descr="Gedankenblase mit einfarbiger Füllung">
            <a:extLst>
              <a:ext uri="{FF2B5EF4-FFF2-40B4-BE49-F238E27FC236}">
                <a16:creationId xmlns:a16="http://schemas.microsoft.com/office/drawing/2014/main" id="{32DE3CEF-3EDB-41F9-0B92-778882DE0F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74512" y="603623"/>
            <a:ext cx="914400" cy="914400"/>
          </a:xfrm>
          <a:prstGeom prst="rect">
            <a:avLst/>
          </a:prstGeom>
        </p:spPr>
      </p:pic>
      <p:graphicFrame>
        <p:nvGraphicFramePr>
          <p:cNvPr id="4" name="Diagramm 3">
            <a:extLst>
              <a:ext uri="{FF2B5EF4-FFF2-40B4-BE49-F238E27FC236}">
                <a16:creationId xmlns:a16="http://schemas.microsoft.com/office/drawing/2014/main" id="{36E81E96-4117-1822-B1A5-BBAF6E8DFA24}"/>
              </a:ext>
            </a:extLst>
          </p:cNvPr>
          <p:cNvGraphicFramePr/>
          <p:nvPr/>
        </p:nvGraphicFramePr>
        <p:xfrm>
          <a:off x="349396" y="1825625"/>
          <a:ext cx="11472490" cy="43127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92412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4FC9A-757B-3DAB-721E-DEE061F5FC47}"/>
              </a:ext>
            </a:extLst>
          </p:cNvPr>
          <p:cNvSpPr>
            <a:spLocks noGrp="1"/>
          </p:cNvSpPr>
          <p:nvPr>
            <p:ph type="title"/>
          </p:nvPr>
        </p:nvSpPr>
        <p:spPr>
          <a:xfrm>
            <a:off x="201706" y="0"/>
            <a:ext cx="9810604" cy="1216024"/>
          </a:xfrm>
        </p:spPr>
        <p:txBody>
          <a:bodyPr/>
          <a:lstStyle/>
          <a:p>
            <a:r>
              <a:rPr lang="de-DE" u="sng" dirty="0"/>
              <a:t>Das Konzept II</a:t>
            </a:r>
          </a:p>
        </p:txBody>
      </p:sp>
      <p:graphicFrame>
        <p:nvGraphicFramePr>
          <p:cNvPr id="4" name="Inhaltsplatzhalter 3">
            <a:extLst>
              <a:ext uri="{FF2B5EF4-FFF2-40B4-BE49-F238E27FC236}">
                <a16:creationId xmlns:a16="http://schemas.microsoft.com/office/drawing/2014/main" id="{17D0673A-C948-B02C-4BED-7888DC2FF2E2}"/>
              </a:ext>
            </a:extLst>
          </p:cNvPr>
          <p:cNvGraphicFramePr>
            <a:graphicFrameLocks noGrp="1"/>
          </p:cNvGraphicFramePr>
          <p:nvPr>
            <p:ph idx="1"/>
          </p:nvPr>
        </p:nvGraphicFramePr>
        <p:xfrm>
          <a:off x="201706" y="1216024"/>
          <a:ext cx="11788588" cy="5038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a:extLst>
              <a:ext uri="{FF2B5EF4-FFF2-40B4-BE49-F238E27FC236}">
                <a16:creationId xmlns:a16="http://schemas.microsoft.com/office/drawing/2014/main" id="{C99D6176-1114-C493-AB6C-E511C048E025}"/>
              </a:ext>
            </a:extLst>
          </p:cNvPr>
          <p:cNvSpPr txBox="1"/>
          <p:nvPr/>
        </p:nvSpPr>
        <p:spPr>
          <a:xfrm>
            <a:off x="-119015" y="5939117"/>
            <a:ext cx="8348760" cy="1046440"/>
          </a:xfrm>
          <a:prstGeom prst="rect">
            <a:avLst/>
          </a:prstGeom>
          <a:noFill/>
        </p:spPr>
        <p:txBody>
          <a:bodyPr wrap="none" rtlCol="0">
            <a:spAutoFit/>
          </a:bodyPr>
          <a:lstStyle/>
          <a:p>
            <a:r>
              <a:rPr kumimoji="0" lang="de-DE" sz="6600" b="0" i="0" u="none" strike="noStrike" kern="0" cap="none" spc="0" normalizeH="0" baseline="80000" noProof="0" dirty="0">
                <a:ln>
                  <a:noFill/>
                </a:ln>
                <a:solidFill>
                  <a:prstClr val="white"/>
                </a:solidFill>
                <a:effectLst/>
                <a:uLnTx/>
                <a:uFillTx/>
                <a:latin typeface="Trebuchet MS" panose="020B0603020202020204"/>
                <a:ea typeface="+mn-ea"/>
                <a:cs typeface="+mn-cs"/>
              </a:rPr>
              <a:t>*</a:t>
            </a:r>
            <a:r>
              <a:rPr kumimoji="0" lang="de-DE" sz="1800" b="0" i="0" u="none" strike="noStrike" kern="0" cap="none" spc="0" normalizeH="0" baseline="0" noProof="0" dirty="0">
                <a:ln>
                  <a:noFill/>
                </a:ln>
                <a:solidFill>
                  <a:srgbClr val="080000"/>
                </a:solidFill>
                <a:effectLst/>
                <a:uLnTx/>
                <a:uFillTx/>
                <a:latin typeface="Trebuchet MS" panose="020B0603020202020204"/>
                <a:ea typeface="+mn-ea"/>
                <a:cs typeface="Arial" charset="0"/>
              </a:rPr>
              <a:t>Vgl. Anja Wrede: Spielen – Lernen – Wachsen. HABA </a:t>
            </a:r>
            <a:r>
              <a:rPr kumimoji="0" lang="de-DE" sz="1800" b="0" i="0" u="none" strike="noStrike" kern="0" cap="none" spc="0" normalizeH="0" baseline="0" noProof="0" dirty="0" err="1">
                <a:ln>
                  <a:noFill/>
                </a:ln>
                <a:solidFill>
                  <a:srgbClr val="080000"/>
                </a:solidFill>
                <a:effectLst/>
                <a:uLnTx/>
                <a:uFillTx/>
                <a:latin typeface="Trebuchet MS" panose="020B0603020202020204"/>
                <a:ea typeface="+mn-ea"/>
                <a:cs typeface="Arial" charset="0"/>
              </a:rPr>
              <a:t>Habermaaß</a:t>
            </a:r>
            <a:r>
              <a:rPr kumimoji="0" lang="de-DE" sz="1800" b="0" i="0" u="none" strike="noStrike" kern="0" cap="none" spc="0" normalizeH="0" baseline="0" noProof="0" dirty="0">
                <a:ln>
                  <a:noFill/>
                </a:ln>
                <a:solidFill>
                  <a:srgbClr val="080000"/>
                </a:solidFill>
                <a:effectLst/>
                <a:uLnTx/>
                <a:uFillTx/>
                <a:latin typeface="Trebuchet MS" panose="020B0603020202020204"/>
                <a:ea typeface="+mn-ea"/>
                <a:cs typeface="Arial" charset="0"/>
              </a:rPr>
              <a:t>, Bad Rodach</a:t>
            </a:r>
          </a:p>
          <a:p>
            <a:endParaRPr lang="de-DE" dirty="0"/>
          </a:p>
        </p:txBody>
      </p:sp>
      <p:pic>
        <p:nvPicPr>
          <p:cNvPr id="6" name="Grafik 5" descr="Gedankenblase mit einfarbiger Füllung">
            <a:extLst>
              <a:ext uri="{FF2B5EF4-FFF2-40B4-BE49-F238E27FC236}">
                <a16:creationId xmlns:a16="http://schemas.microsoft.com/office/drawing/2014/main" id="{9F8DCF09-B126-395A-69DB-C2FE97E405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30233" y="28017"/>
            <a:ext cx="914400" cy="914400"/>
          </a:xfrm>
          <a:prstGeom prst="rect">
            <a:avLst/>
          </a:prstGeom>
        </p:spPr>
      </p:pic>
    </p:spTree>
    <p:extLst>
      <p:ext uri="{BB962C8B-B14F-4D97-AF65-F5344CB8AC3E}">
        <p14:creationId xmlns:p14="http://schemas.microsoft.com/office/powerpoint/2010/main" val="257878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8174F-DDED-E656-F886-28410A0214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BCBE52-950D-BF19-5CAE-A974186A949A}"/>
              </a:ext>
            </a:extLst>
          </p:cNvPr>
          <p:cNvSpPr>
            <a:spLocks noGrp="1"/>
          </p:cNvSpPr>
          <p:nvPr>
            <p:ph type="title"/>
          </p:nvPr>
        </p:nvSpPr>
        <p:spPr>
          <a:xfrm>
            <a:off x="0" y="-88972"/>
            <a:ext cx="9810604" cy="1216024"/>
          </a:xfrm>
        </p:spPr>
        <p:txBody>
          <a:bodyPr/>
          <a:lstStyle/>
          <a:p>
            <a:r>
              <a:rPr lang="de-DE" u="sng" dirty="0"/>
              <a:t>Das Konzept III</a:t>
            </a:r>
          </a:p>
        </p:txBody>
      </p:sp>
      <p:graphicFrame>
        <p:nvGraphicFramePr>
          <p:cNvPr id="3" name="Diagramm 2">
            <a:extLst>
              <a:ext uri="{FF2B5EF4-FFF2-40B4-BE49-F238E27FC236}">
                <a16:creationId xmlns:a16="http://schemas.microsoft.com/office/drawing/2014/main" id="{8709A256-64B9-CE57-5489-2A51CDF2AF41}"/>
              </a:ext>
            </a:extLst>
          </p:cNvPr>
          <p:cNvGraphicFramePr/>
          <p:nvPr>
            <p:extLst>
              <p:ext uri="{D42A27DB-BD31-4B8C-83A1-F6EECF244321}">
                <p14:modId xmlns:p14="http://schemas.microsoft.com/office/powerpoint/2010/main" val="214198680"/>
              </p:ext>
            </p:extLst>
          </p:nvPr>
        </p:nvGraphicFramePr>
        <p:xfrm>
          <a:off x="0" y="1637414"/>
          <a:ext cx="12192000" cy="52205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a:extLst>
              <a:ext uri="{FF2B5EF4-FFF2-40B4-BE49-F238E27FC236}">
                <a16:creationId xmlns:a16="http://schemas.microsoft.com/office/drawing/2014/main" id="{840630FD-6822-BBE1-2E31-B0FBD8A61C6E}"/>
              </a:ext>
            </a:extLst>
          </p:cNvPr>
          <p:cNvSpPr txBox="1"/>
          <p:nvPr/>
        </p:nvSpPr>
        <p:spPr>
          <a:xfrm>
            <a:off x="2661684" y="926997"/>
            <a:ext cx="6868632" cy="400110"/>
          </a:xfrm>
          <a:prstGeom prst="rect">
            <a:avLst/>
          </a:prstGeom>
          <a:solidFill>
            <a:srgbClr val="FF9300"/>
          </a:solidFill>
          <a:ln>
            <a:solidFill>
              <a:schemeClr val="tx1"/>
            </a:solidFill>
          </a:ln>
        </p:spPr>
        <p:txBody>
          <a:bodyPr wrap="square" rtlCol="0">
            <a:spAutoFit/>
          </a:bodyPr>
          <a:lstStyle/>
          <a:p>
            <a:pPr algn="ctr"/>
            <a:r>
              <a:rPr lang="de-DE" sz="2000" b="1" dirty="0">
                <a:latin typeface="Calibri" panose="020F0502020204030204" pitchFamily="34" charset="0"/>
                <a:cs typeface="Calibri" panose="020F0502020204030204" pitchFamily="34" charset="0"/>
              </a:rPr>
              <a:t>Fordern und Fördern verschiedener Entwicklungsbereiche </a:t>
            </a:r>
          </a:p>
        </p:txBody>
      </p:sp>
      <p:pic>
        <p:nvPicPr>
          <p:cNvPr id="7" name="Grafik 6" descr="Gute Idee mit einfarbiger Füllung">
            <a:extLst>
              <a:ext uri="{FF2B5EF4-FFF2-40B4-BE49-F238E27FC236}">
                <a16:creationId xmlns:a16="http://schemas.microsoft.com/office/drawing/2014/main" id="{31C97D54-5746-8C1A-CC2F-7EEBBD6E33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08381" y="1637414"/>
            <a:ext cx="914400" cy="914400"/>
          </a:xfrm>
          <a:prstGeom prst="rect">
            <a:avLst/>
          </a:prstGeom>
        </p:spPr>
      </p:pic>
      <p:pic>
        <p:nvPicPr>
          <p:cNvPr id="9" name="Grafik 8" descr="Verbindungen mit einfarbiger Füllung">
            <a:extLst>
              <a:ext uri="{FF2B5EF4-FFF2-40B4-BE49-F238E27FC236}">
                <a16:creationId xmlns:a16="http://schemas.microsoft.com/office/drawing/2014/main" id="{FE969992-12E7-6AAA-A5B1-76F14A3B80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46991" y="1637414"/>
            <a:ext cx="914400" cy="914400"/>
          </a:xfrm>
          <a:prstGeom prst="rect">
            <a:avLst/>
          </a:prstGeom>
        </p:spPr>
      </p:pic>
      <p:pic>
        <p:nvPicPr>
          <p:cNvPr id="11" name="Grafik 10" descr="Erhobene Hand mit einfarbiger Füllung">
            <a:extLst>
              <a:ext uri="{FF2B5EF4-FFF2-40B4-BE49-F238E27FC236}">
                <a16:creationId xmlns:a16="http://schemas.microsoft.com/office/drawing/2014/main" id="{6C979470-3D80-5CCE-D6F5-66620AEEF59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040140" y="1637414"/>
            <a:ext cx="914400" cy="914400"/>
          </a:xfrm>
          <a:prstGeom prst="rect">
            <a:avLst/>
          </a:prstGeom>
        </p:spPr>
      </p:pic>
      <p:pic>
        <p:nvPicPr>
          <p:cNvPr id="14" name="Grafik 13" descr="Gedankenblase mit einfarbiger Füllung">
            <a:extLst>
              <a:ext uri="{FF2B5EF4-FFF2-40B4-BE49-F238E27FC236}">
                <a16:creationId xmlns:a16="http://schemas.microsoft.com/office/drawing/2014/main" id="{3CB53C30-1E36-6E35-D257-B9912C5B4F3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96317" y="-68120"/>
            <a:ext cx="914400" cy="914400"/>
          </a:xfrm>
          <a:prstGeom prst="rect">
            <a:avLst/>
          </a:prstGeom>
        </p:spPr>
      </p:pic>
    </p:spTree>
    <p:extLst>
      <p:ext uri="{BB962C8B-B14F-4D97-AF65-F5344CB8AC3E}">
        <p14:creationId xmlns:p14="http://schemas.microsoft.com/office/powerpoint/2010/main" val="1465070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5ACCB2-4B95-DBF0-87CE-81B496EE33B5}"/>
              </a:ext>
            </a:extLst>
          </p:cNvPr>
          <p:cNvSpPr>
            <a:spLocks noGrp="1"/>
          </p:cNvSpPr>
          <p:nvPr>
            <p:ph type="title"/>
          </p:nvPr>
        </p:nvSpPr>
        <p:spPr>
          <a:xfrm>
            <a:off x="431800" y="609601"/>
            <a:ext cx="9810604" cy="1216024"/>
          </a:xfrm>
        </p:spPr>
        <p:txBody>
          <a:bodyPr>
            <a:normAutofit fontScale="90000"/>
          </a:bodyPr>
          <a:lstStyle/>
          <a:p>
            <a:r>
              <a:rPr lang="de-DE" u="sng" dirty="0"/>
              <a:t>Der Ablauf einer Spielestunde Spielend lernen regeln einzuhalten</a:t>
            </a:r>
          </a:p>
        </p:txBody>
      </p:sp>
      <p:graphicFrame>
        <p:nvGraphicFramePr>
          <p:cNvPr id="4" name="Inhaltsplatzhalter 3">
            <a:extLst>
              <a:ext uri="{FF2B5EF4-FFF2-40B4-BE49-F238E27FC236}">
                <a16:creationId xmlns:a16="http://schemas.microsoft.com/office/drawing/2014/main" id="{EF049E8C-2DA0-6DC3-38C5-5EB4E5F6241D}"/>
              </a:ext>
            </a:extLst>
          </p:cNvPr>
          <p:cNvGraphicFramePr>
            <a:graphicFrameLocks noGrp="1"/>
          </p:cNvGraphicFramePr>
          <p:nvPr>
            <p:ph idx="1"/>
          </p:nvPr>
        </p:nvGraphicFramePr>
        <p:xfrm>
          <a:off x="431800" y="1825625"/>
          <a:ext cx="10429875" cy="4194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Horizontale Rolle 4">
            <a:extLst>
              <a:ext uri="{FF2B5EF4-FFF2-40B4-BE49-F238E27FC236}">
                <a16:creationId xmlns:a16="http://schemas.microsoft.com/office/drawing/2014/main" id="{7FF9327C-E5B1-5D1F-9670-D96656526501}"/>
              </a:ext>
            </a:extLst>
          </p:cNvPr>
          <p:cNvSpPr/>
          <p:nvPr/>
        </p:nvSpPr>
        <p:spPr>
          <a:xfrm>
            <a:off x="2776655" y="3750526"/>
            <a:ext cx="2029522" cy="2497873"/>
          </a:xfrm>
          <a:prstGeom prst="horizontalScroll">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latin typeface="Calibri" panose="020F0502020204030204" pitchFamily="34" charset="0"/>
                <a:cs typeface="Calibri" panose="020F0502020204030204" pitchFamily="34" charset="0"/>
              </a:rPr>
              <a:t>Dieser ist verantwortlich für: </a:t>
            </a:r>
          </a:p>
          <a:p>
            <a:pPr marL="285750" indent="-285750" algn="ctr">
              <a:buFontTx/>
              <a:buChar char="-"/>
            </a:pPr>
            <a:r>
              <a:rPr lang="de-DE" sz="1500" dirty="0">
                <a:latin typeface="Calibri" panose="020F0502020204030204" pitchFamily="34" charset="0"/>
                <a:cs typeface="Calibri" panose="020F0502020204030204" pitchFamily="34" charset="0"/>
              </a:rPr>
              <a:t>Erklärung des Spiels </a:t>
            </a:r>
          </a:p>
          <a:p>
            <a:pPr marL="285750" indent="-285750" algn="ctr">
              <a:buFontTx/>
              <a:buChar char="-"/>
            </a:pPr>
            <a:r>
              <a:rPr lang="de-DE" sz="1500" dirty="0">
                <a:latin typeface="Calibri" panose="020F0502020204030204" pitchFamily="34" charset="0"/>
                <a:cs typeface="Calibri" panose="020F0502020204030204" pitchFamily="34" charset="0"/>
              </a:rPr>
              <a:t>Einhaltung der Regeln </a:t>
            </a:r>
          </a:p>
          <a:p>
            <a:pPr marL="285750" indent="-285750" algn="ctr">
              <a:buFontTx/>
              <a:buChar char="-"/>
            </a:pPr>
            <a:r>
              <a:rPr lang="de-DE" sz="1500" dirty="0">
                <a:latin typeface="Calibri" panose="020F0502020204030204" pitchFamily="34" charset="0"/>
                <a:cs typeface="Calibri" panose="020F0502020204030204" pitchFamily="34" charset="0"/>
              </a:rPr>
              <a:t>Aufräumen des Spiels</a:t>
            </a:r>
          </a:p>
        </p:txBody>
      </p:sp>
      <p:pic>
        <p:nvPicPr>
          <p:cNvPr id="7" name="Grafik 6" descr="Stoppuhr 75% mit einfarbiger Füllung">
            <a:extLst>
              <a:ext uri="{FF2B5EF4-FFF2-40B4-BE49-F238E27FC236}">
                <a16:creationId xmlns:a16="http://schemas.microsoft.com/office/drawing/2014/main" id="{0603D037-87A1-B676-ED61-1A78836998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39470" y="303213"/>
            <a:ext cx="914400" cy="914400"/>
          </a:xfrm>
          <a:prstGeom prst="rect">
            <a:avLst/>
          </a:prstGeom>
        </p:spPr>
      </p:pic>
    </p:spTree>
    <p:extLst>
      <p:ext uri="{BB962C8B-B14F-4D97-AF65-F5344CB8AC3E}">
        <p14:creationId xmlns:p14="http://schemas.microsoft.com/office/powerpoint/2010/main" val="2994593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ürfel und Stifte bei einem Brettspiel">
            <a:extLst>
              <a:ext uri="{FF2B5EF4-FFF2-40B4-BE49-F238E27FC236}">
                <a16:creationId xmlns:a16="http://schemas.microsoft.com/office/drawing/2014/main" id="{4B9FD9F7-BFC0-321B-4186-762C6FC1976D}"/>
              </a:ext>
            </a:extLst>
          </p:cNvPr>
          <p:cNvPicPr>
            <a:picLocks noChangeAspect="1"/>
          </p:cNvPicPr>
          <p:nvPr/>
        </p:nvPicPr>
        <p:blipFill>
          <a:blip r:embed="rId2">
            <a:alphaModFix amt="42000"/>
            <a:extLst>
              <a:ext uri="{BEBA8EAE-BF5A-486C-A8C5-ECC9F3942E4B}">
                <a14:imgProps xmlns:a14="http://schemas.microsoft.com/office/drawing/2010/main">
                  <a14:imgLayer r:embed="rId3">
                    <a14:imgEffect>
                      <a14:colorTemperature colorTemp="6934"/>
                    </a14:imgEffect>
                    <a14:imgEffect>
                      <a14:saturation sat="400000"/>
                    </a14:imgEffect>
                  </a14:imgLayer>
                </a14:imgProps>
              </a:ext>
            </a:extLst>
          </a:blip>
          <a:srcRect t="15393" r="-1" b="-1"/>
          <a:stretch/>
        </p:blipFill>
        <p:spPr>
          <a:xfrm>
            <a:off x="20" y="10"/>
            <a:ext cx="12188930" cy="6857990"/>
          </a:xfrm>
          <a:prstGeom prst="rect">
            <a:avLst/>
          </a:prstGeom>
        </p:spPr>
      </p:pic>
      <p:sp>
        <p:nvSpPr>
          <p:cNvPr id="2" name="Titel 1">
            <a:extLst>
              <a:ext uri="{FF2B5EF4-FFF2-40B4-BE49-F238E27FC236}">
                <a16:creationId xmlns:a16="http://schemas.microsoft.com/office/drawing/2014/main" id="{C3D9CA3D-EF5E-094F-71F9-F0E4B6C58CF0}"/>
              </a:ext>
            </a:extLst>
          </p:cNvPr>
          <p:cNvSpPr>
            <a:spLocks noGrp="1"/>
          </p:cNvSpPr>
          <p:nvPr>
            <p:ph type="ctrTitle"/>
          </p:nvPr>
        </p:nvSpPr>
        <p:spPr>
          <a:xfrm>
            <a:off x="0" y="0"/>
            <a:ext cx="11850624" cy="6858000"/>
          </a:xfrm>
        </p:spPr>
        <p:txBody>
          <a:bodyPr>
            <a:normAutofit/>
          </a:bodyPr>
          <a:lstStyle/>
          <a:p>
            <a:pPr lvl="0">
              <a:lnSpc>
                <a:spcPct val="100000"/>
              </a:lnSpc>
              <a:spcBef>
                <a:spcPts val="0"/>
              </a:spcBef>
              <a:defRPr/>
            </a:pPr>
            <a:r>
              <a:rPr lang="de-DE" sz="2000" kern="0" dirty="0">
                <a:solidFill>
                  <a:schemeClr val="tx1"/>
                </a:solidFill>
                <a:latin typeface="Calibri" panose="020F0502020204030204" pitchFamily="34" charset="0"/>
                <a:cs typeface="Calibri" panose="020F0502020204030204" pitchFamily="34" charset="0"/>
              </a:rPr>
              <a:t>„Sage es mir, und ich werde es vergessen. </a:t>
            </a:r>
            <a:br>
              <a:rPr lang="de-DE" sz="2000" kern="0" dirty="0">
                <a:solidFill>
                  <a:schemeClr val="tx1"/>
                </a:solidFill>
                <a:latin typeface="Calibri" panose="020F0502020204030204" pitchFamily="34" charset="0"/>
                <a:cs typeface="Calibri" panose="020F0502020204030204" pitchFamily="34" charset="0"/>
              </a:rPr>
            </a:br>
            <a:r>
              <a:rPr lang="de-DE" sz="2000" kern="0" dirty="0">
                <a:solidFill>
                  <a:schemeClr val="tx1"/>
                </a:solidFill>
                <a:latin typeface="Calibri" panose="020F0502020204030204" pitchFamily="34" charset="0"/>
                <a:cs typeface="Calibri" panose="020F0502020204030204" pitchFamily="34" charset="0"/>
              </a:rPr>
              <a:t>Zeige es mir, und ich erinnere mich. </a:t>
            </a:r>
            <a:br>
              <a:rPr lang="de-DE" sz="2000" kern="0" dirty="0">
                <a:solidFill>
                  <a:schemeClr val="tx1"/>
                </a:solidFill>
                <a:latin typeface="Calibri" panose="020F0502020204030204" pitchFamily="34" charset="0"/>
                <a:cs typeface="Calibri" panose="020F0502020204030204" pitchFamily="34" charset="0"/>
              </a:rPr>
            </a:br>
            <a:r>
              <a:rPr lang="de-DE" sz="2000" kern="0" dirty="0">
                <a:solidFill>
                  <a:schemeClr val="tx1"/>
                </a:solidFill>
                <a:latin typeface="Calibri" panose="020F0502020204030204" pitchFamily="34" charset="0"/>
                <a:cs typeface="Calibri" panose="020F0502020204030204" pitchFamily="34" charset="0"/>
              </a:rPr>
              <a:t>Lass es mich tun, und ich behalte es.“ </a:t>
            </a:r>
            <a:br>
              <a:rPr lang="de-DE" sz="2000" kern="0" dirty="0">
                <a:solidFill>
                  <a:schemeClr val="tx1"/>
                </a:solidFill>
                <a:latin typeface="Calibri" panose="020F0502020204030204" pitchFamily="34" charset="0"/>
                <a:cs typeface="Calibri" panose="020F0502020204030204" pitchFamily="34" charset="0"/>
              </a:rPr>
            </a:br>
            <a:r>
              <a:rPr lang="de-DE" sz="2000" b="1" kern="0" dirty="0">
                <a:solidFill>
                  <a:schemeClr val="tx1"/>
                </a:solidFill>
                <a:latin typeface="Calibri" panose="020F0502020204030204" pitchFamily="34" charset="0"/>
                <a:cs typeface="Calibri" panose="020F0502020204030204" pitchFamily="34" charset="0"/>
              </a:rPr>
              <a:t>Konfuzius</a:t>
            </a:r>
            <a:br>
              <a:rPr lang="de-DE" sz="2000" b="1" kern="0" dirty="0">
                <a:solidFill>
                  <a:schemeClr val="tx1"/>
                </a:solidFill>
                <a:latin typeface="Calibri" panose="020F0502020204030204" pitchFamily="34" charset="0"/>
                <a:cs typeface="Calibri" panose="020F0502020204030204" pitchFamily="34" charset="0"/>
              </a:rPr>
            </a:br>
            <a:br>
              <a:rPr lang="de-DE" sz="2000" b="1" kern="0" dirty="0">
                <a:solidFill>
                  <a:schemeClr val="tx1"/>
                </a:solidFill>
                <a:latin typeface="Calibri" panose="020F0502020204030204" pitchFamily="34" charset="0"/>
                <a:cs typeface="Calibri" panose="020F0502020204030204" pitchFamily="34" charset="0"/>
              </a:rPr>
            </a:br>
            <a:br>
              <a:rPr lang="de-DE" sz="2000" kern="0" dirty="0">
                <a:solidFill>
                  <a:schemeClr val="tx1"/>
                </a:solidFill>
                <a:latin typeface="Calibri" panose="020F0502020204030204" pitchFamily="34" charset="0"/>
                <a:cs typeface="Calibri" panose="020F0502020204030204" pitchFamily="34" charset="0"/>
              </a:rPr>
            </a:br>
            <a:r>
              <a:rPr lang="de-DE" sz="2000" dirty="0">
                <a:solidFill>
                  <a:schemeClr val="tx1"/>
                </a:solidFill>
                <a:latin typeface="Calibri" panose="020F0502020204030204" pitchFamily="34" charset="0"/>
                <a:cs typeface="Calibri" panose="020F0502020204030204" pitchFamily="34" charset="0"/>
              </a:rPr>
              <a:t>„Die Regeln des Spiels sind die Regeln des Lebens“ </a:t>
            </a:r>
            <a:br>
              <a:rPr lang="de-DE" sz="2000" dirty="0">
                <a:solidFill>
                  <a:schemeClr val="tx1"/>
                </a:solidFill>
                <a:latin typeface="Calibri" panose="020F0502020204030204" pitchFamily="34" charset="0"/>
                <a:cs typeface="Calibri" panose="020F0502020204030204" pitchFamily="34" charset="0"/>
              </a:rPr>
            </a:br>
            <a:r>
              <a:rPr lang="de-DE" sz="2000" kern="0" dirty="0">
                <a:solidFill>
                  <a:schemeClr val="tx1"/>
                </a:solidFill>
                <a:latin typeface="Calibri" panose="020F0502020204030204" pitchFamily="34" charset="0"/>
                <a:cs typeface="Calibri" panose="020F0502020204030204" pitchFamily="34" charset="0"/>
              </a:rPr>
              <a:t>Dorothea Ruh</a:t>
            </a:r>
            <a:br>
              <a:rPr lang="de-DE" sz="2000" kern="0" dirty="0">
                <a:solidFill>
                  <a:schemeClr val="tx1"/>
                </a:solidFill>
                <a:latin typeface="Calibri" panose="020F0502020204030204" pitchFamily="34" charset="0"/>
                <a:cs typeface="Calibri" panose="020F0502020204030204" pitchFamily="34" charset="0"/>
              </a:rPr>
            </a:br>
            <a:r>
              <a:rPr lang="de-DE" sz="2000" kern="0" dirty="0">
                <a:solidFill>
                  <a:schemeClr val="tx1"/>
                </a:solidFill>
                <a:latin typeface="Calibri" panose="020F0502020204030204" pitchFamily="34" charset="0"/>
                <a:cs typeface="Calibri" panose="020F0502020204030204" pitchFamily="34" charset="0"/>
              </a:rPr>
              <a:t>„Kinder spielen nicht um zu lernen, </a:t>
            </a:r>
            <a:br>
              <a:rPr lang="de-DE" sz="2000" kern="0" dirty="0">
                <a:solidFill>
                  <a:schemeClr val="tx1"/>
                </a:solidFill>
                <a:latin typeface="Calibri" panose="020F0502020204030204" pitchFamily="34" charset="0"/>
                <a:cs typeface="Calibri" panose="020F0502020204030204" pitchFamily="34" charset="0"/>
              </a:rPr>
            </a:br>
            <a:r>
              <a:rPr lang="de-DE" sz="2000" kern="0" dirty="0">
                <a:solidFill>
                  <a:schemeClr val="tx1"/>
                </a:solidFill>
                <a:latin typeface="Calibri" panose="020F0502020204030204" pitchFamily="34" charset="0"/>
                <a:cs typeface="Calibri" panose="020F0502020204030204" pitchFamily="34" charset="0"/>
              </a:rPr>
              <a:t>aber sie lernen beim Spielen.“ </a:t>
            </a:r>
            <a:br>
              <a:rPr lang="de-DE" sz="2000" kern="0" dirty="0">
                <a:solidFill>
                  <a:schemeClr val="tx1"/>
                </a:solidFill>
                <a:latin typeface="Calibri" panose="020F0502020204030204" pitchFamily="34" charset="0"/>
                <a:cs typeface="Calibri" panose="020F0502020204030204" pitchFamily="34" charset="0"/>
              </a:rPr>
            </a:br>
            <a:r>
              <a:rPr lang="de-DE" sz="2000" b="1" kern="0" dirty="0">
                <a:solidFill>
                  <a:schemeClr val="tx1"/>
                </a:solidFill>
                <a:latin typeface="Calibri" panose="020F0502020204030204" pitchFamily="34" charset="0"/>
                <a:cs typeface="Calibri" panose="020F0502020204030204" pitchFamily="34" charset="0"/>
              </a:rPr>
              <a:t>Anja Wrede</a:t>
            </a:r>
            <a:br>
              <a:rPr lang="de-DE" sz="2000" b="1" kern="0" dirty="0">
                <a:solidFill>
                  <a:schemeClr val="tx1"/>
                </a:solidFill>
                <a:latin typeface="Calibri" panose="020F0502020204030204" pitchFamily="34" charset="0"/>
                <a:cs typeface="Calibri" panose="020F0502020204030204" pitchFamily="34" charset="0"/>
              </a:rPr>
            </a:br>
            <a:br>
              <a:rPr lang="de-DE" sz="2000" b="1" kern="0" dirty="0">
                <a:solidFill>
                  <a:schemeClr val="tx1"/>
                </a:solidFill>
                <a:latin typeface="Calibri" panose="020F0502020204030204" pitchFamily="34" charset="0"/>
                <a:cs typeface="Calibri" panose="020F0502020204030204" pitchFamily="34" charset="0"/>
              </a:rPr>
            </a:br>
            <a:br>
              <a:rPr lang="de-DE" sz="2000" kern="0" dirty="0">
                <a:solidFill>
                  <a:schemeClr val="tx1"/>
                </a:solidFill>
                <a:latin typeface="Calibri" panose="020F0502020204030204" pitchFamily="34" charset="0"/>
                <a:cs typeface="Calibri" panose="020F0502020204030204" pitchFamily="34" charset="0"/>
              </a:rPr>
            </a:br>
            <a:r>
              <a:rPr lang="de-DE" sz="2000" dirty="0">
                <a:solidFill>
                  <a:schemeClr val="tx1"/>
                </a:solidFill>
                <a:latin typeface="Calibri" panose="020F0502020204030204" pitchFamily="34" charset="0"/>
                <a:cs typeface="Calibri" panose="020F0502020204030204" pitchFamily="34" charset="0"/>
              </a:rPr>
              <a:t>„Das Gehirn wird so, wie man es benutzt. </a:t>
            </a:r>
            <a:br>
              <a:rPr lang="de-DE" sz="2000" dirty="0">
                <a:solidFill>
                  <a:schemeClr val="tx1"/>
                </a:solidFill>
                <a:latin typeface="Calibri" panose="020F0502020204030204" pitchFamily="34" charset="0"/>
                <a:cs typeface="Calibri" panose="020F0502020204030204" pitchFamily="34" charset="0"/>
              </a:rPr>
            </a:br>
            <a:r>
              <a:rPr lang="de-DE" sz="2000" dirty="0">
                <a:solidFill>
                  <a:schemeClr val="tx1"/>
                </a:solidFill>
                <a:latin typeface="Calibri" panose="020F0502020204030204" pitchFamily="34" charset="0"/>
                <a:cs typeface="Calibri" panose="020F0502020204030204" pitchFamily="34" charset="0"/>
              </a:rPr>
              <a:t>Ziemlich ist der neu ist der Zusatz: mit Begeisterung“ </a:t>
            </a:r>
            <a:br>
              <a:rPr lang="de-DE" sz="2000" dirty="0">
                <a:solidFill>
                  <a:schemeClr val="tx1"/>
                </a:solidFill>
                <a:latin typeface="Calibri" panose="020F0502020204030204" pitchFamily="34" charset="0"/>
                <a:cs typeface="Calibri" panose="020F0502020204030204" pitchFamily="34" charset="0"/>
              </a:rPr>
            </a:br>
            <a:r>
              <a:rPr lang="de-DE" sz="2000" b="1" kern="0" dirty="0">
                <a:solidFill>
                  <a:schemeClr val="tx1"/>
                </a:solidFill>
                <a:latin typeface="Calibri" panose="020F0502020204030204" pitchFamily="34" charset="0"/>
                <a:cs typeface="Calibri" panose="020F0502020204030204" pitchFamily="34" charset="0"/>
              </a:rPr>
              <a:t>Prof. Dr. Gerald Hüther</a:t>
            </a:r>
            <a:br>
              <a:rPr lang="de-DE" sz="2000" b="1" kern="0" dirty="0">
                <a:solidFill>
                  <a:schemeClr val="tx1"/>
                </a:solidFill>
                <a:latin typeface="Calibri" panose="020F0502020204030204" pitchFamily="34" charset="0"/>
                <a:cs typeface="Calibri" panose="020F0502020204030204" pitchFamily="34" charset="0"/>
              </a:rPr>
            </a:br>
            <a:br>
              <a:rPr lang="de-DE" sz="2000" b="1" kern="0" dirty="0">
                <a:solidFill>
                  <a:schemeClr val="tx1"/>
                </a:solidFill>
                <a:latin typeface="Calibri" panose="020F0502020204030204" pitchFamily="34" charset="0"/>
                <a:cs typeface="Calibri" panose="020F0502020204030204" pitchFamily="34" charset="0"/>
              </a:rPr>
            </a:br>
            <a:br>
              <a:rPr lang="de-DE" sz="2000" kern="0" dirty="0">
                <a:solidFill>
                  <a:schemeClr val="tx1"/>
                </a:solidFill>
                <a:latin typeface="Calibri" panose="020F0502020204030204" pitchFamily="34" charset="0"/>
                <a:cs typeface="Calibri" panose="020F0502020204030204" pitchFamily="34" charset="0"/>
              </a:rPr>
            </a:br>
            <a:r>
              <a:rPr lang="de-DE" sz="2000" kern="0" dirty="0">
                <a:solidFill>
                  <a:schemeClr val="tx1"/>
                </a:solidFill>
                <a:latin typeface="Calibri" panose="020F0502020204030204" pitchFamily="34" charset="0"/>
                <a:cs typeface="Calibri" panose="020F0502020204030204" pitchFamily="34" charset="0"/>
              </a:rPr>
              <a:t>„Nur wer mit Begeisterung lernt, lernt </a:t>
            </a:r>
            <a:r>
              <a:rPr lang="de-DE" sz="2000" kern="0" dirty="0" err="1">
                <a:solidFill>
                  <a:schemeClr val="tx1"/>
                </a:solidFill>
                <a:latin typeface="Calibri" panose="020F0502020204030204" pitchFamily="34" charset="0"/>
                <a:cs typeface="Calibri" panose="020F0502020204030204" pitchFamily="34" charset="0"/>
              </a:rPr>
              <a:t>für´s</a:t>
            </a:r>
            <a:r>
              <a:rPr lang="de-DE" sz="2000" kern="0" dirty="0">
                <a:solidFill>
                  <a:schemeClr val="tx1"/>
                </a:solidFill>
                <a:latin typeface="Calibri" panose="020F0502020204030204" pitchFamily="34" charset="0"/>
                <a:cs typeface="Calibri" panose="020F0502020204030204" pitchFamily="34" charset="0"/>
              </a:rPr>
              <a:t> Leben. Das spielerische Lernen weckt diese Begeisterung nachhaltig.“ </a:t>
            </a:r>
            <a:br>
              <a:rPr lang="de-DE" sz="2000" kern="0" dirty="0">
                <a:solidFill>
                  <a:schemeClr val="tx1"/>
                </a:solidFill>
                <a:latin typeface="Calibri" panose="020F0502020204030204" pitchFamily="34" charset="0"/>
                <a:cs typeface="Calibri" panose="020F0502020204030204" pitchFamily="34" charset="0"/>
              </a:rPr>
            </a:br>
            <a:r>
              <a:rPr lang="de-DE" sz="2000" b="1" kern="0" dirty="0">
                <a:solidFill>
                  <a:schemeClr val="tx1"/>
                </a:solidFill>
                <a:latin typeface="Calibri" panose="020F0502020204030204" pitchFamily="34" charset="0"/>
                <a:cs typeface="Calibri" panose="020F0502020204030204" pitchFamily="34" charset="0"/>
              </a:rPr>
              <a:t>Dorothea Ruh</a:t>
            </a:r>
            <a:br>
              <a:rPr lang="de-DE" sz="2000" kern="0" dirty="0">
                <a:solidFill>
                  <a:schemeClr val="tx1"/>
                </a:solidFill>
                <a:latin typeface="Calibri" panose="020F0502020204030204" pitchFamily="34" charset="0"/>
                <a:cs typeface="Calibri" panose="020F0502020204030204" pitchFamily="34" charset="0"/>
              </a:rPr>
            </a:br>
            <a:endParaRPr lang="de-DE"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525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46DB54-4C95-4ECA-BF9E-E08185233256}"/>
              </a:ext>
            </a:extLst>
          </p:cNvPr>
          <p:cNvSpPr>
            <a:spLocks noGrp="1"/>
          </p:cNvSpPr>
          <p:nvPr>
            <p:ph type="title"/>
          </p:nvPr>
        </p:nvSpPr>
        <p:spPr>
          <a:xfrm>
            <a:off x="1500850" y="-9155"/>
            <a:ext cx="8543925" cy="1325563"/>
          </a:xfrm>
        </p:spPr>
        <p:txBody>
          <a:bodyPr>
            <a:noAutofit/>
          </a:bodyPr>
          <a:lstStyle/>
          <a:p>
            <a:r>
              <a:rPr lang="de-DE" dirty="0">
                <a:solidFill>
                  <a:schemeClr val="tx1"/>
                </a:solidFill>
                <a:latin typeface="Liberation serif"/>
              </a:rPr>
              <a:t>Lernen durch spielen               - So fing alles an!</a:t>
            </a:r>
          </a:p>
        </p:txBody>
      </p:sp>
      <p:graphicFrame>
        <p:nvGraphicFramePr>
          <p:cNvPr id="4" name="Inhaltsplatzhalter 3">
            <a:extLst>
              <a:ext uri="{FF2B5EF4-FFF2-40B4-BE49-F238E27FC236}">
                <a16:creationId xmlns:a16="http://schemas.microsoft.com/office/drawing/2014/main" id="{DC1E31B6-FC85-47A3-93E8-64A9CEA55273}"/>
              </a:ext>
            </a:extLst>
          </p:cNvPr>
          <p:cNvGraphicFramePr>
            <a:graphicFrameLocks noGrp="1"/>
          </p:cNvGraphicFramePr>
          <p:nvPr>
            <p:ph idx="1"/>
          </p:nvPr>
        </p:nvGraphicFramePr>
        <p:xfrm>
          <a:off x="1290785" y="4265147"/>
          <a:ext cx="9370383" cy="1010920"/>
        </p:xfrm>
        <a:graphic>
          <a:graphicData uri="http://schemas.openxmlformats.org/drawingml/2006/table">
            <a:tbl>
              <a:tblPr firstRow="1" bandRow="1">
                <a:tableStyleId>{616DA210-FB5B-4158-B5E0-FEB733F419BA}</a:tableStyleId>
              </a:tblPr>
              <a:tblGrid>
                <a:gridCol w="3243517">
                  <a:extLst>
                    <a:ext uri="{9D8B030D-6E8A-4147-A177-3AD203B41FA5}">
                      <a16:colId xmlns:a16="http://schemas.microsoft.com/office/drawing/2014/main" val="21136217"/>
                    </a:ext>
                  </a:extLst>
                </a:gridCol>
                <a:gridCol w="3063433">
                  <a:extLst>
                    <a:ext uri="{9D8B030D-6E8A-4147-A177-3AD203B41FA5}">
                      <a16:colId xmlns:a16="http://schemas.microsoft.com/office/drawing/2014/main" val="2463093309"/>
                    </a:ext>
                  </a:extLst>
                </a:gridCol>
                <a:gridCol w="3063433">
                  <a:extLst>
                    <a:ext uri="{9D8B030D-6E8A-4147-A177-3AD203B41FA5}">
                      <a16:colId xmlns:a16="http://schemas.microsoft.com/office/drawing/2014/main" val="1911817348"/>
                    </a:ext>
                  </a:extLst>
                </a:gridCol>
              </a:tblGrid>
              <a:tr h="370840">
                <a:tc>
                  <a:txBody>
                    <a:bodyPr/>
                    <a:lstStyle/>
                    <a:p>
                      <a:pPr algn="ctr"/>
                      <a:r>
                        <a:rPr lang="de-DE" dirty="0">
                          <a:latin typeface="Calibri" panose="020F0502020204030204" pitchFamily="34" charset="0"/>
                          <a:cs typeface="Calibri" panose="020F0502020204030204" pitchFamily="34" charset="0"/>
                        </a:rPr>
                        <a:t>„Das gleiche Regel-Spiel-Paket“</a:t>
                      </a:r>
                    </a:p>
                  </a:txBody>
                  <a:tcPr anchor="ctr"/>
                </a:tc>
                <a:tc>
                  <a:txBody>
                    <a:bodyPr/>
                    <a:lstStyle/>
                    <a:p>
                      <a:pPr algn="ctr"/>
                      <a:r>
                        <a:rPr lang="de-DE" dirty="0">
                          <a:latin typeface="Calibri" panose="020F0502020204030204" pitchFamily="34" charset="0"/>
                          <a:cs typeface="Calibri" panose="020F0502020204030204" pitchFamily="34" charset="0"/>
                        </a:rPr>
                        <a:t>„Einfach Spielen“</a:t>
                      </a:r>
                    </a:p>
                  </a:txBody>
                  <a:tcPr anchor="ctr"/>
                </a:tc>
                <a:tc>
                  <a:txBody>
                    <a:bodyPr/>
                    <a:lstStyle/>
                    <a:p>
                      <a:pPr algn="ctr"/>
                      <a:r>
                        <a:rPr lang="de-DE" dirty="0">
                          <a:latin typeface="Calibri" panose="020F0502020204030204" pitchFamily="34" charset="0"/>
                          <a:cs typeface="Calibri" panose="020F0502020204030204" pitchFamily="34" charset="0"/>
                        </a:rPr>
                        <a:t>„Das </a:t>
                      </a:r>
                      <a:r>
                        <a:rPr lang="de-DE" dirty="0" err="1">
                          <a:latin typeface="Calibri" panose="020F0502020204030204" pitchFamily="34" charset="0"/>
                          <a:cs typeface="Calibri" panose="020F0502020204030204" pitchFamily="34" charset="0"/>
                        </a:rPr>
                        <a:t>BaFö</a:t>
                      </a:r>
                      <a:r>
                        <a:rPr lang="de-DE" dirty="0">
                          <a:latin typeface="Calibri" panose="020F0502020204030204" pitchFamily="34" charset="0"/>
                          <a:cs typeface="Calibri" panose="020F0502020204030204" pitchFamily="34" charset="0"/>
                        </a:rPr>
                        <a:t> – Spielpaket“</a:t>
                      </a:r>
                    </a:p>
                  </a:txBody>
                  <a:tcPr anchor="ctr"/>
                </a:tc>
                <a:extLst>
                  <a:ext uri="{0D108BD9-81ED-4DB2-BD59-A6C34878D82A}">
                    <a16:rowId xmlns:a16="http://schemas.microsoft.com/office/drawing/2014/main" val="3474052591"/>
                  </a:ext>
                </a:extLst>
              </a:tr>
              <a:tr h="370840">
                <a:tc>
                  <a:txBody>
                    <a:bodyPr/>
                    <a:lstStyle/>
                    <a:p>
                      <a:pPr algn="ctr"/>
                      <a:r>
                        <a:rPr lang="de-DE" dirty="0">
                          <a:latin typeface="Calibri" panose="020F0502020204030204" pitchFamily="34" charset="0"/>
                          <a:cs typeface="Calibri" panose="020F0502020204030204" pitchFamily="34" charset="0"/>
                        </a:rPr>
                        <a:t>Kitas und GS</a:t>
                      </a:r>
                    </a:p>
                  </a:txBody>
                  <a:tcPr anchor="ctr"/>
                </a:tc>
                <a:tc>
                  <a:txBody>
                    <a:bodyPr/>
                    <a:lstStyle/>
                    <a:p>
                      <a:pPr algn="ctr"/>
                      <a:r>
                        <a:rPr lang="de-DE" dirty="0">
                          <a:latin typeface="Calibri" panose="020F0502020204030204" pitchFamily="34" charset="0"/>
                          <a:cs typeface="Calibri" panose="020F0502020204030204" pitchFamily="34" charset="0"/>
                        </a:rPr>
                        <a:t>GS und </a:t>
                      </a:r>
                    </a:p>
                    <a:p>
                      <a:pPr algn="ctr"/>
                      <a:r>
                        <a:rPr lang="de-DE" dirty="0">
                          <a:latin typeface="Calibri" panose="020F0502020204030204" pitchFamily="34" charset="0"/>
                          <a:cs typeface="Calibri" panose="020F0502020204030204" pitchFamily="34" charset="0"/>
                        </a:rPr>
                        <a:t>weiterführende Schulen</a:t>
                      </a:r>
                    </a:p>
                  </a:txBody>
                  <a:tcPr anchor="ctr"/>
                </a:tc>
                <a:tc>
                  <a:txBody>
                    <a:bodyPr/>
                    <a:lstStyle/>
                    <a:p>
                      <a:pPr algn="ctr"/>
                      <a:r>
                        <a:rPr lang="de-DE" dirty="0">
                          <a:latin typeface="Calibri" panose="020F0502020204030204" pitchFamily="34" charset="0"/>
                          <a:cs typeface="Calibri" panose="020F0502020204030204" pitchFamily="34" charset="0"/>
                        </a:rPr>
                        <a:t>Schuleingangsphase</a:t>
                      </a:r>
                    </a:p>
                  </a:txBody>
                  <a:tcPr anchor="ctr"/>
                </a:tc>
                <a:extLst>
                  <a:ext uri="{0D108BD9-81ED-4DB2-BD59-A6C34878D82A}">
                    <a16:rowId xmlns:a16="http://schemas.microsoft.com/office/drawing/2014/main" val="4206911193"/>
                  </a:ext>
                </a:extLst>
              </a:tr>
            </a:tbl>
          </a:graphicData>
        </a:graphic>
      </p:graphicFrame>
      <p:graphicFrame>
        <p:nvGraphicFramePr>
          <p:cNvPr id="5" name="Tabelle 4">
            <a:extLst>
              <a:ext uri="{FF2B5EF4-FFF2-40B4-BE49-F238E27FC236}">
                <a16:creationId xmlns:a16="http://schemas.microsoft.com/office/drawing/2014/main" id="{8131B61F-8EDE-4599-9F1A-847FDDA51B78}"/>
              </a:ext>
            </a:extLst>
          </p:cNvPr>
          <p:cNvGraphicFramePr>
            <a:graphicFrameLocks noGrp="1"/>
          </p:cNvGraphicFramePr>
          <p:nvPr/>
        </p:nvGraphicFramePr>
        <p:xfrm>
          <a:off x="1290787" y="2114052"/>
          <a:ext cx="9205733" cy="1010995"/>
        </p:xfrm>
        <a:graphic>
          <a:graphicData uri="http://schemas.openxmlformats.org/drawingml/2006/table">
            <a:tbl>
              <a:tblPr firstRow="1" bandRow="1">
                <a:tableStyleId>{9D7B26C5-4107-4FEC-AEDC-1716B250A1EF}</a:tableStyleId>
              </a:tblPr>
              <a:tblGrid>
                <a:gridCol w="2784353">
                  <a:extLst>
                    <a:ext uri="{9D8B030D-6E8A-4147-A177-3AD203B41FA5}">
                      <a16:colId xmlns:a16="http://schemas.microsoft.com/office/drawing/2014/main" val="1538023168"/>
                    </a:ext>
                  </a:extLst>
                </a:gridCol>
                <a:gridCol w="3210690">
                  <a:extLst>
                    <a:ext uri="{9D8B030D-6E8A-4147-A177-3AD203B41FA5}">
                      <a16:colId xmlns:a16="http://schemas.microsoft.com/office/drawing/2014/main" val="2894897434"/>
                    </a:ext>
                  </a:extLst>
                </a:gridCol>
                <a:gridCol w="3210690">
                  <a:extLst>
                    <a:ext uri="{9D8B030D-6E8A-4147-A177-3AD203B41FA5}">
                      <a16:colId xmlns:a16="http://schemas.microsoft.com/office/drawing/2014/main" val="1826102851"/>
                    </a:ext>
                  </a:extLst>
                </a:gridCol>
              </a:tblGrid>
              <a:tr h="370915">
                <a:tc>
                  <a:txBody>
                    <a:bodyPr/>
                    <a:lstStyle/>
                    <a:p>
                      <a:pPr algn="ctr"/>
                      <a:r>
                        <a:rPr lang="de-DE" dirty="0">
                          <a:latin typeface="Calibri" panose="020F0502020204030204" pitchFamily="34" charset="0"/>
                          <a:cs typeface="Calibri" panose="020F0502020204030204" pitchFamily="34" charset="0"/>
                        </a:rPr>
                        <a:t>Die Felix -Lernspielstunde</a:t>
                      </a:r>
                    </a:p>
                  </a:txBody>
                  <a:tcPr anchor="ctr"/>
                </a:tc>
                <a:tc>
                  <a:txBody>
                    <a:bodyPr/>
                    <a:lstStyle/>
                    <a:p>
                      <a:pPr algn="ctr"/>
                      <a:r>
                        <a:rPr lang="de-DE" dirty="0">
                          <a:latin typeface="Calibri" panose="020F0502020204030204" pitchFamily="34" charset="0"/>
                          <a:cs typeface="Calibri" panose="020F0502020204030204" pitchFamily="34" charset="0"/>
                        </a:rPr>
                        <a:t>Spielothek</a:t>
                      </a:r>
                    </a:p>
                  </a:txBody>
                  <a:tcPr anchor="ctr"/>
                </a:tc>
                <a:tc>
                  <a:txBody>
                    <a:bodyPr/>
                    <a:lstStyle/>
                    <a:p>
                      <a:pPr algn="ctr"/>
                      <a:r>
                        <a:rPr lang="de-DE" dirty="0">
                          <a:latin typeface="Calibri" panose="020F0502020204030204" pitchFamily="34" charset="0"/>
                          <a:cs typeface="Calibri" panose="020F0502020204030204" pitchFamily="34" charset="0"/>
                        </a:rPr>
                        <a:t>Die Spiele AG</a:t>
                      </a:r>
                    </a:p>
                  </a:txBody>
                  <a:tcPr anchor="ctr"/>
                </a:tc>
                <a:extLst>
                  <a:ext uri="{0D108BD9-81ED-4DB2-BD59-A6C34878D82A}">
                    <a16:rowId xmlns:a16="http://schemas.microsoft.com/office/drawing/2014/main" val="960212748"/>
                  </a:ext>
                </a:extLst>
              </a:tr>
              <a:tr h="370840">
                <a:tc>
                  <a:txBody>
                    <a:bodyPr/>
                    <a:lstStyle/>
                    <a:p>
                      <a:pPr algn="ctr"/>
                      <a:r>
                        <a:rPr lang="de-DE" dirty="0">
                          <a:latin typeface="Calibri" panose="020F0502020204030204" pitchFamily="34" charset="0"/>
                          <a:cs typeface="Calibri" panose="020F0502020204030204" pitchFamily="34" charset="0"/>
                        </a:rPr>
                        <a:t>Jahrgang 1 – 4</a:t>
                      </a:r>
                    </a:p>
                    <a:p>
                      <a:pPr algn="ctr"/>
                      <a:r>
                        <a:rPr lang="de-DE" dirty="0">
                          <a:latin typeface="Calibri" panose="020F0502020204030204" pitchFamily="34" charset="0"/>
                          <a:cs typeface="Calibri" panose="020F0502020204030204" pitchFamily="34" charset="0"/>
                        </a:rPr>
                        <a:t>Jahrgangsübergreifend</a:t>
                      </a:r>
                    </a:p>
                  </a:txBody>
                  <a:tcPr anchor="ctr"/>
                </a:tc>
                <a:tc>
                  <a:txBody>
                    <a:bodyPr/>
                    <a:lstStyle/>
                    <a:p>
                      <a:pPr algn="ctr"/>
                      <a:r>
                        <a:rPr lang="de-DE" dirty="0">
                          <a:latin typeface="Calibri" panose="020F0502020204030204" pitchFamily="34" charset="0"/>
                          <a:cs typeface="Calibri" panose="020F0502020204030204" pitchFamily="34" charset="0"/>
                        </a:rPr>
                        <a:t>Familien</a:t>
                      </a:r>
                    </a:p>
                    <a:p>
                      <a:pPr algn="ctr"/>
                      <a:r>
                        <a:rPr lang="de-DE" dirty="0" err="1">
                          <a:latin typeface="Calibri" panose="020F0502020204030204" pitchFamily="34" charset="0"/>
                          <a:cs typeface="Calibri" panose="020F0502020204030204" pitchFamily="34" charset="0"/>
                        </a:rPr>
                        <a:t>Pädagog</a:t>
                      </a:r>
                      <a:r>
                        <a:rPr lang="de-DE" dirty="0">
                          <a:latin typeface="Calibri" panose="020F0502020204030204" pitchFamily="34" charset="0"/>
                          <a:cs typeface="Calibri" panose="020F0502020204030204" pitchFamily="34" charset="0"/>
                        </a:rPr>
                        <a:t>*Innen</a:t>
                      </a:r>
                    </a:p>
                  </a:txBody>
                  <a:tcPr anchor="ctr"/>
                </a:tc>
                <a:tc>
                  <a:txBody>
                    <a:bodyPr/>
                    <a:lstStyle/>
                    <a:p>
                      <a:pPr algn="ctr"/>
                      <a:r>
                        <a:rPr lang="de-DE" dirty="0">
                          <a:latin typeface="Calibri" panose="020F0502020204030204" pitchFamily="34" charset="0"/>
                          <a:cs typeface="Calibri" panose="020F0502020204030204" pitchFamily="34" charset="0"/>
                        </a:rPr>
                        <a:t>Jahrgang 2 – 4</a:t>
                      </a:r>
                    </a:p>
                    <a:p>
                      <a:pPr algn="ctr"/>
                      <a:r>
                        <a:rPr lang="de-DE" dirty="0">
                          <a:latin typeface="Calibri" panose="020F0502020204030204" pitchFamily="34" charset="0"/>
                          <a:cs typeface="Calibri" panose="020F0502020204030204" pitchFamily="34" charset="0"/>
                        </a:rPr>
                        <a:t>mit Werkstätten</a:t>
                      </a:r>
                    </a:p>
                  </a:txBody>
                  <a:tcPr anchor="ctr"/>
                </a:tc>
                <a:extLst>
                  <a:ext uri="{0D108BD9-81ED-4DB2-BD59-A6C34878D82A}">
                    <a16:rowId xmlns:a16="http://schemas.microsoft.com/office/drawing/2014/main" val="678539834"/>
                  </a:ext>
                </a:extLst>
              </a:tr>
            </a:tbl>
          </a:graphicData>
        </a:graphic>
      </p:graphicFrame>
      <p:pic>
        <p:nvPicPr>
          <p:cNvPr id="6" name="Grafik 5" descr="C:\Users\Letmathe-Henkel\AppData\Local\Microsoft\Windows\INetCache\Content.Word\EinFachSpielen_weiß_richtig.png">
            <a:extLst>
              <a:ext uri="{FF2B5EF4-FFF2-40B4-BE49-F238E27FC236}">
                <a16:creationId xmlns:a16="http://schemas.microsoft.com/office/drawing/2014/main" id="{67A5CE8D-F011-4D30-960D-B4A321F064DD}"/>
              </a:ext>
            </a:extLst>
          </p:cNvPr>
          <p:cNvPicPr>
            <a:picLocks noChangeAspect="1"/>
          </p:cNvPicPr>
          <p:nvPr/>
        </p:nvPicPr>
        <p:blipFill>
          <a:blip r:embed="rId2"/>
          <a:stretch>
            <a:fillRect/>
          </a:stretch>
        </p:blipFill>
        <p:spPr bwMode="auto">
          <a:xfrm>
            <a:off x="5885934" y="5649829"/>
            <a:ext cx="1483200" cy="975478"/>
          </a:xfrm>
          <a:prstGeom prst="rect">
            <a:avLst/>
          </a:prstGeom>
        </p:spPr>
      </p:pic>
      <p:pic>
        <p:nvPicPr>
          <p:cNvPr id="7" name="Grafik 6">
            <a:extLst>
              <a:ext uri="{FF2B5EF4-FFF2-40B4-BE49-F238E27FC236}">
                <a16:creationId xmlns:a16="http://schemas.microsoft.com/office/drawing/2014/main" id="{0B4B7C39-9307-4A70-BAA4-30B5642F9AB4}"/>
              </a:ext>
            </a:extLst>
          </p:cNvPr>
          <p:cNvPicPr>
            <a:picLocks noChangeAspect="1"/>
          </p:cNvPicPr>
          <p:nvPr/>
        </p:nvPicPr>
        <p:blipFill>
          <a:blip r:embed="rId3"/>
          <a:stretch>
            <a:fillRect/>
          </a:stretch>
        </p:blipFill>
        <p:spPr bwMode="auto">
          <a:xfrm>
            <a:off x="3038482" y="3125045"/>
            <a:ext cx="1308874" cy="1080000"/>
          </a:xfrm>
          <a:prstGeom prst="rect">
            <a:avLst/>
          </a:prstGeom>
        </p:spPr>
      </p:pic>
      <p:pic>
        <p:nvPicPr>
          <p:cNvPr id="8" name="Grafik 7" descr="Ein Bild, das Elemente, bedeckt, sitzend, Foto enthält.&#10;&#10;Automatisch generierte Beschreibung">
            <a:extLst>
              <a:ext uri="{FF2B5EF4-FFF2-40B4-BE49-F238E27FC236}">
                <a16:creationId xmlns:a16="http://schemas.microsoft.com/office/drawing/2014/main" id="{966656DD-6882-4396-85BF-A2E39A03E838}"/>
              </a:ext>
            </a:extLst>
          </p:cNvPr>
          <p:cNvPicPr>
            <a:picLocks noChangeAspect="1"/>
          </p:cNvPicPr>
          <p:nvPr/>
        </p:nvPicPr>
        <p:blipFill>
          <a:blip r:embed="rId4"/>
          <a:stretch>
            <a:fillRect/>
          </a:stretch>
        </p:blipFill>
        <p:spPr>
          <a:xfrm>
            <a:off x="2865980" y="5545307"/>
            <a:ext cx="1481377" cy="1080000"/>
          </a:xfrm>
          <a:prstGeom prst="rect">
            <a:avLst/>
          </a:prstGeom>
        </p:spPr>
      </p:pic>
      <p:pic>
        <p:nvPicPr>
          <p:cNvPr id="11" name="Grafik 10" descr="Ein Bild, das drinnen, Regal, sitzend, klein enthält.&#10;&#10;Automatisch generierte Beschreibung">
            <a:extLst>
              <a:ext uri="{FF2B5EF4-FFF2-40B4-BE49-F238E27FC236}">
                <a16:creationId xmlns:a16="http://schemas.microsoft.com/office/drawing/2014/main" id="{3E715E10-9E5F-4300-B5D5-20BC54163E8F}"/>
              </a:ext>
            </a:extLst>
          </p:cNvPr>
          <p:cNvPicPr>
            <a:picLocks noChangeAspect="1"/>
          </p:cNvPicPr>
          <p:nvPr/>
        </p:nvPicPr>
        <p:blipFill>
          <a:blip r:embed="rId5"/>
          <a:stretch>
            <a:fillRect/>
          </a:stretch>
        </p:blipFill>
        <p:spPr>
          <a:xfrm>
            <a:off x="5992547" y="3136639"/>
            <a:ext cx="1421673" cy="1080000"/>
          </a:xfrm>
          <a:prstGeom prst="rect">
            <a:avLst/>
          </a:prstGeom>
        </p:spPr>
      </p:pic>
      <p:pic>
        <p:nvPicPr>
          <p:cNvPr id="13" name="Grafik 12" descr="Ein Bild, das sitzend enthält.&#10;&#10;Automatisch generierte Beschreibung">
            <a:extLst>
              <a:ext uri="{FF2B5EF4-FFF2-40B4-BE49-F238E27FC236}">
                <a16:creationId xmlns:a16="http://schemas.microsoft.com/office/drawing/2014/main" id="{AE97397E-6AE5-41F6-8048-8B698822F3D3}"/>
              </a:ext>
            </a:extLst>
          </p:cNvPr>
          <p:cNvPicPr>
            <a:picLocks noChangeAspect="1"/>
          </p:cNvPicPr>
          <p:nvPr/>
        </p:nvPicPr>
        <p:blipFill>
          <a:blip r:embed="rId6"/>
          <a:stretch>
            <a:fillRect/>
          </a:stretch>
        </p:blipFill>
        <p:spPr>
          <a:xfrm>
            <a:off x="8977160" y="3140854"/>
            <a:ext cx="1503925" cy="1080000"/>
          </a:xfrm>
          <a:prstGeom prst="rect">
            <a:avLst/>
          </a:prstGeom>
        </p:spPr>
      </p:pic>
      <p:pic>
        <p:nvPicPr>
          <p:cNvPr id="15" name="Grafik 14" descr="Ein Bild, das Zeichnung enthält.&#10;&#10;Automatisch generierte Beschreibung">
            <a:extLst>
              <a:ext uri="{FF2B5EF4-FFF2-40B4-BE49-F238E27FC236}">
                <a16:creationId xmlns:a16="http://schemas.microsoft.com/office/drawing/2014/main" id="{0C83FCDB-6FD8-4798-AD90-4CC39A3FC96B}"/>
              </a:ext>
            </a:extLst>
          </p:cNvPr>
          <p:cNvPicPr>
            <a:picLocks noChangeAspect="1"/>
          </p:cNvPicPr>
          <p:nvPr/>
        </p:nvPicPr>
        <p:blipFill>
          <a:blip r:embed="rId7"/>
          <a:stretch>
            <a:fillRect/>
          </a:stretch>
        </p:blipFill>
        <p:spPr>
          <a:xfrm>
            <a:off x="8917806" y="5567502"/>
            <a:ext cx="1483200" cy="834300"/>
          </a:xfrm>
          <a:prstGeom prst="rect">
            <a:avLst/>
          </a:prstGeom>
        </p:spPr>
      </p:pic>
      <p:sp>
        <p:nvSpPr>
          <p:cNvPr id="3" name="Textfeld 2">
            <a:extLst>
              <a:ext uri="{FF2B5EF4-FFF2-40B4-BE49-F238E27FC236}">
                <a16:creationId xmlns:a16="http://schemas.microsoft.com/office/drawing/2014/main" id="{EFF7ABAD-A09C-4FE6-A0A5-80CF7FF65A12}"/>
              </a:ext>
            </a:extLst>
          </p:cNvPr>
          <p:cNvSpPr txBox="1"/>
          <p:nvPr/>
        </p:nvSpPr>
        <p:spPr>
          <a:xfrm>
            <a:off x="8480015" y="6478226"/>
            <a:ext cx="2249727" cy="276999"/>
          </a:xfrm>
          <a:prstGeom prst="rect">
            <a:avLst/>
          </a:prstGeom>
          <a:noFill/>
        </p:spPr>
        <p:txBody>
          <a:bodyPr wrap="square" rtlCol="0">
            <a:spAutoFit/>
          </a:bodyPr>
          <a:lstStyle/>
          <a:p>
            <a:pPr algn="ctr" defTabSz="457200">
              <a:defRPr/>
            </a:pPr>
            <a:r>
              <a:rPr lang="de-DE" sz="1200" dirty="0">
                <a:solidFill>
                  <a:prstClr val="black"/>
                </a:solidFill>
                <a:latin typeface="Trebuchet MS" panose="020B0603020202020204"/>
              </a:rPr>
              <a:t>…mit allen Sinnen…</a:t>
            </a:r>
          </a:p>
        </p:txBody>
      </p:sp>
      <p:sp>
        <p:nvSpPr>
          <p:cNvPr id="9" name="Textfeld 8">
            <a:extLst>
              <a:ext uri="{FF2B5EF4-FFF2-40B4-BE49-F238E27FC236}">
                <a16:creationId xmlns:a16="http://schemas.microsoft.com/office/drawing/2014/main" id="{657C2F55-6E2C-4A3F-BD34-F9AE45B8A704}"/>
              </a:ext>
            </a:extLst>
          </p:cNvPr>
          <p:cNvSpPr txBox="1"/>
          <p:nvPr/>
        </p:nvSpPr>
        <p:spPr>
          <a:xfrm>
            <a:off x="1411299" y="3266303"/>
            <a:ext cx="1560352" cy="923330"/>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Beginn: Schuljahr 2004/05</a:t>
            </a:r>
          </a:p>
        </p:txBody>
      </p:sp>
      <p:sp>
        <p:nvSpPr>
          <p:cNvPr id="14" name="Textfeld 13">
            <a:extLst>
              <a:ext uri="{FF2B5EF4-FFF2-40B4-BE49-F238E27FC236}">
                <a16:creationId xmlns:a16="http://schemas.microsoft.com/office/drawing/2014/main" id="{F0C38535-FABA-4FB3-B789-6C2B57B8AD85}"/>
              </a:ext>
            </a:extLst>
          </p:cNvPr>
          <p:cNvSpPr txBox="1"/>
          <p:nvPr/>
        </p:nvSpPr>
        <p:spPr>
          <a:xfrm>
            <a:off x="4481018" y="3281715"/>
            <a:ext cx="1560352" cy="923330"/>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Beginn: Schuljahr 2010/11</a:t>
            </a:r>
          </a:p>
        </p:txBody>
      </p:sp>
      <p:sp>
        <p:nvSpPr>
          <p:cNvPr id="16" name="Textfeld 15">
            <a:extLst>
              <a:ext uri="{FF2B5EF4-FFF2-40B4-BE49-F238E27FC236}">
                <a16:creationId xmlns:a16="http://schemas.microsoft.com/office/drawing/2014/main" id="{2FB4258E-F9A9-45CB-A1D2-AA1D0120C9CF}"/>
              </a:ext>
            </a:extLst>
          </p:cNvPr>
          <p:cNvSpPr txBox="1"/>
          <p:nvPr/>
        </p:nvSpPr>
        <p:spPr>
          <a:xfrm>
            <a:off x="7552898" y="3248941"/>
            <a:ext cx="1560352" cy="923330"/>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Beginn: Schuljahr 2012/13</a:t>
            </a:r>
          </a:p>
        </p:txBody>
      </p:sp>
      <p:sp>
        <p:nvSpPr>
          <p:cNvPr id="17" name="Textfeld 16">
            <a:extLst>
              <a:ext uri="{FF2B5EF4-FFF2-40B4-BE49-F238E27FC236}">
                <a16:creationId xmlns:a16="http://schemas.microsoft.com/office/drawing/2014/main" id="{4F97939D-1CA6-4C27-A7B9-EA24FF354CB3}"/>
              </a:ext>
            </a:extLst>
          </p:cNvPr>
          <p:cNvSpPr txBox="1"/>
          <p:nvPr/>
        </p:nvSpPr>
        <p:spPr>
          <a:xfrm>
            <a:off x="1401480" y="5701977"/>
            <a:ext cx="1560352" cy="923330"/>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Beginn: Schuljahr 2015/16</a:t>
            </a:r>
          </a:p>
        </p:txBody>
      </p:sp>
      <p:sp>
        <p:nvSpPr>
          <p:cNvPr id="18" name="Textfeld 17">
            <a:extLst>
              <a:ext uri="{FF2B5EF4-FFF2-40B4-BE49-F238E27FC236}">
                <a16:creationId xmlns:a16="http://schemas.microsoft.com/office/drawing/2014/main" id="{5DF13CBB-06F9-4C6D-9A80-C81F675B8E67}"/>
              </a:ext>
            </a:extLst>
          </p:cNvPr>
          <p:cNvSpPr txBox="1"/>
          <p:nvPr/>
        </p:nvSpPr>
        <p:spPr>
          <a:xfrm>
            <a:off x="4512220" y="5718206"/>
            <a:ext cx="1560352" cy="923330"/>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Beginn: Schuljahr 2016/17</a:t>
            </a:r>
          </a:p>
        </p:txBody>
      </p:sp>
      <p:sp>
        <p:nvSpPr>
          <p:cNvPr id="19" name="Textfeld 18">
            <a:extLst>
              <a:ext uri="{FF2B5EF4-FFF2-40B4-BE49-F238E27FC236}">
                <a16:creationId xmlns:a16="http://schemas.microsoft.com/office/drawing/2014/main" id="{EB4F8098-CAB6-42F8-8A3A-A5BDD1C2BBC8}"/>
              </a:ext>
            </a:extLst>
          </p:cNvPr>
          <p:cNvSpPr txBox="1"/>
          <p:nvPr/>
        </p:nvSpPr>
        <p:spPr>
          <a:xfrm>
            <a:off x="7620981" y="5715557"/>
            <a:ext cx="1560352" cy="923330"/>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Beginn: Schuljahr 2017/18</a:t>
            </a:r>
          </a:p>
        </p:txBody>
      </p:sp>
      <p:pic>
        <p:nvPicPr>
          <p:cNvPr id="10" name="Inhaltsplatzhalter 3" descr="Ambition mit einfarbiger Füllung">
            <a:extLst>
              <a:ext uri="{FF2B5EF4-FFF2-40B4-BE49-F238E27FC236}">
                <a16:creationId xmlns:a16="http://schemas.microsoft.com/office/drawing/2014/main" id="{EF6520AA-EFFF-0061-1318-864B8606CD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79199" y="102775"/>
            <a:ext cx="914400" cy="914400"/>
          </a:xfrm>
          <a:prstGeom prst="rect">
            <a:avLst/>
          </a:prstGeom>
        </p:spPr>
      </p:pic>
      <p:sp>
        <p:nvSpPr>
          <p:cNvPr id="12" name="Rechteck 11">
            <a:extLst>
              <a:ext uri="{FF2B5EF4-FFF2-40B4-BE49-F238E27FC236}">
                <a16:creationId xmlns:a16="http://schemas.microsoft.com/office/drawing/2014/main" id="{C7EC21E0-2881-5128-331D-FDC28CD43448}"/>
              </a:ext>
            </a:extLst>
          </p:cNvPr>
          <p:cNvSpPr/>
          <p:nvPr/>
        </p:nvSpPr>
        <p:spPr>
          <a:xfrm>
            <a:off x="9910811" y="5553967"/>
            <a:ext cx="583450" cy="3231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descr="Nase Silhouette">
            <a:extLst>
              <a:ext uri="{FF2B5EF4-FFF2-40B4-BE49-F238E27FC236}">
                <a16:creationId xmlns:a16="http://schemas.microsoft.com/office/drawing/2014/main" id="{15FA18EC-0C84-DF6A-E562-9FE9F8D12D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10811" y="5529784"/>
            <a:ext cx="459579" cy="459579"/>
          </a:xfrm>
          <a:prstGeom prst="rect">
            <a:avLst/>
          </a:prstGeom>
        </p:spPr>
      </p:pic>
      <p:sp>
        <p:nvSpPr>
          <p:cNvPr id="23" name="Textfeld 22">
            <a:extLst>
              <a:ext uri="{FF2B5EF4-FFF2-40B4-BE49-F238E27FC236}">
                <a16:creationId xmlns:a16="http://schemas.microsoft.com/office/drawing/2014/main" id="{C9BF7EE7-92FB-27FE-1ECF-25FF9F11BF6F}"/>
              </a:ext>
            </a:extLst>
          </p:cNvPr>
          <p:cNvSpPr txBox="1"/>
          <p:nvPr/>
        </p:nvSpPr>
        <p:spPr>
          <a:xfrm>
            <a:off x="1290785" y="1295089"/>
            <a:ext cx="9190300" cy="646331"/>
          </a:xfrm>
          <a:prstGeom prst="rect">
            <a:avLst/>
          </a:prstGeom>
          <a:noFill/>
        </p:spPr>
        <p:txBody>
          <a:bodyPr wrap="square" rtlCol="0">
            <a:spAutoFit/>
          </a:bodyPr>
          <a:lstStyle/>
          <a:p>
            <a:r>
              <a:rPr lang="de-DE" dirty="0">
                <a:latin typeface="Calibri" panose="020F0502020204030204" pitchFamily="34" charset="0"/>
                <a:cs typeface="Calibri" panose="020F0502020204030204" pitchFamily="34" charset="0"/>
              </a:rPr>
              <a:t>Schuljahr 2004/2005 Start des Projekts „Lernen durch Spielen“ mit der </a:t>
            </a:r>
            <a:r>
              <a:rPr lang="de-DE" b="1" dirty="0">
                <a:latin typeface="Calibri" panose="020F0502020204030204" pitchFamily="34" charset="0"/>
                <a:cs typeface="Calibri" panose="020F0502020204030204" pitchFamily="34" charset="0"/>
              </a:rPr>
              <a:t>Kita </a:t>
            </a:r>
            <a:r>
              <a:rPr lang="de-DE" b="1" dirty="0" err="1">
                <a:latin typeface="Calibri" panose="020F0502020204030204" pitchFamily="34" charset="0"/>
                <a:cs typeface="Calibri" panose="020F0502020204030204" pitchFamily="34" charset="0"/>
              </a:rPr>
              <a:t>St.Meinolf</a:t>
            </a:r>
            <a:r>
              <a:rPr lang="de-DE" b="1" dirty="0">
                <a:latin typeface="Calibri" panose="020F0502020204030204" pitchFamily="34" charset="0"/>
                <a:cs typeface="Calibri" panose="020F0502020204030204" pitchFamily="34" charset="0"/>
              </a:rPr>
              <a:t> </a:t>
            </a:r>
            <a:r>
              <a:rPr lang="de-DE" dirty="0">
                <a:latin typeface="Calibri" panose="020F0502020204030204" pitchFamily="34" charset="0"/>
                <a:cs typeface="Calibri" panose="020F0502020204030204" pitchFamily="34" charset="0"/>
              </a:rPr>
              <a:t>und der </a:t>
            </a:r>
            <a:r>
              <a:rPr lang="de-DE" b="1" dirty="0" err="1">
                <a:latin typeface="Calibri" panose="020F0502020204030204" pitchFamily="34" charset="0"/>
                <a:cs typeface="Calibri" panose="020F0502020204030204" pitchFamily="34" charset="0"/>
              </a:rPr>
              <a:t>Rußheide</a:t>
            </a:r>
            <a:r>
              <a:rPr lang="de-DE" b="1" dirty="0">
                <a:latin typeface="Calibri" panose="020F0502020204030204" pitchFamily="34" charset="0"/>
                <a:cs typeface="Calibri" panose="020F0502020204030204" pitchFamily="34" charset="0"/>
              </a:rPr>
              <a:t> Schule Bielefeld </a:t>
            </a:r>
            <a:r>
              <a:rPr lang="de-DE" dirty="0">
                <a:latin typeface="Calibri" panose="020F0502020204030204" pitchFamily="34" charset="0"/>
                <a:cs typeface="Calibri" panose="020F0502020204030204" pitchFamily="34" charset="0"/>
              </a:rPr>
              <a:t>zum Thema „Spielerische Sprachförderung“.</a:t>
            </a:r>
          </a:p>
        </p:txBody>
      </p:sp>
    </p:spTree>
    <p:extLst>
      <p:ext uri="{BB962C8B-B14F-4D97-AF65-F5344CB8AC3E}">
        <p14:creationId xmlns:p14="http://schemas.microsoft.com/office/powerpoint/2010/main" val="2076234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40F907D-EDCB-AFB5-9892-8B1BE8BA1526}"/>
              </a:ext>
            </a:extLst>
          </p:cNvPr>
          <p:cNvSpPr>
            <a:spLocks noGrp="1"/>
          </p:cNvSpPr>
          <p:nvPr>
            <p:ph type="title"/>
          </p:nvPr>
        </p:nvSpPr>
        <p:spPr>
          <a:xfrm>
            <a:off x="505497" y="609601"/>
            <a:ext cx="9810604" cy="1216024"/>
          </a:xfrm>
        </p:spPr>
        <p:txBody>
          <a:bodyPr>
            <a:noAutofit/>
          </a:bodyPr>
          <a:lstStyle/>
          <a:p>
            <a:r>
              <a:rPr lang="de-DE" dirty="0">
                <a:solidFill>
                  <a:schemeClr val="tx1"/>
                </a:solidFill>
                <a:latin typeface="Liberation serif"/>
              </a:rPr>
              <a:t>Lernen durch Spielen e.V.</a:t>
            </a:r>
            <a:br>
              <a:rPr lang="de-DE" dirty="0">
                <a:solidFill>
                  <a:schemeClr val="tx1"/>
                </a:solidFill>
                <a:latin typeface="Liberation serif"/>
              </a:rPr>
            </a:br>
            <a:r>
              <a:rPr lang="de-DE" dirty="0">
                <a:solidFill>
                  <a:schemeClr val="tx1"/>
                </a:solidFill>
                <a:latin typeface="Liberation serif"/>
              </a:rPr>
              <a:t>- So ging es als Verein weiter! </a:t>
            </a:r>
          </a:p>
        </p:txBody>
      </p:sp>
      <p:graphicFrame>
        <p:nvGraphicFramePr>
          <p:cNvPr id="6" name="Diagramm 5">
            <a:extLst>
              <a:ext uri="{FF2B5EF4-FFF2-40B4-BE49-F238E27FC236}">
                <a16:creationId xmlns:a16="http://schemas.microsoft.com/office/drawing/2014/main" id="{8A73092D-7B9E-8B05-2404-1CDEA048407E}"/>
              </a:ext>
            </a:extLst>
          </p:cNvPr>
          <p:cNvGraphicFramePr/>
          <p:nvPr/>
        </p:nvGraphicFramePr>
        <p:xfrm>
          <a:off x="505497" y="1825625"/>
          <a:ext cx="10426728" cy="480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Bild 20" descr="Bild 20">
            <a:extLst>
              <a:ext uri="{FF2B5EF4-FFF2-40B4-BE49-F238E27FC236}">
                <a16:creationId xmlns:a16="http://schemas.microsoft.com/office/drawing/2014/main" id="{2E2B3C9A-BF25-B0E1-AEF5-7412C9690741}"/>
              </a:ext>
            </a:extLst>
          </p:cNvPr>
          <p:cNvPicPr>
            <a:picLocks noChangeAspect="1"/>
          </p:cNvPicPr>
          <p:nvPr/>
        </p:nvPicPr>
        <p:blipFill>
          <a:blip r:embed="rId7"/>
          <a:stretch>
            <a:fillRect/>
          </a:stretch>
        </p:blipFill>
        <p:spPr>
          <a:xfrm>
            <a:off x="8864408" y="270635"/>
            <a:ext cx="2067817" cy="1327960"/>
          </a:xfrm>
          <a:prstGeom prst="rect">
            <a:avLst/>
          </a:prstGeom>
        </p:spPr>
      </p:pic>
    </p:spTree>
    <p:extLst>
      <p:ext uri="{BB962C8B-B14F-4D97-AF65-F5344CB8AC3E}">
        <p14:creationId xmlns:p14="http://schemas.microsoft.com/office/powerpoint/2010/main" val="1450695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D4618633-489B-99EE-A004-614046072D99}"/>
              </a:ext>
            </a:extLst>
          </p:cNvPr>
          <p:cNvGraphicFramePr/>
          <p:nvPr/>
        </p:nvGraphicFramePr>
        <p:xfrm>
          <a:off x="505497" y="297713"/>
          <a:ext cx="10426728" cy="633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32628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390D1C-D3D9-39D4-479B-26FB9E9E19BE}"/>
              </a:ext>
            </a:extLst>
          </p:cNvPr>
          <p:cNvSpPr>
            <a:spLocks noGrp="1"/>
          </p:cNvSpPr>
          <p:nvPr>
            <p:ph type="title"/>
          </p:nvPr>
        </p:nvSpPr>
        <p:spPr>
          <a:xfrm>
            <a:off x="212431" y="1157996"/>
            <a:ext cx="9810604" cy="1216024"/>
          </a:xfrm>
        </p:spPr>
        <p:txBody>
          <a:bodyPr>
            <a:normAutofit/>
          </a:bodyPr>
          <a:lstStyle/>
          <a:p>
            <a:r>
              <a:rPr lang="de-DE" u="sng" dirty="0"/>
              <a:t>Danke für ihr Interesse! </a:t>
            </a:r>
            <a:br>
              <a:rPr lang="de-DE" dirty="0"/>
            </a:br>
            <a:endParaRPr lang="de-DE" dirty="0"/>
          </a:p>
        </p:txBody>
      </p:sp>
      <p:graphicFrame>
        <p:nvGraphicFramePr>
          <p:cNvPr id="19" name="Inhaltsplatzhalter 4">
            <a:extLst>
              <a:ext uri="{FF2B5EF4-FFF2-40B4-BE49-F238E27FC236}">
                <a16:creationId xmlns:a16="http://schemas.microsoft.com/office/drawing/2014/main" id="{D2691476-B7B3-D1CA-8C48-6836093A93DA}"/>
              </a:ext>
            </a:extLst>
          </p:cNvPr>
          <p:cNvGraphicFramePr>
            <a:graphicFrameLocks noGrp="1"/>
          </p:cNvGraphicFramePr>
          <p:nvPr>
            <p:ph idx="1"/>
          </p:nvPr>
        </p:nvGraphicFramePr>
        <p:xfrm>
          <a:off x="1050925" y="2586251"/>
          <a:ext cx="10064998" cy="3975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Bild 20" descr="Bild 20">
            <a:extLst>
              <a:ext uri="{FF2B5EF4-FFF2-40B4-BE49-F238E27FC236}">
                <a16:creationId xmlns:a16="http://schemas.microsoft.com/office/drawing/2014/main" id="{EA2D2A73-C058-676D-5CF8-3E7BDC163CBA}"/>
              </a:ext>
            </a:extLst>
          </p:cNvPr>
          <p:cNvPicPr>
            <a:picLocks noChangeAspect="1"/>
          </p:cNvPicPr>
          <p:nvPr/>
        </p:nvPicPr>
        <p:blipFill>
          <a:blip r:embed="rId7"/>
          <a:stretch>
            <a:fillRect/>
          </a:stretch>
        </p:blipFill>
        <p:spPr>
          <a:xfrm>
            <a:off x="8475367" y="328109"/>
            <a:ext cx="2241940" cy="1439783"/>
          </a:xfrm>
          <a:prstGeom prst="rect">
            <a:avLst/>
          </a:prstGeom>
        </p:spPr>
      </p:pic>
      <p:sp>
        <p:nvSpPr>
          <p:cNvPr id="7" name="Textfeld 6">
            <a:extLst>
              <a:ext uri="{FF2B5EF4-FFF2-40B4-BE49-F238E27FC236}">
                <a16:creationId xmlns:a16="http://schemas.microsoft.com/office/drawing/2014/main" id="{4BF5CF30-5B61-3C33-0ECB-B657E8E5FAA3}"/>
              </a:ext>
            </a:extLst>
          </p:cNvPr>
          <p:cNvSpPr txBox="1"/>
          <p:nvPr/>
        </p:nvSpPr>
        <p:spPr>
          <a:xfrm>
            <a:off x="3576919" y="4961727"/>
            <a:ext cx="7140388" cy="1600438"/>
          </a:xfrm>
          <a:prstGeom prst="rect">
            <a:avLst/>
          </a:prstGeom>
          <a:noFill/>
        </p:spPr>
        <p:txBody>
          <a:bodyPr wrap="square" rtlCol="0">
            <a:spAutoFit/>
          </a:bodyPr>
          <a:lstStyle/>
          <a:p>
            <a:pPr algn="ctr"/>
            <a:r>
              <a:rPr lang="de-DE" sz="2000" dirty="0">
                <a:solidFill>
                  <a:schemeClr val="bg1"/>
                </a:solidFill>
                <a:latin typeface="Calibri" panose="020F0502020204030204" pitchFamily="34" charset="0"/>
                <a:cs typeface="Calibri" panose="020F0502020204030204" pitchFamily="34" charset="0"/>
              </a:rPr>
              <a:t>„Lernen durch Spielen“ mit den Angeboten: „Ablauf einer Spielstunde“, „Das gleiche Regel-Spiel-Paket“  „Das Spielpaket </a:t>
            </a:r>
            <a:r>
              <a:rPr lang="de-DE" sz="2000" dirty="0" err="1">
                <a:solidFill>
                  <a:schemeClr val="bg1"/>
                </a:solidFill>
                <a:latin typeface="Calibri" panose="020F0502020204030204" pitchFamily="34" charset="0"/>
                <a:cs typeface="Calibri" panose="020F0502020204030204" pitchFamily="34" charset="0"/>
              </a:rPr>
              <a:t>BaFö</a:t>
            </a:r>
            <a:r>
              <a:rPr lang="de-DE" sz="2000" dirty="0">
                <a:solidFill>
                  <a:schemeClr val="bg1"/>
                </a:solidFill>
                <a:latin typeface="Calibri" panose="020F0502020204030204" pitchFamily="34" charset="0"/>
                <a:cs typeface="Calibri" panose="020F0502020204030204" pitchFamily="34" charset="0"/>
              </a:rPr>
              <a:t>“ …,  sind Copyright geschützt von: Dorothea Ruh, Dr. Benedikt </a:t>
            </a:r>
            <a:r>
              <a:rPr lang="de-DE" sz="2000" dirty="0" err="1">
                <a:solidFill>
                  <a:schemeClr val="bg1"/>
                </a:solidFill>
                <a:latin typeface="Calibri" panose="020F0502020204030204" pitchFamily="34" charset="0"/>
                <a:cs typeface="Calibri" panose="020F0502020204030204" pitchFamily="34" charset="0"/>
              </a:rPr>
              <a:t>Rathmer</a:t>
            </a:r>
            <a:r>
              <a:rPr lang="de-DE" sz="2000" dirty="0">
                <a:solidFill>
                  <a:schemeClr val="bg1"/>
                </a:solidFill>
                <a:latin typeface="Calibri" panose="020F0502020204030204" pitchFamily="34" charset="0"/>
                <a:cs typeface="Calibri" panose="020F0502020204030204" pitchFamily="34" charset="0"/>
              </a:rPr>
              <a:t>, Birthe </a:t>
            </a:r>
            <a:r>
              <a:rPr lang="de-DE" sz="2000" dirty="0" err="1">
                <a:solidFill>
                  <a:schemeClr val="bg1"/>
                </a:solidFill>
                <a:latin typeface="Calibri" panose="020F0502020204030204" pitchFamily="34" charset="0"/>
                <a:cs typeface="Calibri" panose="020F0502020204030204" pitchFamily="34" charset="0"/>
              </a:rPr>
              <a:t>Lethmate</a:t>
            </a:r>
            <a:r>
              <a:rPr lang="de-DE" sz="2000" dirty="0">
                <a:solidFill>
                  <a:schemeClr val="bg1"/>
                </a:solidFill>
                <a:latin typeface="Calibri" panose="020F0502020204030204" pitchFamily="34" charset="0"/>
                <a:cs typeface="Calibri" panose="020F0502020204030204" pitchFamily="34" charset="0"/>
              </a:rPr>
              <a:t>-Henkel, Julia Mücke, seit 2005 ff.</a:t>
            </a:r>
            <a:endParaRPr lang="en-US" sz="2000" dirty="0">
              <a:solidFill>
                <a:schemeClr val="bg1"/>
              </a:solidFill>
              <a:latin typeface="Calibri" panose="020F0502020204030204" pitchFamily="34" charset="0"/>
              <a:cs typeface="Calibri" panose="020F0502020204030204" pitchFamily="34" charset="0"/>
            </a:endParaRPr>
          </a:p>
          <a:p>
            <a:endParaRPr lang="de-DE" dirty="0"/>
          </a:p>
        </p:txBody>
      </p:sp>
      <p:sp>
        <p:nvSpPr>
          <p:cNvPr id="8" name="Textfeld 7">
            <a:extLst>
              <a:ext uri="{FF2B5EF4-FFF2-40B4-BE49-F238E27FC236}">
                <a16:creationId xmlns:a16="http://schemas.microsoft.com/office/drawing/2014/main" id="{AB9AFFC6-7AA0-BD8D-F042-E1B2A0A2A334}"/>
              </a:ext>
            </a:extLst>
          </p:cNvPr>
          <p:cNvSpPr txBox="1"/>
          <p:nvPr/>
        </p:nvSpPr>
        <p:spPr>
          <a:xfrm>
            <a:off x="1196788" y="2932840"/>
            <a:ext cx="8162365" cy="1138773"/>
          </a:xfrm>
          <a:prstGeom prst="rect">
            <a:avLst/>
          </a:prstGeom>
          <a:noFill/>
        </p:spPr>
        <p:txBody>
          <a:bodyPr wrap="square" rtlCol="0">
            <a:spAutoFit/>
          </a:bodyPr>
          <a:lstStyle/>
          <a:p>
            <a:pPr algn="ctr"/>
            <a:r>
              <a:rPr lang="de-DE" sz="2500" dirty="0">
                <a:solidFill>
                  <a:schemeClr val="bg1"/>
                </a:solidFill>
                <a:latin typeface="Calibri" panose="020F0502020204030204" pitchFamily="34" charset="0"/>
                <a:cs typeface="Calibri" panose="020F0502020204030204" pitchFamily="34" charset="0"/>
              </a:rPr>
              <a:t>Schenken Sie ihren Kindern die spielerische Begeisterung</a:t>
            </a:r>
            <a:br>
              <a:rPr lang="de-DE" sz="2500" dirty="0">
                <a:solidFill>
                  <a:schemeClr val="bg1"/>
                </a:solidFill>
                <a:latin typeface="Calibri" panose="020F0502020204030204" pitchFamily="34" charset="0"/>
                <a:cs typeface="Calibri" panose="020F0502020204030204" pitchFamily="34" charset="0"/>
              </a:rPr>
            </a:br>
            <a:r>
              <a:rPr lang="de-DE" sz="2500" dirty="0">
                <a:solidFill>
                  <a:schemeClr val="bg1"/>
                </a:solidFill>
                <a:latin typeface="Calibri" panose="020F0502020204030204" pitchFamily="34" charset="0"/>
                <a:cs typeface="Calibri" panose="020F0502020204030204" pitchFamily="34" charset="0"/>
              </a:rPr>
              <a:t>Wir freuen uns auf den nächsten Austausch.</a:t>
            </a:r>
            <a:endParaRPr lang="en-US" sz="2500" dirty="0">
              <a:solidFill>
                <a:schemeClr val="bg1"/>
              </a:solidFill>
              <a:latin typeface="Calibri" panose="020F0502020204030204" pitchFamily="34" charset="0"/>
              <a:cs typeface="Calibri" panose="020F0502020204030204" pitchFamily="34" charset="0"/>
            </a:endParaRPr>
          </a:p>
          <a:p>
            <a:endParaRPr lang="de-DE" dirty="0"/>
          </a:p>
        </p:txBody>
      </p:sp>
      <p:pic>
        <p:nvPicPr>
          <p:cNvPr id="11" name="Grafik 10" descr="Klatschende Hände mit einfarbiger Füllung">
            <a:extLst>
              <a:ext uri="{FF2B5EF4-FFF2-40B4-BE49-F238E27FC236}">
                <a16:creationId xmlns:a16="http://schemas.microsoft.com/office/drawing/2014/main" id="{11D07699-7DC6-8D2C-0FE6-B4722B5011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47113" y="935947"/>
            <a:ext cx="914400" cy="914400"/>
          </a:xfrm>
          <a:prstGeom prst="rect">
            <a:avLst/>
          </a:prstGeom>
        </p:spPr>
      </p:pic>
    </p:spTree>
    <p:extLst>
      <p:ext uri="{BB962C8B-B14F-4D97-AF65-F5344CB8AC3E}">
        <p14:creationId xmlns:p14="http://schemas.microsoft.com/office/powerpoint/2010/main" val="26017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4C9B2E-CCAC-1F64-DB14-F8F5041FFC0C}"/>
              </a:ext>
            </a:extLst>
          </p:cNvPr>
          <p:cNvSpPr>
            <a:spLocks noGrp="1"/>
          </p:cNvSpPr>
          <p:nvPr>
            <p:ph type="title"/>
          </p:nvPr>
        </p:nvSpPr>
        <p:spPr>
          <a:xfrm>
            <a:off x="824092" y="20806"/>
            <a:ext cx="9810604" cy="1216024"/>
          </a:xfrm>
        </p:spPr>
        <p:txBody>
          <a:bodyPr/>
          <a:lstStyle/>
          <a:p>
            <a:r>
              <a:rPr lang="de-DE" dirty="0"/>
              <a:t>Spiele aus dem Spielpaket</a:t>
            </a:r>
          </a:p>
        </p:txBody>
      </p:sp>
      <p:pic>
        <p:nvPicPr>
          <p:cNvPr id="5" name="Grafik 4">
            <a:extLst>
              <a:ext uri="{FF2B5EF4-FFF2-40B4-BE49-F238E27FC236}">
                <a16:creationId xmlns:a16="http://schemas.microsoft.com/office/drawing/2014/main" id="{F0B148EE-8847-88AD-B8A0-4A917AB3B058}"/>
              </a:ext>
            </a:extLst>
          </p:cNvPr>
          <p:cNvPicPr>
            <a:picLocks noChangeAspect="1"/>
          </p:cNvPicPr>
          <p:nvPr/>
        </p:nvPicPr>
        <p:blipFill>
          <a:blip r:embed="rId2"/>
          <a:stretch>
            <a:fillRect/>
          </a:stretch>
        </p:blipFill>
        <p:spPr>
          <a:xfrm>
            <a:off x="4010498" y="4435281"/>
            <a:ext cx="1526840" cy="1943893"/>
          </a:xfrm>
          <a:prstGeom prst="rect">
            <a:avLst/>
          </a:prstGeom>
        </p:spPr>
      </p:pic>
      <p:pic>
        <p:nvPicPr>
          <p:cNvPr id="7" name="Grafik 6">
            <a:extLst>
              <a:ext uri="{FF2B5EF4-FFF2-40B4-BE49-F238E27FC236}">
                <a16:creationId xmlns:a16="http://schemas.microsoft.com/office/drawing/2014/main" id="{C2CDA66B-74FD-A306-1D51-5A06B19E8863}"/>
              </a:ext>
            </a:extLst>
          </p:cNvPr>
          <p:cNvPicPr>
            <a:picLocks noChangeAspect="1"/>
          </p:cNvPicPr>
          <p:nvPr/>
        </p:nvPicPr>
        <p:blipFill>
          <a:blip r:embed="rId3"/>
          <a:stretch>
            <a:fillRect/>
          </a:stretch>
        </p:blipFill>
        <p:spPr>
          <a:xfrm>
            <a:off x="9241043" y="2977233"/>
            <a:ext cx="1433297" cy="1854420"/>
          </a:xfrm>
          <a:prstGeom prst="rect">
            <a:avLst/>
          </a:prstGeom>
        </p:spPr>
      </p:pic>
      <p:pic>
        <p:nvPicPr>
          <p:cNvPr id="9" name="Grafik 8">
            <a:extLst>
              <a:ext uri="{FF2B5EF4-FFF2-40B4-BE49-F238E27FC236}">
                <a16:creationId xmlns:a16="http://schemas.microsoft.com/office/drawing/2014/main" id="{E206D6CA-3408-B215-741D-76EB7622F215}"/>
              </a:ext>
            </a:extLst>
          </p:cNvPr>
          <p:cNvPicPr>
            <a:picLocks noChangeAspect="1"/>
          </p:cNvPicPr>
          <p:nvPr/>
        </p:nvPicPr>
        <p:blipFill>
          <a:blip r:embed="rId4"/>
          <a:stretch>
            <a:fillRect/>
          </a:stretch>
        </p:blipFill>
        <p:spPr>
          <a:xfrm>
            <a:off x="9199496" y="4816008"/>
            <a:ext cx="1741975" cy="1741975"/>
          </a:xfrm>
          <a:prstGeom prst="rect">
            <a:avLst/>
          </a:prstGeom>
        </p:spPr>
      </p:pic>
      <p:pic>
        <p:nvPicPr>
          <p:cNvPr id="11" name="Grafik 10">
            <a:extLst>
              <a:ext uri="{FF2B5EF4-FFF2-40B4-BE49-F238E27FC236}">
                <a16:creationId xmlns:a16="http://schemas.microsoft.com/office/drawing/2014/main" id="{561A3B98-6448-0E7E-2E13-5D0DFF3424F0}"/>
              </a:ext>
            </a:extLst>
          </p:cNvPr>
          <p:cNvPicPr>
            <a:picLocks noChangeAspect="1"/>
          </p:cNvPicPr>
          <p:nvPr/>
        </p:nvPicPr>
        <p:blipFill>
          <a:blip r:embed="rId5"/>
          <a:stretch>
            <a:fillRect/>
          </a:stretch>
        </p:blipFill>
        <p:spPr>
          <a:xfrm>
            <a:off x="4615167" y="1479543"/>
            <a:ext cx="2033522" cy="1561745"/>
          </a:xfrm>
          <a:prstGeom prst="rect">
            <a:avLst/>
          </a:prstGeom>
        </p:spPr>
      </p:pic>
      <p:pic>
        <p:nvPicPr>
          <p:cNvPr id="13" name="Grafik 12">
            <a:extLst>
              <a:ext uri="{FF2B5EF4-FFF2-40B4-BE49-F238E27FC236}">
                <a16:creationId xmlns:a16="http://schemas.microsoft.com/office/drawing/2014/main" id="{49B35FF1-B94C-FB86-83E9-1AFC22BA13CA}"/>
              </a:ext>
            </a:extLst>
          </p:cNvPr>
          <p:cNvPicPr>
            <a:picLocks noChangeAspect="1"/>
          </p:cNvPicPr>
          <p:nvPr/>
        </p:nvPicPr>
        <p:blipFill>
          <a:blip r:embed="rId6"/>
          <a:stretch>
            <a:fillRect/>
          </a:stretch>
        </p:blipFill>
        <p:spPr>
          <a:xfrm>
            <a:off x="725870" y="1505423"/>
            <a:ext cx="1418969" cy="2228448"/>
          </a:xfrm>
          <a:prstGeom prst="rect">
            <a:avLst/>
          </a:prstGeom>
        </p:spPr>
      </p:pic>
      <p:pic>
        <p:nvPicPr>
          <p:cNvPr id="15" name="Grafik 14">
            <a:extLst>
              <a:ext uri="{FF2B5EF4-FFF2-40B4-BE49-F238E27FC236}">
                <a16:creationId xmlns:a16="http://schemas.microsoft.com/office/drawing/2014/main" id="{8E14AB8B-820B-C98E-7AD6-9C5CE04A6F59}"/>
              </a:ext>
            </a:extLst>
          </p:cNvPr>
          <p:cNvPicPr>
            <a:picLocks noChangeAspect="1"/>
          </p:cNvPicPr>
          <p:nvPr/>
        </p:nvPicPr>
        <p:blipFill>
          <a:blip r:embed="rId7"/>
          <a:stretch>
            <a:fillRect/>
          </a:stretch>
        </p:blipFill>
        <p:spPr>
          <a:xfrm>
            <a:off x="5640497" y="5574331"/>
            <a:ext cx="1196101" cy="1229142"/>
          </a:xfrm>
          <a:prstGeom prst="rect">
            <a:avLst/>
          </a:prstGeom>
        </p:spPr>
      </p:pic>
      <p:pic>
        <p:nvPicPr>
          <p:cNvPr id="17" name="Grafik 16">
            <a:extLst>
              <a:ext uri="{FF2B5EF4-FFF2-40B4-BE49-F238E27FC236}">
                <a16:creationId xmlns:a16="http://schemas.microsoft.com/office/drawing/2014/main" id="{7F6D559A-7E5A-67DC-35A9-B7A0E52C6564}"/>
              </a:ext>
            </a:extLst>
          </p:cNvPr>
          <p:cNvPicPr>
            <a:picLocks noChangeAspect="1"/>
          </p:cNvPicPr>
          <p:nvPr/>
        </p:nvPicPr>
        <p:blipFill>
          <a:blip r:embed="rId8"/>
          <a:stretch>
            <a:fillRect/>
          </a:stretch>
        </p:blipFill>
        <p:spPr>
          <a:xfrm>
            <a:off x="1250529" y="5742428"/>
            <a:ext cx="905775" cy="1094766"/>
          </a:xfrm>
          <a:prstGeom prst="rect">
            <a:avLst/>
          </a:prstGeom>
        </p:spPr>
      </p:pic>
      <p:pic>
        <p:nvPicPr>
          <p:cNvPr id="19" name="Grafik 18">
            <a:extLst>
              <a:ext uri="{FF2B5EF4-FFF2-40B4-BE49-F238E27FC236}">
                <a16:creationId xmlns:a16="http://schemas.microsoft.com/office/drawing/2014/main" id="{15613E90-EF88-070F-9DDE-39B5ACCE8E9B}"/>
              </a:ext>
            </a:extLst>
          </p:cNvPr>
          <p:cNvPicPr>
            <a:picLocks noChangeAspect="1"/>
          </p:cNvPicPr>
          <p:nvPr/>
        </p:nvPicPr>
        <p:blipFill>
          <a:blip r:embed="rId9"/>
          <a:stretch>
            <a:fillRect/>
          </a:stretch>
        </p:blipFill>
        <p:spPr>
          <a:xfrm>
            <a:off x="6806470" y="1115968"/>
            <a:ext cx="1697297" cy="1969418"/>
          </a:xfrm>
          <a:prstGeom prst="rect">
            <a:avLst/>
          </a:prstGeom>
        </p:spPr>
      </p:pic>
      <p:pic>
        <p:nvPicPr>
          <p:cNvPr id="21" name="Grafik 20">
            <a:extLst>
              <a:ext uri="{FF2B5EF4-FFF2-40B4-BE49-F238E27FC236}">
                <a16:creationId xmlns:a16="http://schemas.microsoft.com/office/drawing/2014/main" id="{3B4B975A-E622-BEB1-1A59-DF6AE29A6E6F}"/>
              </a:ext>
            </a:extLst>
          </p:cNvPr>
          <p:cNvPicPr>
            <a:picLocks noChangeAspect="1"/>
          </p:cNvPicPr>
          <p:nvPr/>
        </p:nvPicPr>
        <p:blipFill>
          <a:blip r:embed="rId10"/>
          <a:stretch>
            <a:fillRect/>
          </a:stretch>
        </p:blipFill>
        <p:spPr>
          <a:xfrm>
            <a:off x="2173086" y="4371136"/>
            <a:ext cx="1802228" cy="1315860"/>
          </a:xfrm>
          <a:prstGeom prst="rect">
            <a:avLst/>
          </a:prstGeom>
        </p:spPr>
      </p:pic>
      <p:pic>
        <p:nvPicPr>
          <p:cNvPr id="23" name="Grafik 22">
            <a:extLst>
              <a:ext uri="{FF2B5EF4-FFF2-40B4-BE49-F238E27FC236}">
                <a16:creationId xmlns:a16="http://schemas.microsoft.com/office/drawing/2014/main" id="{69BE81AA-CA7D-4F5D-B2EC-E161BAAD3BE2}"/>
              </a:ext>
            </a:extLst>
          </p:cNvPr>
          <p:cNvPicPr>
            <a:picLocks noChangeAspect="1"/>
          </p:cNvPicPr>
          <p:nvPr/>
        </p:nvPicPr>
        <p:blipFill>
          <a:blip r:embed="rId11"/>
          <a:stretch>
            <a:fillRect/>
          </a:stretch>
        </p:blipFill>
        <p:spPr>
          <a:xfrm>
            <a:off x="2301140" y="1450772"/>
            <a:ext cx="2067829" cy="1513752"/>
          </a:xfrm>
          <a:prstGeom prst="rect">
            <a:avLst/>
          </a:prstGeom>
        </p:spPr>
      </p:pic>
      <p:pic>
        <p:nvPicPr>
          <p:cNvPr id="25" name="Grafik 24">
            <a:extLst>
              <a:ext uri="{FF2B5EF4-FFF2-40B4-BE49-F238E27FC236}">
                <a16:creationId xmlns:a16="http://schemas.microsoft.com/office/drawing/2014/main" id="{08ECD4EC-B94A-EDF8-3363-787F80EB9D99}"/>
              </a:ext>
            </a:extLst>
          </p:cNvPr>
          <p:cNvPicPr>
            <a:picLocks noChangeAspect="1"/>
          </p:cNvPicPr>
          <p:nvPr/>
        </p:nvPicPr>
        <p:blipFill>
          <a:blip r:embed="rId12"/>
          <a:stretch>
            <a:fillRect/>
          </a:stretch>
        </p:blipFill>
        <p:spPr>
          <a:xfrm>
            <a:off x="7180193" y="3518399"/>
            <a:ext cx="1885950" cy="2730500"/>
          </a:xfrm>
          <a:prstGeom prst="rect">
            <a:avLst/>
          </a:prstGeom>
        </p:spPr>
      </p:pic>
      <p:pic>
        <p:nvPicPr>
          <p:cNvPr id="27" name="Grafik 26">
            <a:extLst>
              <a:ext uri="{FF2B5EF4-FFF2-40B4-BE49-F238E27FC236}">
                <a16:creationId xmlns:a16="http://schemas.microsoft.com/office/drawing/2014/main" id="{42FB6C7C-983A-7B91-A124-367159B797E7}"/>
              </a:ext>
            </a:extLst>
          </p:cNvPr>
          <p:cNvPicPr>
            <a:picLocks noChangeAspect="1"/>
          </p:cNvPicPr>
          <p:nvPr/>
        </p:nvPicPr>
        <p:blipFill>
          <a:blip r:embed="rId13"/>
          <a:stretch>
            <a:fillRect/>
          </a:stretch>
        </p:blipFill>
        <p:spPr>
          <a:xfrm>
            <a:off x="5452337" y="3136767"/>
            <a:ext cx="1636468" cy="2365375"/>
          </a:xfrm>
          <a:prstGeom prst="rect">
            <a:avLst/>
          </a:prstGeom>
        </p:spPr>
      </p:pic>
      <p:pic>
        <p:nvPicPr>
          <p:cNvPr id="29" name="Grafik 28">
            <a:extLst>
              <a:ext uri="{FF2B5EF4-FFF2-40B4-BE49-F238E27FC236}">
                <a16:creationId xmlns:a16="http://schemas.microsoft.com/office/drawing/2014/main" id="{F8E6FAA6-FE14-8C4F-E744-5674B7412357}"/>
              </a:ext>
            </a:extLst>
          </p:cNvPr>
          <p:cNvPicPr>
            <a:picLocks noChangeAspect="1"/>
          </p:cNvPicPr>
          <p:nvPr/>
        </p:nvPicPr>
        <p:blipFill>
          <a:blip r:embed="rId14"/>
          <a:stretch>
            <a:fillRect/>
          </a:stretch>
        </p:blipFill>
        <p:spPr>
          <a:xfrm>
            <a:off x="3555090" y="3041288"/>
            <a:ext cx="1740978" cy="1245540"/>
          </a:xfrm>
          <a:prstGeom prst="rect">
            <a:avLst/>
          </a:prstGeom>
        </p:spPr>
      </p:pic>
      <p:pic>
        <p:nvPicPr>
          <p:cNvPr id="31" name="Grafik 30">
            <a:extLst>
              <a:ext uri="{FF2B5EF4-FFF2-40B4-BE49-F238E27FC236}">
                <a16:creationId xmlns:a16="http://schemas.microsoft.com/office/drawing/2014/main" id="{794FD6A4-8226-7BD4-A203-DE33AB698FB7}"/>
              </a:ext>
            </a:extLst>
          </p:cNvPr>
          <p:cNvPicPr>
            <a:picLocks noChangeAspect="1"/>
          </p:cNvPicPr>
          <p:nvPr/>
        </p:nvPicPr>
        <p:blipFill>
          <a:blip r:embed="rId15"/>
          <a:stretch>
            <a:fillRect/>
          </a:stretch>
        </p:blipFill>
        <p:spPr>
          <a:xfrm>
            <a:off x="2617302" y="5816292"/>
            <a:ext cx="699949" cy="865215"/>
          </a:xfrm>
          <a:prstGeom prst="rect">
            <a:avLst/>
          </a:prstGeom>
        </p:spPr>
      </p:pic>
      <p:pic>
        <p:nvPicPr>
          <p:cNvPr id="33" name="Grafik 32">
            <a:extLst>
              <a:ext uri="{FF2B5EF4-FFF2-40B4-BE49-F238E27FC236}">
                <a16:creationId xmlns:a16="http://schemas.microsoft.com/office/drawing/2014/main" id="{9741C358-021B-194C-4065-43E02BEDA7F2}"/>
              </a:ext>
            </a:extLst>
          </p:cNvPr>
          <p:cNvPicPr>
            <a:picLocks noChangeAspect="1"/>
          </p:cNvPicPr>
          <p:nvPr/>
        </p:nvPicPr>
        <p:blipFill>
          <a:blip r:embed="rId16"/>
          <a:stretch>
            <a:fillRect/>
          </a:stretch>
        </p:blipFill>
        <p:spPr>
          <a:xfrm>
            <a:off x="2218272" y="3041288"/>
            <a:ext cx="1278167" cy="1278167"/>
          </a:xfrm>
          <a:prstGeom prst="rect">
            <a:avLst/>
          </a:prstGeom>
        </p:spPr>
      </p:pic>
      <p:pic>
        <p:nvPicPr>
          <p:cNvPr id="35" name="Grafik 34">
            <a:extLst>
              <a:ext uri="{FF2B5EF4-FFF2-40B4-BE49-F238E27FC236}">
                <a16:creationId xmlns:a16="http://schemas.microsoft.com/office/drawing/2014/main" id="{9EC0CD9A-CB98-BE46-F359-351EB4B2474B}"/>
              </a:ext>
            </a:extLst>
          </p:cNvPr>
          <p:cNvPicPr>
            <a:picLocks noChangeAspect="1"/>
          </p:cNvPicPr>
          <p:nvPr/>
        </p:nvPicPr>
        <p:blipFill>
          <a:blip r:embed="rId17"/>
          <a:stretch>
            <a:fillRect/>
          </a:stretch>
        </p:blipFill>
        <p:spPr>
          <a:xfrm>
            <a:off x="8791525" y="1310537"/>
            <a:ext cx="1433297" cy="1584702"/>
          </a:xfrm>
          <a:prstGeom prst="rect">
            <a:avLst/>
          </a:prstGeom>
        </p:spPr>
      </p:pic>
      <p:pic>
        <p:nvPicPr>
          <p:cNvPr id="37" name="Grafik 36">
            <a:extLst>
              <a:ext uri="{FF2B5EF4-FFF2-40B4-BE49-F238E27FC236}">
                <a16:creationId xmlns:a16="http://schemas.microsoft.com/office/drawing/2014/main" id="{31FFC9EC-0CF9-7DB1-8BEA-034C5425592F}"/>
              </a:ext>
            </a:extLst>
          </p:cNvPr>
          <p:cNvPicPr>
            <a:picLocks noChangeAspect="1"/>
          </p:cNvPicPr>
          <p:nvPr/>
        </p:nvPicPr>
        <p:blipFill>
          <a:blip r:embed="rId18"/>
          <a:stretch>
            <a:fillRect/>
          </a:stretch>
        </p:blipFill>
        <p:spPr>
          <a:xfrm>
            <a:off x="405458" y="3914511"/>
            <a:ext cx="1678388" cy="1624144"/>
          </a:xfrm>
          <a:prstGeom prst="rect">
            <a:avLst/>
          </a:prstGeom>
        </p:spPr>
      </p:pic>
      <p:pic>
        <p:nvPicPr>
          <p:cNvPr id="4" name="Grafik 3" descr="Bauer mit einfarbiger Füllung">
            <a:extLst>
              <a:ext uri="{FF2B5EF4-FFF2-40B4-BE49-F238E27FC236}">
                <a16:creationId xmlns:a16="http://schemas.microsoft.com/office/drawing/2014/main" id="{91CC57A8-1A1F-860B-F964-A0B58388A76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22851" y="73586"/>
            <a:ext cx="914400" cy="914400"/>
          </a:xfrm>
          <a:prstGeom prst="rect">
            <a:avLst/>
          </a:prstGeom>
        </p:spPr>
      </p:pic>
    </p:spTree>
    <p:extLst>
      <p:ext uri="{BB962C8B-B14F-4D97-AF65-F5344CB8AC3E}">
        <p14:creationId xmlns:p14="http://schemas.microsoft.com/office/powerpoint/2010/main" val="233066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1029">
            <a:extLst>
              <a:ext uri="{FF2B5EF4-FFF2-40B4-BE49-F238E27FC236}">
                <a16:creationId xmlns:a16="http://schemas.microsoft.com/office/drawing/2014/main" id="{DD68B093-D5D0-413E-B63F-4E732B9D0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Freeform: Shape 1031">
            <a:extLst>
              <a:ext uri="{FF2B5EF4-FFF2-40B4-BE49-F238E27FC236}">
                <a16:creationId xmlns:a16="http://schemas.microsoft.com/office/drawing/2014/main" id="{AD476645-8D91-4AA1-99AA-A41FB3897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29883" cy="6858000"/>
          </a:xfrm>
          <a:custGeom>
            <a:avLst/>
            <a:gdLst>
              <a:gd name="connsiteX0" fmla="*/ 0 w 8829883"/>
              <a:gd name="connsiteY0" fmla="*/ 0 h 6858000"/>
              <a:gd name="connsiteX1" fmla="*/ 723900 w 8829883"/>
              <a:gd name="connsiteY1" fmla="*/ 0 h 6858000"/>
              <a:gd name="connsiteX2" fmla="*/ 2899611 w 8829883"/>
              <a:gd name="connsiteY2" fmla="*/ 0 h 6858000"/>
              <a:gd name="connsiteX3" fmla="*/ 2899611 w 8829883"/>
              <a:gd name="connsiteY3" fmla="*/ 454 h 6858000"/>
              <a:gd name="connsiteX4" fmla="*/ 7893368 w 8829883"/>
              <a:gd name="connsiteY4" fmla="*/ 1496 h 6858000"/>
              <a:gd name="connsiteX5" fmla="*/ 7869582 w 8829883"/>
              <a:gd name="connsiteY5" fmla="*/ 71879 h 6858000"/>
              <a:gd name="connsiteX6" fmla="*/ 7886895 w 8829883"/>
              <a:gd name="connsiteY6" fmla="*/ 187470 h 6858000"/>
              <a:gd name="connsiteX7" fmla="*/ 7882119 w 8829883"/>
              <a:gd name="connsiteY7" fmla="*/ 277365 h 6858000"/>
              <a:gd name="connsiteX8" fmla="*/ 7895991 w 8829883"/>
              <a:gd name="connsiteY8" fmla="*/ 346246 h 6858000"/>
              <a:gd name="connsiteX9" fmla="*/ 7891335 w 8829883"/>
              <a:gd name="connsiteY9" fmla="*/ 373517 h 6858000"/>
              <a:gd name="connsiteX10" fmla="*/ 7881842 w 8829883"/>
              <a:gd name="connsiteY10" fmla="*/ 408648 h 6858000"/>
              <a:gd name="connsiteX11" fmla="*/ 7868532 w 8829883"/>
              <a:gd name="connsiteY11" fmla="*/ 474050 h 6858000"/>
              <a:gd name="connsiteX12" fmla="*/ 7835844 w 8829883"/>
              <a:gd name="connsiteY12" fmla="*/ 527194 h 6858000"/>
              <a:gd name="connsiteX13" fmla="*/ 7808260 w 8829883"/>
              <a:gd name="connsiteY13" fmla="*/ 569723 h 6858000"/>
              <a:gd name="connsiteX14" fmla="*/ 7805612 w 8829883"/>
              <a:gd name="connsiteY14" fmla="*/ 629088 h 6858000"/>
              <a:gd name="connsiteX15" fmla="*/ 7837166 w 8829883"/>
              <a:gd name="connsiteY15" fmla="*/ 676108 h 6858000"/>
              <a:gd name="connsiteX16" fmla="*/ 7851045 w 8829883"/>
              <a:gd name="connsiteY16" fmla="*/ 771520 h 6858000"/>
              <a:gd name="connsiteX17" fmla="*/ 7872025 w 8829883"/>
              <a:gd name="connsiteY17" fmla="*/ 826741 h 6858000"/>
              <a:gd name="connsiteX18" fmla="*/ 7875013 w 8829883"/>
              <a:gd name="connsiteY18" fmla="*/ 871450 h 6858000"/>
              <a:gd name="connsiteX19" fmla="*/ 7872432 w 8829883"/>
              <a:gd name="connsiteY19" fmla="*/ 930795 h 6858000"/>
              <a:gd name="connsiteX20" fmla="*/ 7875655 w 8829883"/>
              <a:gd name="connsiteY20" fmla="*/ 1039090 h 6858000"/>
              <a:gd name="connsiteX21" fmla="*/ 7838078 w 8829883"/>
              <a:gd name="connsiteY21" fmla="*/ 1138030 h 6858000"/>
              <a:gd name="connsiteX22" fmla="*/ 7821448 w 8829883"/>
              <a:gd name="connsiteY22" fmla="*/ 1219394 h 6858000"/>
              <a:gd name="connsiteX23" fmla="*/ 7822973 w 8829883"/>
              <a:gd name="connsiteY23" fmla="*/ 1272242 h 6858000"/>
              <a:gd name="connsiteX24" fmla="*/ 7818282 w 8829883"/>
              <a:gd name="connsiteY24" fmla="*/ 1341591 h 6858000"/>
              <a:gd name="connsiteX25" fmla="*/ 7836258 w 8829883"/>
              <a:gd name="connsiteY25" fmla="*/ 1426833 h 6858000"/>
              <a:gd name="connsiteX26" fmla="*/ 7826152 w 8829883"/>
              <a:gd name="connsiteY26" fmla="*/ 1461933 h 6858000"/>
              <a:gd name="connsiteX27" fmla="*/ 7831768 w 8829883"/>
              <a:gd name="connsiteY27" fmla="*/ 1474139 h 6858000"/>
              <a:gd name="connsiteX28" fmla="*/ 7817196 w 8829883"/>
              <a:gd name="connsiteY28" fmla="*/ 1609254 h 6858000"/>
              <a:gd name="connsiteX29" fmla="*/ 7770505 w 8829883"/>
              <a:gd name="connsiteY29" fmla="*/ 1767407 h 6858000"/>
              <a:gd name="connsiteX30" fmla="*/ 7762919 w 8829883"/>
              <a:gd name="connsiteY30" fmla="*/ 1904844 h 6858000"/>
              <a:gd name="connsiteX31" fmla="*/ 7766866 w 8829883"/>
              <a:gd name="connsiteY31" fmla="*/ 1957179 h 6858000"/>
              <a:gd name="connsiteX32" fmla="*/ 7773064 w 8829883"/>
              <a:gd name="connsiteY32" fmla="*/ 2044640 h 6858000"/>
              <a:gd name="connsiteX33" fmla="*/ 7794047 w 8829883"/>
              <a:gd name="connsiteY33" fmla="*/ 2118761 h 6858000"/>
              <a:gd name="connsiteX34" fmla="*/ 7798133 w 8829883"/>
              <a:gd name="connsiteY34" fmla="*/ 2140040 h 6858000"/>
              <a:gd name="connsiteX35" fmla="*/ 7771312 w 8829883"/>
              <a:gd name="connsiteY35" fmla="*/ 2193292 h 6858000"/>
              <a:gd name="connsiteX36" fmla="*/ 7771054 w 8829883"/>
              <a:gd name="connsiteY36" fmla="*/ 2250961 h 6858000"/>
              <a:gd name="connsiteX37" fmla="*/ 7756583 w 8829883"/>
              <a:gd name="connsiteY37" fmla="*/ 2337555 h 6858000"/>
              <a:gd name="connsiteX38" fmla="*/ 7742362 w 8829883"/>
              <a:gd name="connsiteY38" fmla="*/ 2411360 h 6858000"/>
              <a:gd name="connsiteX39" fmla="*/ 7717009 w 8829883"/>
              <a:gd name="connsiteY39" fmla="*/ 2529941 h 6858000"/>
              <a:gd name="connsiteX40" fmla="*/ 7709959 w 8829883"/>
              <a:gd name="connsiteY40" fmla="*/ 2601138 h 6858000"/>
              <a:gd name="connsiteX41" fmla="*/ 7690720 w 8829883"/>
              <a:gd name="connsiteY41" fmla="*/ 2640695 h 6858000"/>
              <a:gd name="connsiteX42" fmla="*/ 7704675 w 8829883"/>
              <a:gd name="connsiteY42" fmla="*/ 2880990 h 6858000"/>
              <a:gd name="connsiteX43" fmla="*/ 7680571 w 8829883"/>
              <a:gd name="connsiteY43" fmla="*/ 3041883 h 6858000"/>
              <a:gd name="connsiteX44" fmla="*/ 7680501 w 8829883"/>
              <a:gd name="connsiteY44" fmla="*/ 3120847 h 6858000"/>
              <a:gd name="connsiteX45" fmla="*/ 7679792 w 8829883"/>
              <a:gd name="connsiteY45" fmla="*/ 3213223 h 6858000"/>
              <a:gd name="connsiteX46" fmla="*/ 7663577 w 8829883"/>
              <a:gd name="connsiteY46" fmla="*/ 3257980 h 6858000"/>
              <a:gd name="connsiteX47" fmla="*/ 7670372 w 8829883"/>
              <a:gd name="connsiteY47" fmla="*/ 3319870 h 6858000"/>
              <a:gd name="connsiteX48" fmla="*/ 7659210 w 8829883"/>
              <a:gd name="connsiteY48" fmla="*/ 3336975 h 6858000"/>
              <a:gd name="connsiteX49" fmla="*/ 7663790 w 8829883"/>
              <a:gd name="connsiteY49" fmla="*/ 3375005 h 6858000"/>
              <a:gd name="connsiteX50" fmla="*/ 7660235 w 8829883"/>
              <a:gd name="connsiteY50" fmla="*/ 3426516 h 6858000"/>
              <a:gd name="connsiteX51" fmla="*/ 7665486 w 8829883"/>
              <a:gd name="connsiteY51" fmla="*/ 3483295 h 6858000"/>
              <a:gd name="connsiteX52" fmla="*/ 7666126 w 8829883"/>
              <a:gd name="connsiteY52" fmla="*/ 3554065 h 6858000"/>
              <a:gd name="connsiteX53" fmla="*/ 7672381 w 8829883"/>
              <a:gd name="connsiteY53" fmla="*/ 3603550 h 6858000"/>
              <a:gd name="connsiteX54" fmla="*/ 7667729 w 8829883"/>
              <a:gd name="connsiteY54" fmla="*/ 3620698 h 6858000"/>
              <a:gd name="connsiteX55" fmla="*/ 7716596 w 8829883"/>
              <a:gd name="connsiteY55" fmla="*/ 3697238 h 6858000"/>
              <a:gd name="connsiteX56" fmla="*/ 7747466 w 8829883"/>
              <a:gd name="connsiteY56" fmla="*/ 3874032 h 6858000"/>
              <a:gd name="connsiteX57" fmla="*/ 7834319 w 8829883"/>
              <a:gd name="connsiteY57" fmla="*/ 4110321 h 6858000"/>
              <a:gd name="connsiteX58" fmla="*/ 7867564 w 8829883"/>
              <a:gd name="connsiteY58" fmla="*/ 4394443 h 6858000"/>
              <a:gd name="connsiteX59" fmla="*/ 7889499 w 8829883"/>
              <a:gd name="connsiteY59" fmla="*/ 4481516 h 6858000"/>
              <a:gd name="connsiteX60" fmla="*/ 7896009 w 8829883"/>
              <a:gd name="connsiteY60" fmla="*/ 4570151 h 6858000"/>
              <a:gd name="connsiteX61" fmla="*/ 7921149 w 8829883"/>
              <a:gd name="connsiteY61" fmla="*/ 4609273 h 6858000"/>
              <a:gd name="connsiteX62" fmla="*/ 7990345 w 8829883"/>
              <a:gd name="connsiteY62" fmla="*/ 4720709 h 6858000"/>
              <a:gd name="connsiteX63" fmla="*/ 8042196 w 8829883"/>
              <a:gd name="connsiteY63" fmla="*/ 4823185 h 6858000"/>
              <a:gd name="connsiteX64" fmla="*/ 8055295 w 8829883"/>
              <a:gd name="connsiteY64" fmla="*/ 4829890 h 6858000"/>
              <a:gd name="connsiteX65" fmla="*/ 8064976 w 8829883"/>
              <a:gd name="connsiteY65" fmla="*/ 4839887 h 6858000"/>
              <a:gd name="connsiteX66" fmla="*/ 8064641 w 8829883"/>
              <a:gd name="connsiteY66" fmla="*/ 4841844 h 6858000"/>
              <a:gd name="connsiteX67" fmla="*/ 8095025 w 8829883"/>
              <a:gd name="connsiteY67" fmla="*/ 4882737 h 6858000"/>
              <a:gd name="connsiteX68" fmla="*/ 8095152 w 8829883"/>
              <a:gd name="connsiteY68" fmla="*/ 4886987 h 6858000"/>
              <a:gd name="connsiteX69" fmla="*/ 8111844 w 8829883"/>
              <a:gd name="connsiteY69" fmla="*/ 4913701 h 6858000"/>
              <a:gd name="connsiteX70" fmla="*/ 8112706 w 8829883"/>
              <a:gd name="connsiteY70" fmla="*/ 4942285 h 6858000"/>
              <a:gd name="connsiteX71" fmla="*/ 8120594 w 8829883"/>
              <a:gd name="connsiteY71" fmla="*/ 5017893 h 6858000"/>
              <a:gd name="connsiteX72" fmla="*/ 8123257 w 8829883"/>
              <a:gd name="connsiteY72" fmla="*/ 5024073 h 6858000"/>
              <a:gd name="connsiteX73" fmla="*/ 8125768 w 8829883"/>
              <a:gd name="connsiteY73" fmla="*/ 5030584 h 6858000"/>
              <a:gd name="connsiteX74" fmla="*/ 8128671 w 8829883"/>
              <a:gd name="connsiteY74" fmla="*/ 5034636 h 6858000"/>
              <a:gd name="connsiteX75" fmla="*/ 8134221 w 8829883"/>
              <a:gd name="connsiteY75" fmla="*/ 5046141 h 6858000"/>
              <a:gd name="connsiteX76" fmla="*/ 8134444 w 8829883"/>
              <a:gd name="connsiteY76" fmla="*/ 5050962 h 6858000"/>
              <a:gd name="connsiteX77" fmla="*/ 8132097 w 8829883"/>
              <a:gd name="connsiteY77" fmla="*/ 5054116 h 6858000"/>
              <a:gd name="connsiteX78" fmla="*/ 8132949 w 8829883"/>
              <a:gd name="connsiteY78" fmla="*/ 5054989 h 6858000"/>
              <a:gd name="connsiteX79" fmla="*/ 8144485 w 8829883"/>
              <a:gd name="connsiteY79" fmla="*/ 5116013 h 6858000"/>
              <a:gd name="connsiteX80" fmla="*/ 8144659 w 8829883"/>
              <a:gd name="connsiteY80" fmla="*/ 5116809 h 6858000"/>
              <a:gd name="connsiteX81" fmla="*/ 8162234 w 8829883"/>
              <a:gd name="connsiteY81" fmla="*/ 5129105 h 6858000"/>
              <a:gd name="connsiteX82" fmla="*/ 8226967 w 8829883"/>
              <a:gd name="connsiteY82" fmla="*/ 5202821 h 6858000"/>
              <a:gd name="connsiteX83" fmla="*/ 8360194 w 8829883"/>
              <a:gd name="connsiteY83" fmla="*/ 5397075 h 6858000"/>
              <a:gd name="connsiteX84" fmla="*/ 8384145 w 8829883"/>
              <a:gd name="connsiteY84" fmla="*/ 5467080 h 6858000"/>
              <a:gd name="connsiteX85" fmla="*/ 8416773 w 8829883"/>
              <a:gd name="connsiteY85" fmla="*/ 5493882 h 6858000"/>
              <a:gd name="connsiteX86" fmla="*/ 8429667 w 8829883"/>
              <a:gd name="connsiteY86" fmla="*/ 5590605 h 6858000"/>
              <a:gd name="connsiteX87" fmla="*/ 8506235 w 8829883"/>
              <a:gd name="connsiteY87" fmla="*/ 5685507 h 6858000"/>
              <a:gd name="connsiteX88" fmla="*/ 8537925 w 8829883"/>
              <a:gd name="connsiteY88" fmla="*/ 5756235 h 6858000"/>
              <a:gd name="connsiteX89" fmla="*/ 8592162 w 8829883"/>
              <a:gd name="connsiteY89" fmla="*/ 5913062 h 6858000"/>
              <a:gd name="connsiteX90" fmla="*/ 8629162 w 8829883"/>
              <a:gd name="connsiteY90" fmla="*/ 5968992 h 6858000"/>
              <a:gd name="connsiteX91" fmla="*/ 8626026 w 8829883"/>
              <a:gd name="connsiteY91" fmla="*/ 5975711 h 6858000"/>
              <a:gd name="connsiteX92" fmla="*/ 8638741 w 8829883"/>
              <a:gd name="connsiteY92" fmla="*/ 6017877 h 6858000"/>
              <a:gd name="connsiteX93" fmla="*/ 8687880 w 8829883"/>
              <a:gd name="connsiteY93" fmla="*/ 6149197 h 6858000"/>
              <a:gd name="connsiteX94" fmla="*/ 8738885 w 8829883"/>
              <a:gd name="connsiteY94" fmla="*/ 6239177 h 6858000"/>
              <a:gd name="connsiteX95" fmla="*/ 8742293 w 8829883"/>
              <a:gd name="connsiteY95" fmla="*/ 6269973 h 6858000"/>
              <a:gd name="connsiteX96" fmla="*/ 8748318 w 8829883"/>
              <a:gd name="connsiteY96" fmla="*/ 6321477 h 6858000"/>
              <a:gd name="connsiteX97" fmla="*/ 8740264 w 8829883"/>
              <a:gd name="connsiteY97" fmla="*/ 6363570 h 6858000"/>
              <a:gd name="connsiteX98" fmla="*/ 8750282 w 8829883"/>
              <a:gd name="connsiteY98" fmla="*/ 6405211 h 6858000"/>
              <a:gd name="connsiteX99" fmla="*/ 8780770 w 8829883"/>
              <a:gd name="connsiteY99" fmla="*/ 6526653 h 6858000"/>
              <a:gd name="connsiteX100" fmla="*/ 8788697 w 8829883"/>
              <a:gd name="connsiteY100" fmla="*/ 6566039 h 6858000"/>
              <a:gd name="connsiteX101" fmla="*/ 8805801 w 8829883"/>
              <a:gd name="connsiteY101" fmla="*/ 6674924 h 6858000"/>
              <a:gd name="connsiteX102" fmla="*/ 8819458 w 8829883"/>
              <a:gd name="connsiteY102" fmla="*/ 6784979 h 6858000"/>
              <a:gd name="connsiteX103" fmla="*/ 8807945 w 8829883"/>
              <a:gd name="connsiteY103" fmla="*/ 6855780 h 6858000"/>
              <a:gd name="connsiteX104" fmla="*/ 8808350 w 8829883"/>
              <a:gd name="connsiteY104" fmla="*/ 6856508 h 6858000"/>
              <a:gd name="connsiteX105" fmla="*/ 2899611 w 8829883"/>
              <a:gd name="connsiteY105" fmla="*/ 6857599 h 6858000"/>
              <a:gd name="connsiteX106" fmla="*/ 2899611 w 8829883"/>
              <a:gd name="connsiteY106" fmla="*/ 6858000 h 6858000"/>
              <a:gd name="connsiteX107" fmla="*/ 723900 w 8829883"/>
              <a:gd name="connsiteY107" fmla="*/ 6858000 h 6858000"/>
              <a:gd name="connsiteX108" fmla="*/ 0 w 8829883"/>
              <a:gd name="connsiteY1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8829883" h="6858000">
                <a:moveTo>
                  <a:pt x="0" y="0"/>
                </a:moveTo>
                <a:lnTo>
                  <a:pt x="723900" y="0"/>
                </a:lnTo>
                <a:lnTo>
                  <a:pt x="2899611" y="0"/>
                </a:lnTo>
                <a:lnTo>
                  <a:pt x="2899611" y="454"/>
                </a:lnTo>
                <a:lnTo>
                  <a:pt x="7893368" y="1496"/>
                </a:lnTo>
                <a:lnTo>
                  <a:pt x="7869582" y="71879"/>
                </a:lnTo>
                <a:lnTo>
                  <a:pt x="7886895" y="187470"/>
                </a:lnTo>
                <a:lnTo>
                  <a:pt x="7882119" y="277365"/>
                </a:lnTo>
                <a:cubicBezTo>
                  <a:pt x="7875900" y="290114"/>
                  <a:pt x="7902243" y="330262"/>
                  <a:pt x="7895991" y="346246"/>
                </a:cubicBezTo>
                <a:cubicBezTo>
                  <a:pt x="7893456" y="355592"/>
                  <a:pt x="7887147" y="361969"/>
                  <a:pt x="7891335" y="373517"/>
                </a:cubicBezTo>
                <a:cubicBezTo>
                  <a:pt x="7895602" y="389016"/>
                  <a:pt x="7871592" y="401168"/>
                  <a:pt x="7881842" y="408648"/>
                </a:cubicBezTo>
                <a:cubicBezTo>
                  <a:pt x="7865065" y="417648"/>
                  <a:pt x="7872620" y="452979"/>
                  <a:pt x="7868532" y="474050"/>
                </a:cubicBezTo>
                <a:cubicBezTo>
                  <a:pt x="7853778" y="479060"/>
                  <a:pt x="7850935" y="489514"/>
                  <a:pt x="7835844" y="527194"/>
                </a:cubicBezTo>
                <a:cubicBezTo>
                  <a:pt x="7819198" y="532133"/>
                  <a:pt x="7834612" y="554318"/>
                  <a:pt x="7808260" y="569723"/>
                </a:cubicBezTo>
                <a:lnTo>
                  <a:pt x="7805612" y="629088"/>
                </a:lnTo>
                <a:cubicBezTo>
                  <a:pt x="7822181" y="658375"/>
                  <a:pt x="7843286" y="628668"/>
                  <a:pt x="7837166" y="676108"/>
                </a:cubicBezTo>
                <a:lnTo>
                  <a:pt x="7851045" y="771520"/>
                </a:lnTo>
                <a:cubicBezTo>
                  <a:pt x="7845014" y="794446"/>
                  <a:pt x="7876752" y="798773"/>
                  <a:pt x="7872025" y="826741"/>
                </a:cubicBezTo>
                <a:cubicBezTo>
                  <a:pt x="7871325" y="842533"/>
                  <a:pt x="7862429" y="855601"/>
                  <a:pt x="7875013" y="871450"/>
                </a:cubicBezTo>
                <a:cubicBezTo>
                  <a:pt x="7889412" y="893399"/>
                  <a:pt x="7850435" y="924300"/>
                  <a:pt x="7872432" y="930795"/>
                </a:cubicBezTo>
                <a:cubicBezTo>
                  <a:pt x="7845414" y="953175"/>
                  <a:pt x="7887863" y="999760"/>
                  <a:pt x="7875655" y="1039090"/>
                </a:cubicBezTo>
                <a:cubicBezTo>
                  <a:pt x="7850663" y="1054257"/>
                  <a:pt x="7849862" y="1071925"/>
                  <a:pt x="7838078" y="1138030"/>
                </a:cubicBezTo>
                <a:cubicBezTo>
                  <a:pt x="7809579" y="1154037"/>
                  <a:pt x="7863353" y="1182266"/>
                  <a:pt x="7821448" y="1219394"/>
                </a:cubicBezTo>
                <a:cubicBezTo>
                  <a:pt x="7823834" y="1223017"/>
                  <a:pt x="7823501" y="1251876"/>
                  <a:pt x="7822973" y="1272242"/>
                </a:cubicBezTo>
                <a:cubicBezTo>
                  <a:pt x="7822445" y="1292609"/>
                  <a:pt x="7831941" y="1316014"/>
                  <a:pt x="7818282" y="1341591"/>
                </a:cubicBezTo>
                <a:lnTo>
                  <a:pt x="7836258" y="1426833"/>
                </a:lnTo>
                <a:cubicBezTo>
                  <a:pt x="7835968" y="1439455"/>
                  <a:pt x="7833304" y="1451564"/>
                  <a:pt x="7826152" y="1461933"/>
                </a:cubicBezTo>
                <a:cubicBezTo>
                  <a:pt x="7828269" y="1465582"/>
                  <a:pt x="7833261" y="1449588"/>
                  <a:pt x="7831768" y="1474139"/>
                </a:cubicBezTo>
                <a:cubicBezTo>
                  <a:pt x="7830277" y="1498693"/>
                  <a:pt x="7829014" y="1596424"/>
                  <a:pt x="7817196" y="1609254"/>
                </a:cubicBezTo>
                <a:cubicBezTo>
                  <a:pt x="7777782" y="1679005"/>
                  <a:pt x="7783023" y="1695437"/>
                  <a:pt x="7770505" y="1767407"/>
                </a:cubicBezTo>
                <a:cubicBezTo>
                  <a:pt x="7760010" y="1850911"/>
                  <a:pt x="7802143" y="1815467"/>
                  <a:pt x="7762919" y="1904844"/>
                </a:cubicBezTo>
                <a:cubicBezTo>
                  <a:pt x="7775200" y="1923814"/>
                  <a:pt x="7774829" y="1937779"/>
                  <a:pt x="7766866" y="1957179"/>
                </a:cubicBezTo>
                <a:cubicBezTo>
                  <a:pt x="7762749" y="1998306"/>
                  <a:pt x="7796000" y="2013648"/>
                  <a:pt x="7773064" y="2044640"/>
                </a:cubicBezTo>
                <a:cubicBezTo>
                  <a:pt x="7791355" y="2047050"/>
                  <a:pt x="7774207" y="2127691"/>
                  <a:pt x="7794047" y="2118761"/>
                </a:cubicBezTo>
                <a:cubicBezTo>
                  <a:pt x="7797595" y="2127828"/>
                  <a:pt x="7801922" y="2127617"/>
                  <a:pt x="7798133" y="2140040"/>
                </a:cubicBezTo>
                <a:cubicBezTo>
                  <a:pt x="7794343" y="2152462"/>
                  <a:pt x="7775825" y="2174806"/>
                  <a:pt x="7771312" y="2193292"/>
                </a:cubicBezTo>
                <a:lnTo>
                  <a:pt x="7771054" y="2250961"/>
                </a:lnTo>
                <a:cubicBezTo>
                  <a:pt x="7764859" y="2272200"/>
                  <a:pt x="7766040" y="2310822"/>
                  <a:pt x="7756583" y="2337555"/>
                </a:cubicBezTo>
                <a:cubicBezTo>
                  <a:pt x="7732413" y="2374423"/>
                  <a:pt x="7752131" y="2384352"/>
                  <a:pt x="7742362" y="2411360"/>
                </a:cubicBezTo>
                <a:cubicBezTo>
                  <a:pt x="7734510" y="2465717"/>
                  <a:pt x="7719828" y="2495902"/>
                  <a:pt x="7717009" y="2529941"/>
                </a:cubicBezTo>
                <a:cubicBezTo>
                  <a:pt x="7714517" y="2530459"/>
                  <a:pt x="7714340" y="2582679"/>
                  <a:pt x="7709959" y="2601138"/>
                </a:cubicBezTo>
                <a:cubicBezTo>
                  <a:pt x="7705578" y="2619597"/>
                  <a:pt x="7682467" y="2614253"/>
                  <a:pt x="7690720" y="2640695"/>
                </a:cubicBezTo>
                <a:cubicBezTo>
                  <a:pt x="7688598" y="2718827"/>
                  <a:pt x="7707530" y="2807257"/>
                  <a:pt x="7704675" y="2880990"/>
                </a:cubicBezTo>
                <a:cubicBezTo>
                  <a:pt x="7690578" y="2882059"/>
                  <a:pt x="7692748" y="2990697"/>
                  <a:pt x="7680571" y="3041883"/>
                </a:cubicBezTo>
                <a:cubicBezTo>
                  <a:pt x="7673737" y="3101494"/>
                  <a:pt x="7687176" y="3075461"/>
                  <a:pt x="7680501" y="3120847"/>
                </a:cubicBezTo>
                <a:cubicBezTo>
                  <a:pt x="7674028" y="3148030"/>
                  <a:pt x="7682121" y="3179271"/>
                  <a:pt x="7679792" y="3213223"/>
                </a:cubicBezTo>
                <a:cubicBezTo>
                  <a:pt x="7674578" y="3247046"/>
                  <a:pt x="7687119" y="3253869"/>
                  <a:pt x="7663577" y="3257980"/>
                </a:cubicBezTo>
                <a:lnTo>
                  <a:pt x="7670372" y="3319870"/>
                </a:lnTo>
                <a:cubicBezTo>
                  <a:pt x="7670391" y="3319962"/>
                  <a:pt x="7659190" y="3336883"/>
                  <a:pt x="7659210" y="3336975"/>
                </a:cubicBezTo>
                <a:cubicBezTo>
                  <a:pt x="7659238" y="3341028"/>
                  <a:pt x="7664538" y="3368519"/>
                  <a:pt x="7663790" y="3375005"/>
                </a:cubicBezTo>
                <a:lnTo>
                  <a:pt x="7660235" y="3426516"/>
                </a:lnTo>
                <a:lnTo>
                  <a:pt x="7665486" y="3483295"/>
                </a:lnTo>
                <a:cubicBezTo>
                  <a:pt x="7672077" y="3506423"/>
                  <a:pt x="7661238" y="3533087"/>
                  <a:pt x="7666126" y="3554065"/>
                </a:cubicBezTo>
                <a:cubicBezTo>
                  <a:pt x="7678048" y="3573925"/>
                  <a:pt x="7661821" y="3583827"/>
                  <a:pt x="7672381" y="3603550"/>
                </a:cubicBezTo>
                <a:lnTo>
                  <a:pt x="7667729" y="3620698"/>
                </a:lnTo>
                <a:cubicBezTo>
                  <a:pt x="7671207" y="3633994"/>
                  <a:pt x="7713118" y="3683942"/>
                  <a:pt x="7716596" y="3697238"/>
                </a:cubicBezTo>
                <a:cubicBezTo>
                  <a:pt x="7723056" y="3722704"/>
                  <a:pt x="7743331" y="3846484"/>
                  <a:pt x="7747466" y="3874032"/>
                </a:cubicBezTo>
                <a:cubicBezTo>
                  <a:pt x="7767087" y="3942879"/>
                  <a:pt x="7813563" y="3991196"/>
                  <a:pt x="7834319" y="4110321"/>
                </a:cubicBezTo>
                <a:cubicBezTo>
                  <a:pt x="7877657" y="4189421"/>
                  <a:pt x="7855454" y="4256910"/>
                  <a:pt x="7867564" y="4394443"/>
                </a:cubicBezTo>
                <a:lnTo>
                  <a:pt x="7889499" y="4481516"/>
                </a:lnTo>
                <a:lnTo>
                  <a:pt x="7896009" y="4570151"/>
                </a:lnTo>
                <a:cubicBezTo>
                  <a:pt x="7901673" y="4583061"/>
                  <a:pt x="7909607" y="4596194"/>
                  <a:pt x="7921149" y="4609273"/>
                </a:cubicBezTo>
                <a:cubicBezTo>
                  <a:pt x="7949863" y="4633217"/>
                  <a:pt x="7959858" y="4695621"/>
                  <a:pt x="7990345" y="4720709"/>
                </a:cubicBezTo>
                <a:cubicBezTo>
                  <a:pt x="8003610" y="4765212"/>
                  <a:pt x="8047493" y="4776306"/>
                  <a:pt x="8042196" y="4823185"/>
                </a:cubicBezTo>
                <a:cubicBezTo>
                  <a:pt x="8047150" y="4824577"/>
                  <a:pt x="8051460" y="4826909"/>
                  <a:pt x="8055295" y="4829890"/>
                </a:cubicBezTo>
                <a:lnTo>
                  <a:pt x="8064976" y="4839887"/>
                </a:lnTo>
                <a:cubicBezTo>
                  <a:pt x="8064864" y="4840539"/>
                  <a:pt x="8064753" y="4841192"/>
                  <a:pt x="8064641" y="4841844"/>
                </a:cubicBezTo>
                <a:lnTo>
                  <a:pt x="8095025" y="4882737"/>
                </a:lnTo>
                <a:cubicBezTo>
                  <a:pt x="8095067" y="4884154"/>
                  <a:pt x="8095110" y="4885570"/>
                  <a:pt x="8095152" y="4886987"/>
                </a:cubicBezTo>
                <a:lnTo>
                  <a:pt x="8111844" y="4913701"/>
                </a:lnTo>
                <a:cubicBezTo>
                  <a:pt x="8114770" y="4922917"/>
                  <a:pt x="8111248" y="4924920"/>
                  <a:pt x="8112706" y="4942285"/>
                </a:cubicBezTo>
                <a:cubicBezTo>
                  <a:pt x="8114364" y="4957841"/>
                  <a:pt x="8118802" y="5004304"/>
                  <a:pt x="8120594" y="5017893"/>
                </a:cubicBezTo>
                <a:lnTo>
                  <a:pt x="8123257" y="5024073"/>
                </a:lnTo>
                <a:cubicBezTo>
                  <a:pt x="8123336" y="5025637"/>
                  <a:pt x="8124072" y="5027691"/>
                  <a:pt x="8125768" y="5030584"/>
                </a:cubicBezTo>
                <a:lnTo>
                  <a:pt x="8128671" y="5034636"/>
                </a:lnTo>
                <a:lnTo>
                  <a:pt x="8134221" y="5046141"/>
                </a:lnTo>
                <a:cubicBezTo>
                  <a:pt x="8134294" y="5047750"/>
                  <a:pt x="8134368" y="5049356"/>
                  <a:pt x="8134444" y="5050962"/>
                </a:cubicBezTo>
                <a:lnTo>
                  <a:pt x="8132097" y="5054116"/>
                </a:lnTo>
                <a:lnTo>
                  <a:pt x="8132949" y="5054989"/>
                </a:lnTo>
                <a:cubicBezTo>
                  <a:pt x="8134991" y="5064981"/>
                  <a:pt x="8140128" y="5094378"/>
                  <a:pt x="8144485" y="5116013"/>
                </a:cubicBezTo>
                <a:cubicBezTo>
                  <a:pt x="8144542" y="5116278"/>
                  <a:pt x="8144601" y="5116544"/>
                  <a:pt x="8144659" y="5116809"/>
                </a:cubicBezTo>
                <a:lnTo>
                  <a:pt x="8162234" y="5129105"/>
                </a:lnTo>
                <a:cubicBezTo>
                  <a:pt x="8162232" y="5129757"/>
                  <a:pt x="8226967" y="5202170"/>
                  <a:pt x="8226967" y="5202821"/>
                </a:cubicBezTo>
                <a:cubicBezTo>
                  <a:pt x="8260797" y="5252507"/>
                  <a:pt x="8333998" y="5353032"/>
                  <a:pt x="8360194" y="5397075"/>
                </a:cubicBezTo>
                <a:lnTo>
                  <a:pt x="8384145" y="5467080"/>
                </a:lnTo>
                <a:lnTo>
                  <a:pt x="8416773" y="5493882"/>
                </a:lnTo>
                <a:lnTo>
                  <a:pt x="8429667" y="5590605"/>
                </a:lnTo>
                <a:cubicBezTo>
                  <a:pt x="8456281" y="5637839"/>
                  <a:pt x="8467805" y="5631761"/>
                  <a:pt x="8506235" y="5685507"/>
                </a:cubicBezTo>
                <a:lnTo>
                  <a:pt x="8537925" y="5756235"/>
                </a:lnTo>
                <a:cubicBezTo>
                  <a:pt x="8552246" y="5794160"/>
                  <a:pt x="8576956" y="5877603"/>
                  <a:pt x="8592162" y="5913062"/>
                </a:cubicBezTo>
                <a:cubicBezTo>
                  <a:pt x="8611481" y="5926101"/>
                  <a:pt x="8599899" y="5941450"/>
                  <a:pt x="8629162" y="5968992"/>
                </a:cubicBezTo>
                <a:cubicBezTo>
                  <a:pt x="8627859" y="5970958"/>
                  <a:pt x="8626802" y="5973221"/>
                  <a:pt x="8626026" y="5975711"/>
                </a:cubicBezTo>
                <a:cubicBezTo>
                  <a:pt x="8621513" y="5990186"/>
                  <a:pt x="8627206" y="6009062"/>
                  <a:pt x="8638741" y="6017877"/>
                </a:cubicBezTo>
                <a:cubicBezTo>
                  <a:pt x="8680674" y="6063338"/>
                  <a:pt x="8668174" y="6105074"/>
                  <a:pt x="8687880" y="6149197"/>
                </a:cubicBezTo>
                <a:cubicBezTo>
                  <a:pt x="8707372" y="6199997"/>
                  <a:pt x="8694593" y="6182037"/>
                  <a:pt x="8738885" y="6239177"/>
                </a:cubicBezTo>
                <a:cubicBezTo>
                  <a:pt x="8731039" y="6249266"/>
                  <a:pt x="8733140" y="6257624"/>
                  <a:pt x="8742293" y="6269973"/>
                </a:cubicBezTo>
                <a:cubicBezTo>
                  <a:pt x="8751015" y="6294889"/>
                  <a:pt x="8725150" y="6300739"/>
                  <a:pt x="8748318" y="6321477"/>
                </a:cubicBezTo>
                <a:cubicBezTo>
                  <a:pt x="8733321" y="6321103"/>
                  <a:pt x="8758015" y="6370854"/>
                  <a:pt x="8740264" y="6363570"/>
                </a:cubicBezTo>
                <a:cubicBezTo>
                  <a:pt x="8733034" y="6383780"/>
                  <a:pt x="8755930" y="6385615"/>
                  <a:pt x="8750282" y="6405211"/>
                </a:cubicBezTo>
                <a:cubicBezTo>
                  <a:pt x="8757033" y="6432391"/>
                  <a:pt x="8774368" y="6499849"/>
                  <a:pt x="8780770" y="6526653"/>
                </a:cubicBezTo>
                <a:cubicBezTo>
                  <a:pt x="8793202" y="6539039"/>
                  <a:pt x="8792888" y="6552099"/>
                  <a:pt x="8788697" y="6566039"/>
                </a:cubicBezTo>
                <a:cubicBezTo>
                  <a:pt x="8801108" y="6599864"/>
                  <a:pt x="8798873" y="6634791"/>
                  <a:pt x="8805801" y="6674924"/>
                </a:cubicBezTo>
                <a:cubicBezTo>
                  <a:pt x="8827401" y="6714075"/>
                  <a:pt x="8811965" y="6742117"/>
                  <a:pt x="8819458" y="6784979"/>
                </a:cubicBezTo>
                <a:cubicBezTo>
                  <a:pt x="8852022" y="6819829"/>
                  <a:pt x="8796882" y="6821130"/>
                  <a:pt x="8807945" y="6855780"/>
                </a:cubicBezTo>
                <a:lnTo>
                  <a:pt x="8808350" y="6856508"/>
                </a:lnTo>
                <a:lnTo>
                  <a:pt x="2899611" y="6857599"/>
                </a:lnTo>
                <a:lnTo>
                  <a:pt x="2899611" y="6858000"/>
                </a:lnTo>
                <a:lnTo>
                  <a:pt x="7239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D999640C-7D18-FE51-5AF0-C5FFFD079BE8}"/>
              </a:ext>
            </a:extLst>
          </p:cNvPr>
          <p:cNvSpPr>
            <a:spLocks noGrp="1"/>
          </p:cNvSpPr>
          <p:nvPr>
            <p:ph type="title"/>
          </p:nvPr>
        </p:nvSpPr>
        <p:spPr>
          <a:xfrm>
            <a:off x="1050879" y="609601"/>
            <a:ext cx="6427006" cy="1216024"/>
          </a:xfrm>
        </p:spPr>
        <p:txBody>
          <a:bodyPr vert="horz" lIns="91440" tIns="45720" rIns="91440" bIns="45720" rtlCol="0" anchor="ctr">
            <a:normAutofit/>
          </a:bodyPr>
          <a:lstStyle/>
          <a:p>
            <a:r>
              <a:rPr lang="en-US" u="sng"/>
              <a:t>Anfragen</a:t>
            </a:r>
            <a:r>
              <a:rPr lang="en-US" u="sng" dirty="0"/>
              <a:t>, </a:t>
            </a:r>
            <a:r>
              <a:rPr lang="en-US" u="sng"/>
              <a:t>beratung</a:t>
            </a:r>
            <a:r>
              <a:rPr lang="en-US" u="sng" dirty="0"/>
              <a:t> und </a:t>
            </a:r>
            <a:r>
              <a:rPr lang="en-US" u="sng"/>
              <a:t>Infromationen</a:t>
            </a:r>
            <a:r>
              <a:rPr lang="en-US" u="sng" dirty="0"/>
              <a:t> </a:t>
            </a:r>
            <a:endParaRPr lang="en-US" u="sng"/>
          </a:p>
        </p:txBody>
      </p:sp>
      <p:pic>
        <p:nvPicPr>
          <p:cNvPr id="12" name="Grafik 11" descr="Kundenbewertung mit einfarbiger Füllung">
            <a:extLst>
              <a:ext uri="{FF2B5EF4-FFF2-40B4-BE49-F238E27FC236}">
                <a16:creationId xmlns:a16="http://schemas.microsoft.com/office/drawing/2014/main" id="{893B9232-C525-9F10-5EEE-598F556740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54119" y="982639"/>
            <a:ext cx="2340902" cy="2340902"/>
          </a:xfrm>
          <a:prstGeom prst="rect">
            <a:avLst/>
          </a:prstGeom>
        </p:spPr>
      </p:pic>
      <p:pic>
        <p:nvPicPr>
          <p:cNvPr id="1025" name="Grafik 30" descr="page1image48996480">
            <a:extLst>
              <a:ext uri="{FF2B5EF4-FFF2-40B4-BE49-F238E27FC236}">
                <a16:creationId xmlns:a16="http://schemas.microsoft.com/office/drawing/2014/main" id="{A355765B-499C-14FF-6285-6FF5598BCC0C}"/>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tretch>
            <a:fillRect/>
          </a:stretch>
        </p:blipFill>
        <p:spPr bwMode="auto">
          <a:xfrm>
            <a:off x="8566269" y="3722539"/>
            <a:ext cx="3513123" cy="20903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79E2D03F-2ECC-D8A0-8167-A45B397FA27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1034" name="Textfeld 5">
            <a:extLst>
              <a:ext uri="{FF2B5EF4-FFF2-40B4-BE49-F238E27FC236}">
                <a16:creationId xmlns:a16="http://schemas.microsoft.com/office/drawing/2014/main" id="{E323A498-8CA9-D85D-FA54-77E79E2738EB}"/>
              </a:ext>
            </a:extLst>
          </p:cNvPr>
          <p:cNvGraphicFramePr/>
          <p:nvPr>
            <p:extLst>
              <p:ext uri="{D42A27DB-BD31-4B8C-83A1-F6EECF244321}">
                <p14:modId xmlns:p14="http://schemas.microsoft.com/office/powerpoint/2010/main" val="1704319787"/>
              </p:ext>
            </p:extLst>
          </p:nvPr>
        </p:nvGraphicFramePr>
        <p:xfrm>
          <a:off x="1050879" y="2147356"/>
          <a:ext cx="6292370" cy="41070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18737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0A91F6-4561-F5EF-9E74-1914CDEAE4B3}"/>
              </a:ext>
            </a:extLst>
          </p:cNvPr>
          <p:cNvSpPr>
            <a:spLocks noGrp="1"/>
          </p:cNvSpPr>
          <p:nvPr>
            <p:ph type="title"/>
          </p:nvPr>
        </p:nvSpPr>
        <p:spPr/>
        <p:txBody>
          <a:bodyPr/>
          <a:lstStyle/>
          <a:p>
            <a:r>
              <a:rPr lang="de-DE" dirty="0"/>
              <a:t>Spiele aus dem Bereich </a:t>
            </a:r>
            <a:r>
              <a:rPr lang="de-DE" b="1" dirty="0"/>
              <a:t>Wahrnehmung</a:t>
            </a:r>
          </a:p>
        </p:txBody>
      </p:sp>
      <p:graphicFrame>
        <p:nvGraphicFramePr>
          <p:cNvPr id="7" name="Inhaltsplatzhalter 6">
            <a:extLst>
              <a:ext uri="{FF2B5EF4-FFF2-40B4-BE49-F238E27FC236}">
                <a16:creationId xmlns:a16="http://schemas.microsoft.com/office/drawing/2014/main" id="{E323B6DE-39B9-D5BF-0095-BC5C11C09C01}"/>
              </a:ext>
            </a:extLst>
          </p:cNvPr>
          <p:cNvGraphicFramePr>
            <a:graphicFrameLocks noGrp="1"/>
          </p:cNvGraphicFramePr>
          <p:nvPr>
            <p:ph idx="1"/>
            <p:extLst>
              <p:ext uri="{D42A27DB-BD31-4B8C-83A1-F6EECF244321}">
                <p14:modId xmlns:p14="http://schemas.microsoft.com/office/powerpoint/2010/main" val="1679674535"/>
              </p:ext>
            </p:extLst>
          </p:nvPr>
        </p:nvGraphicFramePr>
        <p:xfrm>
          <a:off x="1050925" y="1825625"/>
          <a:ext cx="7229475"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fik 7">
            <a:extLst>
              <a:ext uri="{FF2B5EF4-FFF2-40B4-BE49-F238E27FC236}">
                <a16:creationId xmlns:a16="http://schemas.microsoft.com/office/drawing/2014/main" id="{969066A0-7EA3-B558-4917-9D7446C75B97}"/>
              </a:ext>
            </a:extLst>
          </p:cNvPr>
          <p:cNvPicPr>
            <a:picLocks noChangeAspect="1"/>
          </p:cNvPicPr>
          <p:nvPr/>
        </p:nvPicPr>
        <p:blipFill>
          <a:blip r:embed="rId7"/>
          <a:stretch>
            <a:fillRect/>
          </a:stretch>
        </p:blipFill>
        <p:spPr>
          <a:xfrm>
            <a:off x="8491690" y="1385670"/>
            <a:ext cx="1481168" cy="1433297"/>
          </a:xfrm>
          <a:prstGeom prst="rect">
            <a:avLst/>
          </a:prstGeom>
        </p:spPr>
      </p:pic>
      <p:pic>
        <p:nvPicPr>
          <p:cNvPr id="9" name="Grafik 8">
            <a:extLst>
              <a:ext uri="{FF2B5EF4-FFF2-40B4-BE49-F238E27FC236}">
                <a16:creationId xmlns:a16="http://schemas.microsoft.com/office/drawing/2014/main" id="{8190A3B8-77A1-4504-D4A1-77514CE6B72E}"/>
              </a:ext>
            </a:extLst>
          </p:cNvPr>
          <p:cNvPicPr>
            <a:picLocks noChangeAspect="1"/>
          </p:cNvPicPr>
          <p:nvPr/>
        </p:nvPicPr>
        <p:blipFill>
          <a:blip r:embed="rId8"/>
          <a:stretch>
            <a:fillRect/>
          </a:stretch>
        </p:blipFill>
        <p:spPr>
          <a:xfrm>
            <a:off x="10184148" y="2320531"/>
            <a:ext cx="1780502" cy="1780502"/>
          </a:xfrm>
          <a:prstGeom prst="rect">
            <a:avLst/>
          </a:prstGeom>
        </p:spPr>
      </p:pic>
      <p:pic>
        <p:nvPicPr>
          <p:cNvPr id="10" name="Grafik 9">
            <a:extLst>
              <a:ext uri="{FF2B5EF4-FFF2-40B4-BE49-F238E27FC236}">
                <a16:creationId xmlns:a16="http://schemas.microsoft.com/office/drawing/2014/main" id="{957C85BB-0D90-E6A2-D313-34AA1DC92891}"/>
              </a:ext>
            </a:extLst>
          </p:cNvPr>
          <p:cNvPicPr>
            <a:picLocks noChangeAspect="1"/>
          </p:cNvPicPr>
          <p:nvPr/>
        </p:nvPicPr>
        <p:blipFill>
          <a:blip r:embed="rId9"/>
          <a:stretch>
            <a:fillRect/>
          </a:stretch>
        </p:blipFill>
        <p:spPr>
          <a:xfrm>
            <a:off x="8328594" y="3595036"/>
            <a:ext cx="1596070" cy="1640160"/>
          </a:xfrm>
          <a:prstGeom prst="rect">
            <a:avLst/>
          </a:prstGeom>
        </p:spPr>
      </p:pic>
      <p:pic>
        <p:nvPicPr>
          <p:cNvPr id="11" name="Grafik 10">
            <a:extLst>
              <a:ext uri="{FF2B5EF4-FFF2-40B4-BE49-F238E27FC236}">
                <a16:creationId xmlns:a16="http://schemas.microsoft.com/office/drawing/2014/main" id="{FC14EA91-5082-55A3-F8FC-629BEC88A4ED}"/>
              </a:ext>
            </a:extLst>
          </p:cNvPr>
          <p:cNvPicPr>
            <a:picLocks noChangeAspect="1"/>
          </p:cNvPicPr>
          <p:nvPr/>
        </p:nvPicPr>
        <p:blipFill>
          <a:blip r:embed="rId10"/>
          <a:stretch>
            <a:fillRect/>
          </a:stretch>
        </p:blipFill>
        <p:spPr>
          <a:xfrm>
            <a:off x="10144834" y="4757612"/>
            <a:ext cx="1433297" cy="1854420"/>
          </a:xfrm>
          <a:prstGeom prst="rect">
            <a:avLst/>
          </a:prstGeom>
        </p:spPr>
      </p:pic>
    </p:spTree>
    <p:extLst>
      <p:ext uri="{BB962C8B-B14F-4D97-AF65-F5344CB8AC3E}">
        <p14:creationId xmlns:p14="http://schemas.microsoft.com/office/powerpoint/2010/main" val="3113379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FE932E-A83B-25ED-236C-4167A2B47D8C}"/>
              </a:ext>
            </a:extLst>
          </p:cNvPr>
          <p:cNvSpPr>
            <a:spLocks noGrp="1"/>
          </p:cNvSpPr>
          <p:nvPr>
            <p:ph type="title"/>
          </p:nvPr>
        </p:nvSpPr>
        <p:spPr/>
        <p:txBody>
          <a:bodyPr/>
          <a:lstStyle/>
          <a:p>
            <a:r>
              <a:rPr lang="de-DE" dirty="0"/>
              <a:t>Spiele aus dem Bereich 		      </a:t>
            </a:r>
            <a:r>
              <a:rPr lang="de-DE" b="1" dirty="0"/>
              <a:t>(Fein-) Motorik </a:t>
            </a:r>
          </a:p>
        </p:txBody>
      </p:sp>
      <p:graphicFrame>
        <p:nvGraphicFramePr>
          <p:cNvPr id="4" name="Inhaltsplatzhalter 3">
            <a:extLst>
              <a:ext uri="{FF2B5EF4-FFF2-40B4-BE49-F238E27FC236}">
                <a16:creationId xmlns:a16="http://schemas.microsoft.com/office/drawing/2014/main" id="{3FA9732F-66D7-B144-7E25-EC74C3BD53DF}"/>
              </a:ext>
            </a:extLst>
          </p:cNvPr>
          <p:cNvGraphicFramePr>
            <a:graphicFrameLocks noGrp="1"/>
          </p:cNvGraphicFramePr>
          <p:nvPr>
            <p:ph idx="1"/>
            <p:extLst>
              <p:ext uri="{D42A27DB-BD31-4B8C-83A1-F6EECF244321}">
                <p14:modId xmlns:p14="http://schemas.microsoft.com/office/powerpoint/2010/main" val="973462214"/>
              </p:ext>
            </p:extLst>
          </p:nvPr>
        </p:nvGraphicFramePr>
        <p:xfrm>
          <a:off x="1050925" y="1825625"/>
          <a:ext cx="6586008"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fik 4">
            <a:extLst>
              <a:ext uri="{FF2B5EF4-FFF2-40B4-BE49-F238E27FC236}">
                <a16:creationId xmlns:a16="http://schemas.microsoft.com/office/drawing/2014/main" id="{931A21C1-C7F1-498E-B0E7-A306D9455DC8}"/>
              </a:ext>
            </a:extLst>
          </p:cNvPr>
          <p:cNvPicPr>
            <a:picLocks noChangeAspect="1"/>
          </p:cNvPicPr>
          <p:nvPr/>
        </p:nvPicPr>
        <p:blipFill>
          <a:blip r:embed="rId7"/>
          <a:stretch>
            <a:fillRect/>
          </a:stretch>
        </p:blipFill>
        <p:spPr>
          <a:xfrm>
            <a:off x="8438147" y="609601"/>
            <a:ext cx="3177848" cy="2320241"/>
          </a:xfrm>
          <a:prstGeom prst="rect">
            <a:avLst/>
          </a:prstGeom>
        </p:spPr>
      </p:pic>
      <p:pic>
        <p:nvPicPr>
          <p:cNvPr id="6" name="Grafik 5">
            <a:extLst>
              <a:ext uri="{FF2B5EF4-FFF2-40B4-BE49-F238E27FC236}">
                <a16:creationId xmlns:a16="http://schemas.microsoft.com/office/drawing/2014/main" id="{ECD7D3C1-7E4E-07E9-68C8-7B1D7447AC2B}"/>
              </a:ext>
            </a:extLst>
          </p:cNvPr>
          <p:cNvPicPr>
            <a:picLocks noChangeAspect="1"/>
          </p:cNvPicPr>
          <p:nvPr/>
        </p:nvPicPr>
        <p:blipFill>
          <a:blip r:embed="rId8"/>
          <a:stretch>
            <a:fillRect/>
          </a:stretch>
        </p:blipFill>
        <p:spPr>
          <a:xfrm>
            <a:off x="8077200" y="3067812"/>
            <a:ext cx="1949871" cy="2356714"/>
          </a:xfrm>
          <a:prstGeom prst="rect">
            <a:avLst/>
          </a:prstGeom>
        </p:spPr>
      </p:pic>
      <p:pic>
        <p:nvPicPr>
          <p:cNvPr id="7" name="Grafik 6">
            <a:extLst>
              <a:ext uri="{FF2B5EF4-FFF2-40B4-BE49-F238E27FC236}">
                <a16:creationId xmlns:a16="http://schemas.microsoft.com/office/drawing/2014/main" id="{D47D88BC-9E66-BF2E-2579-F6BB797AEE56}"/>
              </a:ext>
            </a:extLst>
          </p:cNvPr>
          <p:cNvPicPr>
            <a:picLocks noChangeAspect="1"/>
          </p:cNvPicPr>
          <p:nvPr/>
        </p:nvPicPr>
        <p:blipFill>
          <a:blip r:embed="rId9"/>
          <a:stretch>
            <a:fillRect/>
          </a:stretch>
        </p:blipFill>
        <p:spPr>
          <a:xfrm>
            <a:off x="10047539" y="4580465"/>
            <a:ext cx="2047166" cy="2263416"/>
          </a:xfrm>
          <a:prstGeom prst="rect">
            <a:avLst/>
          </a:prstGeom>
        </p:spPr>
      </p:pic>
    </p:spTree>
    <p:extLst>
      <p:ext uri="{BB962C8B-B14F-4D97-AF65-F5344CB8AC3E}">
        <p14:creationId xmlns:p14="http://schemas.microsoft.com/office/powerpoint/2010/main" val="2904734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12A2D-9091-804C-9444-248FE3169C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F83A3A-BADA-FACF-82CB-00C893885D47}"/>
              </a:ext>
            </a:extLst>
          </p:cNvPr>
          <p:cNvSpPr>
            <a:spLocks noGrp="1"/>
          </p:cNvSpPr>
          <p:nvPr>
            <p:ph type="title"/>
          </p:nvPr>
        </p:nvSpPr>
        <p:spPr/>
        <p:txBody>
          <a:bodyPr/>
          <a:lstStyle/>
          <a:p>
            <a:r>
              <a:rPr lang="de-DE" dirty="0"/>
              <a:t>Spiele aus dem Bereich</a:t>
            </a:r>
            <a:br>
              <a:rPr lang="de-DE" dirty="0"/>
            </a:br>
            <a:r>
              <a:rPr lang="de-DE" b="1" dirty="0"/>
              <a:t>Sprache/Lesen </a:t>
            </a:r>
          </a:p>
        </p:txBody>
      </p:sp>
      <p:graphicFrame>
        <p:nvGraphicFramePr>
          <p:cNvPr id="4" name="Inhaltsplatzhalter 3">
            <a:extLst>
              <a:ext uri="{FF2B5EF4-FFF2-40B4-BE49-F238E27FC236}">
                <a16:creationId xmlns:a16="http://schemas.microsoft.com/office/drawing/2014/main" id="{B52EE454-9EF2-AC67-4FBE-3AE517AFEC44}"/>
              </a:ext>
            </a:extLst>
          </p:cNvPr>
          <p:cNvGraphicFramePr>
            <a:graphicFrameLocks noGrp="1"/>
          </p:cNvGraphicFramePr>
          <p:nvPr>
            <p:ph idx="1"/>
            <p:extLst>
              <p:ext uri="{D42A27DB-BD31-4B8C-83A1-F6EECF244321}">
                <p14:modId xmlns:p14="http://schemas.microsoft.com/office/powerpoint/2010/main" val="400448776"/>
              </p:ext>
            </p:extLst>
          </p:nvPr>
        </p:nvGraphicFramePr>
        <p:xfrm>
          <a:off x="1050925" y="1825625"/>
          <a:ext cx="6078008"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fik 2">
            <a:extLst>
              <a:ext uri="{FF2B5EF4-FFF2-40B4-BE49-F238E27FC236}">
                <a16:creationId xmlns:a16="http://schemas.microsoft.com/office/drawing/2014/main" id="{0FFA16E7-B3A9-83F0-8F33-9B2E0958EAD8}"/>
              </a:ext>
            </a:extLst>
          </p:cNvPr>
          <p:cNvPicPr>
            <a:picLocks noChangeAspect="1"/>
          </p:cNvPicPr>
          <p:nvPr/>
        </p:nvPicPr>
        <p:blipFill>
          <a:blip r:embed="rId7"/>
          <a:stretch>
            <a:fillRect/>
          </a:stretch>
        </p:blipFill>
        <p:spPr>
          <a:xfrm>
            <a:off x="7583246" y="1217613"/>
            <a:ext cx="2218997" cy="2574760"/>
          </a:xfrm>
          <a:prstGeom prst="rect">
            <a:avLst/>
          </a:prstGeom>
        </p:spPr>
      </p:pic>
      <p:pic>
        <p:nvPicPr>
          <p:cNvPr id="5" name="Grafik 4">
            <a:extLst>
              <a:ext uri="{FF2B5EF4-FFF2-40B4-BE49-F238E27FC236}">
                <a16:creationId xmlns:a16="http://schemas.microsoft.com/office/drawing/2014/main" id="{AC098AF7-5CF4-6F1D-C192-569182FB2C74}"/>
              </a:ext>
            </a:extLst>
          </p:cNvPr>
          <p:cNvPicPr>
            <a:picLocks noChangeAspect="1"/>
          </p:cNvPicPr>
          <p:nvPr/>
        </p:nvPicPr>
        <p:blipFill>
          <a:blip r:embed="rId8"/>
          <a:stretch>
            <a:fillRect/>
          </a:stretch>
        </p:blipFill>
        <p:spPr>
          <a:xfrm>
            <a:off x="10136574" y="1896981"/>
            <a:ext cx="2055426" cy="2970943"/>
          </a:xfrm>
          <a:prstGeom prst="rect">
            <a:avLst/>
          </a:prstGeom>
        </p:spPr>
      </p:pic>
      <p:pic>
        <p:nvPicPr>
          <p:cNvPr id="6" name="Grafik 5">
            <a:extLst>
              <a:ext uri="{FF2B5EF4-FFF2-40B4-BE49-F238E27FC236}">
                <a16:creationId xmlns:a16="http://schemas.microsoft.com/office/drawing/2014/main" id="{0188C427-ACC0-C410-20CC-E868A0A66EF4}"/>
              </a:ext>
            </a:extLst>
          </p:cNvPr>
          <p:cNvPicPr>
            <a:picLocks noChangeAspect="1"/>
          </p:cNvPicPr>
          <p:nvPr/>
        </p:nvPicPr>
        <p:blipFill>
          <a:blip r:embed="rId9"/>
          <a:stretch>
            <a:fillRect/>
          </a:stretch>
        </p:blipFill>
        <p:spPr>
          <a:xfrm>
            <a:off x="7229449" y="4005088"/>
            <a:ext cx="2806609" cy="2054575"/>
          </a:xfrm>
          <a:prstGeom prst="rect">
            <a:avLst/>
          </a:prstGeom>
        </p:spPr>
      </p:pic>
    </p:spTree>
    <p:extLst>
      <p:ext uri="{BB962C8B-B14F-4D97-AF65-F5344CB8AC3E}">
        <p14:creationId xmlns:p14="http://schemas.microsoft.com/office/powerpoint/2010/main" val="403981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906C-E5CA-7696-9079-E07721B09CF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932477-61D2-8EFA-FBA2-9FDAC80F7563}"/>
              </a:ext>
            </a:extLst>
          </p:cNvPr>
          <p:cNvSpPr>
            <a:spLocks noGrp="1"/>
          </p:cNvSpPr>
          <p:nvPr>
            <p:ph type="title"/>
          </p:nvPr>
        </p:nvSpPr>
        <p:spPr/>
        <p:txBody>
          <a:bodyPr/>
          <a:lstStyle/>
          <a:p>
            <a:r>
              <a:rPr lang="de-DE" dirty="0"/>
              <a:t>Spiele aus dem Bereich</a:t>
            </a:r>
            <a:br>
              <a:rPr lang="de-DE" dirty="0"/>
            </a:br>
            <a:r>
              <a:rPr lang="de-DE" b="1" dirty="0"/>
              <a:t>Mathematik</a:t>
            </a:r>
            <a:r>
              <a:rPr lang="de-DE" dirty="0"/>
              <a:t> </a:t>
            </a:r>
          </a:p>
        </p:txBody>
      </p:sp>
      <p:graphicFrame>
        <p:nvGraphicFramePr>
          <p:cNvPr id="4" name="Inhaltsplatzhalter 3">
            <a:extLst>
              <a:ext uri="{FF2B5EF4-FFF2-40B4-BE49-F238E27FC236}">
                <a16:creationId xmlns:a16="http://schemas.microsoft.com/office/drawing/2014/main" id="{58B42CE0-87CC-BDD8-1585-264A12497BE1}"/>
              </a:ext>
            </a:extLst>
          </p:cNvPr>
          <p:cNvGraphicFramePr>
            <a:graphicFrameLocks noGrp="1"/>
          </p:cNvGraphicFramePr>
          <p:nvPr>
            <p:ph idx="1"/>
            <p:extLst>
              <p:ext uri="{D42A27DB-BD31-4B8C-83A1-F6EECF244321}">
                <p14:modId xmlns:p14="http://schemas.microsoft.com/office/powerpoint/2010/main" val="4203243441"/>
              </p:ext>
            </p:extLst>
          </p:nvPr>
        </p:nvGraphicFramePr>
        <p:xfrm>
          <a:off x="1050925" y="1825625"/>
          <a:ext cx="5654675"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fik 2">
            <a:extLst>
              <a:ext uri="{FF2B5EF4-FFF2-40B4-BE49-F238E27FC236}">
                <a16:creationId xmlns:a16="http://schemas.microsoft.com/office/drawing/2014/main" id="{E78FFA55-4433-8E47-5F4C-D925092AB2CE}"/>
              </a:ext>
            </a:extLst>
          </p:cNvPr>
          <p:cNvPicPr>
            <a:picLocks noChangeAspect="1"/>
          </p:cNvPicPr>
          <p:nvPr/>
        </p:nvPicPr>
        <p:blipFill>
          <a:blip r:embed="rId7"/>
          <a:stretch>
            <a:fillRect/>
          </a:stretch>
        </p:blipFill>
        <p:spPr>
          <a:xfrm>
            <a:off x="8975533" y="0"/>
            <a:ext cx="1885950" cy="2730500"/>
          </a:xfrm>
          <a:prstGeom prst="rect">
            <a:avLst/>
          </a:prstGeom>
        </p:spPr>
      </p:pic>
      <p:pic>
        <p:nvPicPr>
          <p:cNvPr id="5" name="Grafik 4">
            <a:extLst>
              <a:ext uri="{FF2B5EF4-FFF2-40B4-BE49-F238E27FC236}">
                <a16:creationId xmlns:a16="http://schemas.microsoft.com/office/drawing/2014/main" id="{A86F75B2-DD81-FE7A-9C5F-4C6171B17C1A}"/>
              </a:ext>
            </a:extLst>
          </p:cNvPr>
          <p:cNvPicPr>
            <a:picLocks noChangeAspect="1"/>
          </p:cNvPicPr>
          <p:nvPr/>
        </p:nvPicPr>
        <p:blipFill>
          <a:blip r:embed="rId8"/>
          <a:stretch>
            <a:fillRect/>
          </a:stretch>
        </p:blipFill>
        <p:spPr>
          <a:xfrm>
            <a:off x="7077146" y="1485107"/>
            <a:ext cx="1526840" cy="1943893"/>
          </a:xfrm>
          <a:prstGeom prst="rect">
            <a:avLst/>
          </a:prstGeom>
        </p:spPr>
      </p:pic>
      <p:pic>
        <p:nvPicPr>
          <p:cNvPr id="6" name="Grafik 5">
            <a:extLst>
              <a:ext uri="{FF2B5EF4-FFF2-40B4-BE49-F238E27FC236}">
                <a16:creationId xmlns:a16="http://schemas.microsoft.com/office/drawing/2014/main" id="{7DDE723E-B108-64C4-6A8C-162DDC3DD18F}"/>
              </a:ext>
            </a:extLst>
          </p:cNvPr>
          <p:cNvPicPr>
            <a:picLocks noChangeAspect="1"/>
          </p:cNvPicPr>
          <p:nvPr/>
        </p:nvPicPr>
        <p:blipFill>
          <a:blip r:embed="rId9"/>
          <a:stretch>
            <a:fillRect/>
          </a:stretch>
        </p:blipFill>
        <p:spPr>
          <a:xfrm>
            <a:off x="9119508" y="2868674"/>
            <a:ext cx="1741975" cy="1741975"/>
          </a:xfrm>
          <a:prstGeom prst="rect">
            <a:avLst/>
          </a:prstGeom>
        </p:spPr>
      </p:pic>
      <p:pic>
        <p:nvPicPr>
          <p:cNvPr id="7" name="Grafik 6">
            <a:extLst>
              <a:ext uri="{FF2B5EF4-FFF2-40B4-BE49-F238E27FC236}">
                <a16:creationId xmlns:a16="http://schemas.microsoft.com/office/drawing/2014/main" id="{85EF19B7-0728-27DD-43BA-83A770C1FC96}"/>
              </a:ext>
            </a:extLst>
          </p:cNvPr>
          <p:cNvPicPr>
            <a:picLocks noChangeAspect="1"/>
          </p:cNvPicPr>
          <p:nvPr/>
        </p:nvPicPr>
        <p:blipFill>
          <a:blip r:embed="rId10"/>
          <a:stretch>
            <a:fillRect/>
          </a:stretch>
        </p:blipFill>
        <p:spPr>
          <a:xfrm>
            <a:off x="6823805" y="3739662"/>
            <a:ext cx="2033522" cy="1561745"/>
          </a:xfrm>
          <a:prstGeom prst="rect">
            <a:avLst/>
          </a:prstGeom>
        </p:spPr>
      </p:pic>
      <p:pic>
        <p:nvPicPr>
          <p:cNvPr id="8" name="Grafik 7">
            <a:extLst>
              <a:ext uri="{FF2B5EF4-FFF2-40B4-BE49-F238E27FC236}">
                <a16:creationId xmlns:a16="http://schemas.microsoft.com/office/drawing/2014/main" id="{562B697A-B827-2FEC-8B2A-82E649539725}"/>
              </a:ext>
            </a:extLst>
          </p:cNvPr>
          <p:cNvPicPr>
            <a:picLocks noChangeAspect="1"/>
          </p:cNvPicPr>
          <p:nvPr/>
        </p:nvPicPr>
        <p:blipFill>
          <a:blip r:embed="rId11"/>
          <a:stretch>
            <a:fillRect/>
          </a:stretch>
        </p:blipFill>
        <p:spPr>
          <a:xfrm>
            <a:off x="9199412" y="4748823"/>
            <a:ext cx="1582165" cy="1955732"/>
          </a:xfrm>
          <a:prstGeom prst="rect">
            <a:avLst/>
          </a:prstGeom>
        </p:spPr>
      </p:pic>
    </p:spTree>
    <p:extLst>
      <p:ext uri="{BB962C8B-B14F-4D97-AF65-F5344CB8AC3E}">
        <p14:creationId xmlns:p14="http://schemas.microsoft.com/office/powerpoint/2010/main" val="404773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18BE5-F452-5222-D0EA-6D0326A8C4A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38A0A9-FFD8-D7B1-BE5C-BF8E50B6E231}"/>
              </a:ext>
            </a:extLst>
          </p:cNvPr>
          <p:cNvSpPr>
            <a:spLocks noGrp="1"/>
          </p:cNvSpPr>
          <p:nvPr>
            <p:ph type="title"/>
          </p:nvPr>
        </p:nvSpPr>
        <p:spPr/>
        <p:txBody>
          <a:bodyPr/>
          <a:lstStyle/>
          <a:p>
            <a:r>
              <a:rPr lang="de-DE" dirty="0"/>
              <a:t>Spiele aus dem Bereich </a:t>
            </a:r>
            <a:br>
              <a:rPr lang="de-DE" dirty="0"/>
            </a:br>
            <a:r>
              <a:rPr lang="de-DE" b="1" dirty="0"/>
              <a:t>Sonstiges</a:t>
            </a:r>
          </a:p>
        </p:txBody>
      </p:sp>
      <p:graphicFrame>
        <p:nvGraphicFramePr>
          <p:cNvPr id="4" name="Inhaltsplatzhalter 3">
            <a:extLst>
              <a:ext uri="{FF2B5EF4-FFF2-40B4-BE49-F238E27FC236}">
                <a16:creationId xmlns:a16="http://schemas.microsoft.com/office/drawing/2014/main" id="{D327D61A-AF22-D498-D117-661D18F2187D}"/>
              </a:ext>
            </a:extLst>
          </p:cNvPr>
          <p:cNvGraphicFramePr>
            <a:graphicFrameLocks noGrp="1"/>
          </p:cNvGraphicFramePr>
          <p:nvPr>
            <p:ph idx="1"/>
            <p:extLst>
              <p:ext uri="{D42A27DB-BD31-4B8C-83A1-F6EECF244321}">
                <p14:modId xmlns:p14="http://schemas.microsoft.com/office/powerpoint/2010/main" val="2737078804"/>
              </p:ext>
            </p:extLst>
          </p:nvPr>
        </p:nvGraphicFramePr>
        <p:xfrm>
          <a:off x="1050925" y="1825625"/>
          <a:ext cx="6128808"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fik 2">
            <a:extLst>
              <a:ext uri="{FF2B5EF4-FFF2-40B4-BE49-F238E27FC236}">
                <a16:creationId xmlns:a16="http://schemas.microsoft.com/office/drawing/2014/main" id="{2ACEC91F-AB6F-1378-5136-29A97D791E51}"/>
              </a:ext>
            </a:extLst>
          </p:cNvPr>
          <p:cNvPicPr>
            <a:picLocks noChangeAspect="1"/>
          </p:cNvPicPr>
          <p:nvPr/>
        </p:nvPicPr>
        <p:blipFill>
          <a:blip r:embed="rId7"/>
          <a:stretch>
            <a:fillRect/>
          </a:stretch>
        </p:blipFill>
        <p:spPr>
          <a:xfrm>
            <a:off x="8039591" y="3921653"/>
            <a:ext cx="3912510" cy="2799109"/>
          </a:xfrm>
          <a:prstGeom prst="rect">
            <a:avLst/>
          </a:prstGeom>
        </p:spPr>
      </p:pic>
      <p:pic>
        <p:nvPicPr>
          <p:cNvPr id="5" name="Grafik 4">
            <a:extLst>
              <a:ext uri="{FF2B5EF4-FFF2-40B4-BE49-F238E27FC236}">
                <a16:creationId xmlns:a16="http://schemas.microsoft.com/office/drawing/2014/main" id="{9DB67B04-1CDE-87FB-7CFA-66A5614D8F04}"/>
              </a:ext>
            </a:extLst>
          </p:cNvPr>
          <p:cNvPicPr>
            <a:picLocks noChangeAspect="1"/>
          </p:cNvPicPr>
          <p:nvPr/>
        </p:nvPicPr>
        <p:blipFill>
          <a:blip r:embed="rId8"/>
          <a:stretch>
            <a:fillRect/>
          </a:stretch>
        </p:blipFill>
        <p:spPr>
          <a:xfrm>
            <a:off x="8045369" y="609601"/>
            <a:ext cx="1950477" cy="3063165"/>
          </a:xfrm>
          <a:prstGeom prst="rect">
            <a:avLst/>
          </a:prstGeom>
        </p:spPr>
      </p:pic>
    </p:spTree>
    <p:extLst>
      <p:ext uri="{BB962C8B-B14F-4D97-AF65-F5344CB8AC3E}">
        <p14:creationId xmlns:p14="http://schemas.microsoft.com/office/powerpoint/2010/main" val="1514798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F47E11A9-FFBB-C87F-3027-5B5C16405411}"/>
              </a:ext>
            </a:extLst>
          </p:cNvPr>
          <p:cNvSpPr>
            <a:spLocks noGrp="1"/>
          </p:cNvSpPr>
          <p:nvPr>
            <p:ph type="title"/>
          </p:nvPr>
        </p:nvSpPr>
        <p:spPr/>
        <p:txBody>
          <a:bodyPr/>
          <a:lstStyle/>
          <a:p>
            <a:r>
              <a:rPr lang="de-DE" u="sng" dirty="0"/>
              <a:t>Das Spielpaket </a:t>
            </a:r>
            <a:r>
              <a:rPr lang="de-DE" b="1" u="sng" dirty="0">
                <a:solidFill>
                  <a:srgbClr val="FF9300"/>
                </a:solidFill>
              </a:rPr>
              <a:t>Ba</a:t>
            </a:r>
            <a:r>
              <a:rPr lang="de-DE" u="sng" dirty="0"/>
              <a:t>siskompetenz</a:t>
            </a:r>
            <a:r>
              <a:rPr lang="de-DE" b="1" u="sng" dirty="0">
                <a:solidFill>
                  <a:srgbClr val="FF9300"/>
                </a:solidFill>
              </a:rPr>
              <a:t>fö</a:t>
            </a:r>
            <a:r>
              <a:rPr lang="de-DE" u="sng" dirty="0"/>
              <a:t>rderung </a:t>
            </a:r>
          </a:p>
        </p:txBody>
      </p:sp>
      <p:sp>
        <p:nvSpPr>
          <p:cNvPr id="6" name="Inhaltsplatzhalter 5">
            <a:extLst>
              <a:ext uri="{FF2B5EF4-FFF2-40B4-BE49-F238E27FC236}">
                <a16:creationId xmlns:a16="http://schemas.microsoft.com/office/drawing/2014/main" id="{0CEE41B7-045E-1058-7FCB-F64C19CD4061}"/>
              </a:ext>
            </a:extLst>
          </p:cNvPr>
          <p:cNvSpPr>
            <a:spLocks noGrp="1"/>
          </p:cNvSpPr>
          <p:nvPr>
            <p:ph idx="1"/>
          </p:nvPr>
        </p:nvSpPr>
        <p:spPr/>
        <p:txBody>
          <a:bodyPr/>
          <a:lstStyle/>
          <a:p>
            <a:pPr marL="342900" lvl="0" indent="-342900">
              <a:buSzPts val="1000"/>
              <a:buFont typeface="Symbol" pitchFamily="2" charset="2"/>
              <a:buChar char=""/>
              <a:tabLst>
                <a:tab pos="457200" algn="l"/>
              </a:tabLst>
            </a:pP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Das Spielpaket wurde in Kooperation mit Dr. </a:t>
            </a:r>
            <a:r>
              <a:rPr lang="de-DE" sz="180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Rathmer</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von der </a:t>
            </a:r>
            <a:r>
              <a:rPr lang="de-DE" sz="180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Universität</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Bielefeld/ </a:t>
            </a:r>
            <a:r>
              <a:rPr lang="de-DE" sz="180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Fakultät</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Erziehungswissenschaft und Student*Innen im Schuljahr 2018/19 erarbeitet. </a:t>
            </a:r>
            <a:endParaRPr lang="de-DE"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Es umfasst Spiele, die im Hinblick auf die </a:t>
            </a:r>
            <a:r>
              <a:rPr lang="de-DE" sz="180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Förderung</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der </a:t>
            </a:r>
            <a:r>
              <a:rPr lang="de-DE" sz="180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Vorläuferfähigkeiten</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 Basiskompetenzen beurteilt worden sind. </a:t>
            </a:r>
            <a:endParaRPr lang="de-DE"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Durch dieses Angebot sollen alle Kinder in der Schuleingangsphase „Schule“ positiv erfahren und mit Begeisterung die Fähigkeit erwerben, das Lernen zu lernen. </a:t>
            </a:r>
            <a:endParaRPr lang="de-DE"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Das Spielpaket richtet sich an Sozialpädagogische Fachkräfte und Förderschullehrer an Grund- und Förderschulen. </a:t>
            </a:r>
            <a:endParaRPr lang="de-DE" sz="1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SzPts val="1000"/>
              <a:buFont typeface="Symbol" pitchFamily="2" charset="2"/>
              <a:buChar char=""/>
              <a:tabLst>
                <a:tab pos="457200" algn="l"/>
              </a:tabLst>
            </a:pP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Beantragung „Das Spielpaket </a:t>
            </a:r>
            <a:r>
              <a:rPr lang="de-DE" sz="1800" kern="1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BaFo</a:t>
            </a:r>
            <a:r>
              <a:rPr lang="de-DE" sz="1800" kern="1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unter: </a:t>
            </a:r>
            <a:r>
              <a:rPr lang="de-DE" sz="1800" u="sng" kern="100" dirty="0">
                <a:solidFill>
                  <a:srgbClr val="FF9300"/>
                </a:solidFill>
                <a:effectLst/>
                <a:latin typeface="Arial" panose="020B0604020202020204" pitchFamily="34" charset="0"/>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https://lernendurchspielen.de/.cm4all/uproc.php/0/Intern%20Beratungsschulen/Bafö/Formloser%20Antrag%20BaFöSpielpaket%20%2B%20Anlagen.pdf?cdp=a&amp;_=192435c56d0</a:t>
            </a:r>
            <a:r>
              <a:rPr lang="de-DE" sz="1800" kern="100" dirty="0">
                <a:solidFill>
                  <a:srgbClr val="FF9300"/>
                </a:solidFill>
                <a:effectLst/>
                <a:latin typeface="Arial" panose="020B0604020202020204" pitchFamily="34" charset="0"/>
                <a:ea typeface="Aptos" panose="020B0004020202020204" pitchFamily="34" charset="0"/>
                <a:cs typeface="Times New Roman" panose="02020603050405020304" pitchFamily="18" charset="0"/>
              </a:rPr>
              <a:t> </a:t>
            </a:r>
            <a:endParaRPr lang="de-DE" sz="1800" kern="100" dirty="0">
              <a:solidFill>
                <a:srgbClr val="FF9300"/>
              </a:solidFill>
              <a:effectLst/>
              <a:latin typeface="Aptos" panose="020B0004020202020204" pitchFamily="34" charset="0"/>
              <a:ea typeface="Aptos" panose="020B000402020202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3773462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EDD1E-8A29-D8FF-36B7-E80BF623D1C3}"/>
              </a:ext>
            </a:extLst>
          </p:cNvPr>
          <p:cNvSpPr>
            <a:spLocks noGrp="1"/>
          </p:cNvSpPr>
          <p:nvPr>
            <p:ph type="title"/>
          </p:nvPr>
        </p:nvSpPr>
        <p:spPr/>
        <p:txBody>
          <a:bodyPr/>
          <a:lstStyle/>
          <a:p>
            <a:r>
              <a:rPr lang="de-DE" u="sng" dirty="0"/>
              <a:t>Chancen des Spielpakets </a:t>
            </a:r>
            <a:r>
              <a:rPr lang="de-DE" u="sng" dirty="0" err="1">
                <a:latin typeface="Bembo" panose="02020502050201020203" pitchFamily="18" charset="0"/>
              </a:rPr>
              <a:t>Bafö</a:t>
            </a:r>
            <a:endParaRPr lang="de-DE" u="sng" dirty="0">
              <a:latin typeface="Bembo" panose="02020502050201020203" pitchFamily="18" charset="0"/>
            </a:endParaRPr>
          </a:p>
        </p:txBody>
      </p:sp>
      <p:sp>
        <p:nvSpPr>
          <p:cNvPr id="3" name="Inhaltsplatzhalter 2">
            <a:extLst>
              <a:ext uri="{FF2B5EF4-FFF2-40B4-BE49-F238E27FC236}">
                <a16:creationId xmlns:a16="http://schemas.microsoft.com/office/drawing/2014/main" id="{E357D4AB-ACE2-F4BB-F99C-9342DD423943}"/>
              </a:ext>
            </a:extLst>
          </p:cNvPr>
          <p:cNvSpPr>
            <a:spLocks noGrp="1"/>
          </p:cNvSpPr>
          <p:nvPr>
            <p:ph idx="1"/>
          </p:nvPr>
        </p:nvSpPr>
        <p:spPr>
          <a:xfrm>
            <a:off x="778933" y="1825624"/>
            <a:ext cx="10362188" cy="4863043"/>
          </a:xfrm>
        </p:spPr>
        <p:txBody>
          <a:bodyPr>
            <a:normAutofit fontScale="92500" lnSpcReduction="20000"/>
          </a:bodyPr>
          <a:lstStyle/>
          <a:p>
            <a:pPr marL="342900" lvl="0" indent="-342900">
              <a:buSzPts val="1000"/>
              <a:buFont typeface="Symbol" pitchFamily="2" charset="2"/>
              <a:buChar char=""/>
              <a:tabLst>
                <a:tab pos="457200" algn="l"/>
              </a:tabLst>
            </a:pPr>
            <a:r>
              <a:rPr lang="de-DE" sz="2200" kern="100" dirty="0">
                <a:effectLst/>
                <a:latin typeface="Calibri" panose="020F0502020204030204" pitchFamily="34" charset="0"/>
                <a:ea typeface="Aptos" panose="020B0004020202020204" pitchFamily="34" charset="0"/>
                <a:cs typeface="Calibri" panose="020F0502020204030204" pitchFamily="34" charset="0"/>
              </a:rPr>
              <a:t>Dabei werden wichtige Basiskompetenzen /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Vorläuferfähigkeiten</a:t>
            </a:r>
            <a:r>
              <a:rPr lang="de-DE" sz="2200" kern="100" dirty="0">
                <a:effectLst/>
                <a:latin typeface="Calibri" panose="020F0502020204030204" pitchFamily="34" charset="0"/>
                <a:ea typeface="Aptos" panose="020B0004020202020204" pitchFamily="34" charset="0"/>
                <a:cs typeface="Calibri" panose="020F0502020204030204" pitchFamily="34" charset="0"/>
              </a:rPr>
              <a:t> vermittelt, die zur ganzheitlichen Entwicklung des Kindes beitragen </a:t>
            </a:r>
          </a:p>
          <a:p>
            <a:pPr marL="342900" lvl="0" indent="-342900">
              <a:buSzPts val="1000"/>
              <a:buFont typeface="Symbol" pitchFamily="2" charset="2"/>
              <a:buChar char=""/>
              <a:tabLst>
                <a:tab pos="457200" algn="l"/>
              </a:tabLst>
            </a:pPr>
            <a:r>
              <a:rPr lang="de-DE" sz="2200" kern="100" dirty="0">
                <a:effectLst/>
                <a:latin typeface="Calibri" panose="020F0502020204030204" pitchFamily="34" charset="0"/>
                <a:ea typeface="Aptos" panose="020B0004020202020204" pitchFamily="34" charset="0"/>
                <a:cs typeface="Calibri" panose="020F0502020204030204" pitchFamily="34" charset="0"/>
              </a:rPr>
              <a:t>Regelspielangebote regen zum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eigenständigen</a:t>
            </a:r>
            <a:r>
              <a:rPr lang="de-DE" sz="2200" kern="100" dirty="0">
                <a:effectLst/>
                <a:latin typeface="Calibri" panose="020F0502020204030204" pitchFamily="34" charset="0"/>
                <a:ea typeface="Aptos" panose="020B0004020202020204" pitchFamily="34" charset="0"/>
                <a:cs typeface="Calibri" panose="020F0502020204030204" pitchFamily="34" charset="0"/>
              </a:rPr>
              <a:t> Lernen an individuell und unter Einbeziehung aller Sinne (Sehen,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Hören</a:t>
            </a:r>
            <a:r>
              <a:rPr lang="de-DE" sz="2200" kern="100" dirty="0">
                <a:effectLst/>
                <a:latin typeface="Calibri" panose="020F0502020204030204" pitchFamily="34" charset="0"/>
                <a:ea typeface="Aptos" panose="020B0004020202020204" pitchFamily="34" charset="0"/>
                <a:cs typeface="Calibri" panose="020F0502020204030204" pitchFamily="34" charset="0"/>
              </a:rPr>
              <a:t>, Tasten, Schmecken, Riechen, Bewegen) </a:t>
            </a:r>
          </a:p>
          <a:p>
            <a:pPr marL="342900" lvl="0" indent="-342900">
              <a:buSzPts val="1000"/>
              <a:buFont typeface="Symbol" pitchFamily="2" charset="2"/>
              <a:buChar char=""/>
              <a:tabLst>
                <a:tab pos="457200" algn="l"/>
              </a:tabLst>
            </a:pPr>
            <a:r>
              <a:rPr lang="de-DE" sz="2200" kern="100" dirty="0" err="1">
                <a:effectLst/>
                <a:latin typeface="Calibri" panose="020F0502020204030204" pitchFamily="34" charset="0"/>
                <a:ea typeface="Aptos" panose="020B0004020202020204" pitchFamily="34" charset="0"/>
                <a:cs typeface="Calibri" panose="020F0502020204030204" pitchFamily="34" charset="0"/>
              </a:rPr>
              <a:t>Über</a:t>
            </a:r>
            <a:r>
              <a:rPr lang="de-DE" sz="2200" kern="100" dirty="0">
                <a:effectLst/>
                <a:latin typeface="Calibri" panose="020F0502020204030204" pitchFamily="34" charset="0"/>
                <a:ea typeface="Aptos" panose="020B0004020202020204" pitchFamily="34" charset="0"/>
                <a:cs typeface="Calibri" panose="020F0502020204030204" pitchFamily="34" charset="0"/>
              </a:rPr>
              <a:t> die Regelspiele macht das Kind Lernerfahrungen, wie z.B. Regeln zu akzeptieren, sein Handeln danach auszurichten und auftauchende Konflikte angemessen zu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bewältigen</a:t>
            </a:r>
            <a:r>
              <a:rPr lang="de-DE" sz="2200" kern="100" dirty="0">
                <a:effectLst/>
                <a:latin typeface="Calibri" panose="020F0502020204030204" pitchFamily="34" charset="0"/>
                <a:ea typeface="Aptos" panose="020B0004020202020204" pitchFamily="34" charset="0"/>
                <a:cs typeface="Calibri" panose="020F0502020204030204" pitchFamily="34" charset="0"/>
              </a:rPr>
              <a:t> </a:t>
            </a:r>
          </a:p>
          <a:p>
            <a:pPr marL="342900" lvl="0" indent="-342900">
              <a:buSzPts val="1000"/>
              <a:buFont typeface="Symbol" pitchFamily="2" charset="2"/>
              <a:buChar char=""/>
              <a:tabLst>
                <a:tab pos="457200" algn="l"/>
              </a:tabLst>
            </a:pPr>
            <a:r>
              <a:rPr lang="de-DE" sz="2200" kern="100" dirty="0">
                <a:effectLst/>
                <a:latin typeface="Calibri" panose="020F0502020204030204" pitchFamily="34" charset="0"/>
                <a:ea typeface="Aptos" panose="020B0004020202020204" pitchFamily="34" charset="0"/>
                <a:cs typeface="Calibri" panose="020F0502020204030204" pitchFamily="34" charset="0"/>
              </a:rPr>
              <a:t>Regelspiele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knüpfen</a:t>
            </a:r>
            <a:r>
              <a:rPr lang="de-DE" sz="2200" kern="100" dirty="0">
                <a:effectLst/>
                <a:latin typeface="Calibri" panose="020F0502020204030204" pitchFamily="34" charset="0"/>
                <a:ea typeface="Aptos" panose="020B0004020202020204" pitchFamily="34" charset="0"/>
                <a:cs typeface="Calibri" panose="020F0502020204030204" pitchFamily="34" charset="0"/>
              </a:rPr>
              <a:t> an die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natürliche</a:t>
            </a:r>
            <a:r>
              <a:rPr lang="de-DE" sz="2200" kern="100" dirty="0">
                <a:effectLst/>
                <a:latin typeface="Calibri" panose="020F0502020204030204" pitchFamily="34" charset="0"/>
                <a:ea typeface="Aptos" panose="020B0004020202020204" pitchFamily="34" charset="0"/>
                <a:cs typeface="Calibri" panose="020F0502020204030204" pitchFamily="34" charset="0"/>
              </a:rPr>
              <a:t> Neugier des Kindes an, wecken somit Freude am Wissen und am Mehr-Wissen-Wollen </a:t>
            </a:r>
          </a:p>
          <a:p>
            <a:pPr marL="342900" lvl="0" indent="-342900">
              <a:buSzPts val="1000"/>
              <a:buFont typeface="Symbol" pitchFamily="2" charset="2"/>
              <a:buChar char=""/>
              <a:tabLst>
                <a:tab pos="457200" algn="l"/>
              </a:tabLst>
            </a:pPr>
            <a:r>
              <a:rPr lang="de-DE" sz="2200" kern="100" dirty="0">
                <a:effectLst/>
                <a:latin typeface="Calibri" panose="020F0502020204030204" pitchFamily="34" charset="0"/>
                <a:ea typeface="Aptos" panose="020B0004020202020204" pitchFamily="34" charset="0"/>
                <a:cs typeface="Calibri" panose="020F0502020204030204" pitchFamily="34" charset="0"/>
              </a:rPr>
              <a:t>Regelspiele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fördern</a:t>
            </a:r>
            <a:r>
              <a:rPr lang="de-DE" sz="2200" kern="100" dirty="0">
                <a:effectLst/>
                <a:latin typeface="Calibri" panose="020F0502020204030204" pitchFamily="34" charset="0"/>
                <a:ea typeface="Aptos" panose="020B0004020202020204" pitchFamily="34" charset="0"/>
                <a:cs typeface="Calibri" panose="020F0502020204030204" pitchFamily="34" charset="0"/>
              </a:rPr>
              <a:t> auf diese Weise das soziale Miteinander </a:t>
            </a:r>
          </a:p>
          <a:p>
            <a:pPr marL="342900" lvl="0" indent="-342900">
              <a:buSzPts val="1000"/>
              <a:buFont typeface="Symbol" pitchFamily="2" charset="2"/>
              <a:buChar char=""/>
              <a:tabLst>
                <a:tab pos="457200" algn="l"/>
              </a:tabLst>
            </a:pPr>
            <a:r>
              <a:rPr lang="de-DE" sz="2200" kern="100" dirty="0">
                <a:effectLst/>
                <a:latin typeface="Calibri" panose="020F0502020204030204" pitchFamily="34" charset="0"/>
                <a:ea typeface="Aptos" panose="020B0004020202020204" pitchFamily="34" charset="0"/>
                <a:cs typeface="Calibri" panose="020F0502020204030204" pitchFamily="34" charset="0"/>
              </a:rPr>
              <a:t>Integration von mehrsprachigen und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zurückhaltenden</a:t>
            </a:r>
            <a:r>
              <a:rPr lang="de-DE" sz="2200" kern="100" dirty="0">
                <a:effectLst/>
                <a:latin typeface="Calibri" panose="020F0502020204030204" pitchFamily="34" charset="0"/>
                <a:ea typeface="Aptos" panose="020B0004020202020204" pitchFamily="34" charset="0"/>
                <a:cs typeface="Calibri" panose="020F0502020204030204" pitchFamily="34" charset="0"/>
              </a:rPr>
              <a:t> Kindern in die Gemeinschaft </a:t>
            </a:r>
          </a:p>
          <a:p>
            <a:pPr marL="342900" lvl="0" indent="-342900">
              <a:buSzPts val="1000"/>
              <a:buFont typeface="Symbol" pitchFamily="2" charset="2"/>
              <a:buChar char=""/>
              <a:tabLst>
                <a:tab pos="457200" algn="l"/>
              </a:tabLst>
            </a:pPr>
            <a:r>
              <a:rPr lang="de-DE" sz="2200" kern="100" dirty="0">
                <a:effectLst/>
                <a:latin typeface="Calibri" panose="020F0502020204030204" pitchFamily="34" charset="0"/>
                <a:ea typeface="Aptos" panose="020B0004020202020204" pitchFamily="34" charset="0"/>
                <a:cs typeface="Calibri" panose="020F0502020204030204" pitchFamily="34" charset="0"/>
              </a:rPr>
              <a:t>Das </a:t>
            </a:r>
            <a:r>
              <a:rPr lang="de-DE" sz="2200" kern="100" dirty="0" err="1">
                <a:effectLst/>
                <a:latin typeface="Calibri" panose="020F0502020204030204" pitchFamily="34" charset="0"/>
                <a:ea typeface="Aptos" panose="020B0004020202020204" pitchFamily="34" charset="0"/>
                <a:cs typeface="Calibri" panose="020F0502020204030204" pitchFamily="34" charset="0"/>
              </a:rPr>
              <a:t>eingeübte</a:t>
            </a:r>
            <a:r>
              <a:rPr lang="de-DE" sz="2200" kern="100" dirty="0">
                <a:effectLst/>
                <a:latin typeface="Calibri" panose="020F0502020204030204" pitchFamily="34" charset="0"/>
                <a:ea typeface="Aptos" panose="020B0004020202020204" pitchFamily="34" charset="0"/>
                <a:cs typeface="Calibri" panose="020F0502020204030204" pitchFamily="34" charset="0"/>
              </a:rPr>
              <a:t> Spielewissen der Kinder kann in der Schule sinnvoll mit einbezogen werden </a:t>
            </a:r>
          </a:p>
          <a:p>
            <a:pPr marL="342900" lvl="0" indent="-342900">
              <a:buSzPts val="1000"/>
              <a:buFont typeface="Symbol" pitchFamily="2" charset="2"/>
              <a:buChar char=""/>
              <a:tabLst>
                <a:tab pos="457200" algn="l"/>
              </a:tabLst>
            </a:pPr>
            <a:r>
              <a:rPr lang="de-DE" sz="2200" kern="100" dirty="0">
                <a:effectLst/>
                <a:latin typeface="Calibri" panose="020F0502020204030204" pitchFamily="34" charset="0"/>
                <a:ea typeface="Aptos" panose="020B0004020202020204" pitchFamily="34" charset="0"/>
                <a:cs typeface="Calibri" panose="020F0502020204030204" pitchFamily="34" charset="0"/>
              </a:rPr>
              <a:t>Aus entwicklungspsychologischer Sicht gewinnen Regelspiele bei Kindern meist ab dem 5. Lebensjahr an Bedeutung </a:t>
            </a:r>
          </a:p>
          <a:p>
            <a:pPr marL="342900" lvl="0" indent="-342900">
              <a:buSzPts val="1000"/>
              <a:buFont typeface="Symbol" pitchFamily="2" charset="2"/>
              <a:buChar char=""/>
              <a:tabLst>
                <a:tab pos="457200" algn="l"/>
              </a:tabLst>
            </a:pPr>
            <a:r>
              <a:rPr lang="de-DE" sz="2200" kern="100" dirty="0">
                <a:latin typeface="Calibri" panose="020F0502020204030204" pitchFamily="34" charset="0"/>
                <a:ea typeface="Aptos" panose="020B0004020202020204" pitchFamily="34" charset="0"/>
                <a:cs typeface="Calibri" panose="020F0502020204030204" pitchFamily="34" charset="0"/>
              </a:rPr>
              <a:t>Kinder lernen von Kindern</a:t>
            </a:r>
            <a:endParaRPr lang="de-DE" sz="2200" kern="100" dirty="0">
              <a:effectLst/>
              <a:latin typeface="Calibri" panose="020F0502020204030204" pitchFamily="34" charset="0"/>
              <a:ea typeface="Aptos" panose="020B0004020202020204" pitchFamily="34" charset="0"/>
              <a:cs typeface="Calibri" panose="020F0502020204030204" pitchFamily="34" charset="0"/>
            </a:endParaRPr>
          </a:p>
          <a:p>
            <a:endParaRPr lang="de-DE" dirty="0"/>
          </a:p>
        </p:txBody>
      </p:sp>
      <p:pic>
        <p:nvPicPr>
          <p:cNvPr id="4" name="Grafik 3" descr="Stern mit einfarbiger Füllung">
            <a:extLst>
              <a:ext uri="{FF2B5EF4-FFF2-40B4-BE49-F238E27FC236}">
                <a16:creationId xmlns:a16="http://schemas.microsoft.com/office/drawing/2014/main" id="{A4DED04E-DFB5-B106-C4DA-A073498533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99919" y="609601"/>
            <a:ext cx="914400" cy="914400"/>
          </a:xfrm>
          <a:prstGeom prst="rect">
            <a:avLst/>
          </a:prstGeom>
        </p:spPr>
      </p:pic>
    </p:spTree>
    <p:extLst>
      <p:ext uri="{BB962C8B-B14F-4D97-AF65-F5344CB8AC3E}">
        <p14:creationId xmlns:p14="http://schemas.microsoft.com/office/powerpoint/2010/main" val="456096680"/>
      </p:ext>
    </p:extLst>
  </p:cSld>
  <p:clrMapOvr>
    <a:masterClrMapping/>
  </p:clrMapOvr>
</p:sld>
</file>

<file path=ppt/theme/theme1.xml><?xml version="1.0" encoding="utf-8"?>
<a:theme xmlns:a="http://schemas.openxmlformats.org/drawingml/2006/main" name="ArchiveVTI">
  <a:themeElements>
    <a:clrScheme name="AnalogousFromDarkSeedRightStep">
      <a:dk1>
        <a:srgbClr val="000000"/>
      </a:dk1>
      <a:lt1>
        <a:srgbClr val="FFFFFF"/>
      </a:lt1>
      <a:dk2>
        <a:srgbClr val="1B2F2F"/>
      </a:dk2>
      <a:lt2>
        <a:srgbClr val="F3F0F2"/>
      </a:lt2>
      <a:accent1>
        <a:srgbClr val="21B855"/>
      </a:accent1>
      <a:accent2>
        <a:srgbClr val="14B68F"/>
      </a:accent2>
      <a:accent3>
        <a:srgbClr val="24AFCD"/>
      </a:accent3>
      <a:accent4>
        <a:srgbClr val="1764D5"/>
      </a:accent4>
      <a:accent5>
        <a:srgbClr val="3F3DE9"/>
      </a:accent5>
      <a:accent6>
        <a:srgbClr val="6D1FD6"/>
      </a:accent6>
      <a:hlink>
        <a:srgbClr val="998A33"/>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0</TotalTime>
  <Words>1482</Words>
  <Application>Microsoft Macintosh PowerPoint</Application>
  <PresentationFormat>Breitbild</PresentationFormat>
  <Paragraphs>192</Paragraphs>
  <Slides>20</Slides>
  <Notes>0</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20</vt:i4>
      </vt:variant>
    </vt:vector>
  </HeadingPairs>
  <TitlesOfParts>
    <vt:vector size="32" baseType="lpstr">
      <vt:lpstr>Batang</vt:lpstr>
      <vt:lpstr>Aptos</vt:lpstr>
      <vt:lpstr>Arial</vt:lpstr>
      <vt:lpstr>Arial Rounded MT Bold</vt:lpstr>
      <vt:lpstr>Bembo</vt:lpstr>
      <vt:lpstr>Calibri</vt:lpstr>
      <vt:lpstr>Liberation Sans</vt:lpstr>
      <vt:lpstr>Liberation serif</vt:lpstr>
      <vt:lpstr>Mina</vt:lpstr>
      <vt:lpstr>Symbol</vt:lpstr>
      <vt:lpstr>Trebuchet MS</vt:lpstr>
      <vt:lpstr>ArchiveVTI</vt:lpstr>
      <vt:lpstr>Das Spielpaket Basiskompetenzförderung </vt:lpstr>
      <vt:lpstr>Spiele aus dem Spielpaket</vt:lpstr>
      <vt:lpstr>Spiele aus dem Bereich Wahrnehmung</vt:lpstr>
      <vt:lpstr>Spiele aus dem Bereich         (Fein-) Motorik </vt:lpstr>
      <vt:lpstr>Spiele aus dem Bereich Sprache/Lesen </vt:lpstr>
      <vt:lpstr>Spiele aus dem Bereich Mathematik </vt:lpstr>
      <vt:lpstr>Spiele aus dem Bereich  Sonstiges</vt:lpstr>
      <vt:lpstr>Das Spielpaket Basiskompetenzförderung </vt:lpstr>
      <vt:lpstr>Chancen des Spielpakets Bafö</vt:lpstr>
      <vt:lpstr>PowerPoint-Präsentation</vt:lpstr>
      <vt:lpstr>Das Konzept I </vt:lpstr>
      <vt:lpstr>Das Konzept II</vt:lpstr>
      <vt:lpstr>Das Konzept III</vt:lpstr>
      <vt:lpstr>Der Ablauf einer Spielestunde Spielend lernen regeln einzuhalten</vt:lpstr>
      <vt:lpstr>„Sage es mir, und ich werde es vergessen.  Zeige es mir, und ich erinnere mich.  Lass es mich tun, und ich behalte es.“  Konfuzius   „Die Regeln des Spiels sind die Regeln des Lebens“  Dorothea Ruh „Kinder spielen nicht um zu lernen,  aber sie lernen beim Spielen.“  Anja Wrede   „Das Gehirn wird so, wie man es benutzt.  Ziemlich ist der neu ist der Zusatz: mit Begeisterung“  Prof. Dr. Gerald Hüther   „Nur wer mit Begeisterung lernt, lernt für´s Leben. Das spielerische Lernen weckt diese Begeisterung nachhaltig.“  Dorothea Ruh </vt:lpstr>
      <vt:lpstr>Lernen durch spielen               - So fing alles an!</vt:lpstr>
      <vt:lpstr>Lernen durch Spielen e.V. - So ging es als Verein weiter! </vt:lpstr>
      <vt:lpstr>PowerPoint-Präsentation</vt:lpstr>
      <vt:lpstr>Danke für ihr Interesse!  </vt:lpstr>
      <vt:lpstr>Anfragen, beratung und Infromationen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Kimberly Zickel</dc:creator>
  <cp:lastModifiedBy>Kimberly Zickel</cp:lastModifiedBy>
  <cp:revision>11</cp:revision>
  <dcterms:created xsi:type="dcterms:W3CDTF">2024-10-07T09:35:51Z</dcterms:created>
  <dcterms:modified xsi:type="dcterms:W3CDTF">2024-10-27T15:41:31Z</dcterms:modified>
</cp:coreProperties>
</file>