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9" r:id="rId1"/>
  </p:sldMasterIdLst>
  <p:sldIdLst>
    <p:sldId id="256" r:id="rId2"/>
    <p:sldId id="325" r:id="rId3"/>
    <p:sldId id="263" r:id="rId4"/>
    <p:sldId id="271" r:id="rId5"/>
    <p:sldId id="272" r:id="rId6"/>
    <p:sldId id="265" r:id="rId7"/>
    <p:sldId id="269" r:id="rId8"/>
    <p:sldId id="270" r:id="rId9"/>
    <p:sldId id="267" r:id="rId1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E8F00"/>
    <a:srgbClr val="FF9300"/>
    <a:srgbClr val="AB79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Helle Formatvorlag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236"/>
    <p:restoredTop sz="95537"/>
  </p:normalViewPr>
  <p:slideViewPr>
    <p:cSldViewPr snapToGrid="0">
      <p:cViewPr varScale="1">
        <p:scale>
          <a:sx n="57" d="100"/>
          <a:sy n="57" d="100"/>
        </p:scale>
        <p:origin x="176" y="1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D6BBD0-5B7D-7E4F-8125-3756C3C39496}" type="doc">
      <dgm:prSet loTypeId="urn:microsoft.com/office/officeart/2005/8/layout/hierarchy4" loCatId="" qsTypeId="urn:microsoft.com/office/officeart/2005/8/quickstyle/3d4" qsCatId="3D" csTypeId="urn:microsoft.com/office/officeart/2005/8/colors/accent1_2" csCatId="accent1" phldr="1"/>
      <dgm:spPr/>
      <dgm:t>
        <a:bodyPr/>
        <a:lstStyle/>
        <a:p>
          <a:endParaRPr lang="de-DE"/>
        </a:p>
      </dgm:t>
    </dgm:pt>
    <dgm:pt modelId="{319B5969-BCE3-E64C-9F67-AAF810738040}">
      <dgm:prSet phldrT="[Text]"/>
      <dgm:spPr>
        <a:solidFill>
          <a:srgbClr val="92D050"/>
        </a:solidFill>
      </dgm:spPr>
      <dgm:t>
        <a:bodyPr/>
        <a:lstStyle/>
        <a:p>
          <a:pPr>
            <a:buClr>
              <a:schemeClr val="tx1"/>
            </a:buClr>
            <a:buSzPct val="80000"/>
          </a:pPr>
          <a:r>
            <a:rPr kumimoji="0" lang="de-DE" b="0" i="0" u="none" strike="noStrike"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Die Einhaltung des „Ablaufs einer Spielstunde“ schafft einen festen Rahmen, um Kinder überhaupt ins Spielen zu bringen. </a:t>
          </a:r>
          <a:r>
            <a:rPr lang="de-DE"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Die tragende Säule des Konzeptes „Lernen durch Spielen“ sind die Regeln „Ablauf der Spielstunde“.</a:t>
          </a:r>
          <a:endParaRPr lang="de-DE" dirty="0"/>
        </a:p>
      </dgm:t>
    </dgm:pt>
    <dgm:pt modelId="{8EB88C4C-27D6-2B48-8570-36001D0F2661}" type="sibTrans" cxnId="{E672D3CA-5B55-1D41-836B-8BB40731C7C4}">
      <dgm:prSet/>
      <dgm:spPr/>
      <dgm:t>
        <a:bodyPr/>
        <a:lstStyle/>
        <a:p>
          <a:endParaRPr lang="de-DE"/>
        </a:p>
      </dgm:t>
    </dgm:pt>
    <dgm:pt modelId="{E161CB1B-944A-2140-8AEA-78CFDDA3E55C}" type="parTrans" cxnId="{E672D3CA-5B55-1D41-836B-8BB40731C7C4}">
      <dgm:prSet/>
      <dgm:spPr/>
      <dgm:t>
        <a:bodyPr/>
        <a:lstStyle/>
        <a:p>
          <a:endParaRPr lang="de-DE"/>
        </a:p>
      </dgm:t>
    </dgm:pt>
    <dgm:pt modelId="{978DF0B8-6199-5849-B88E-8C6A7E19B04C}">
      <dgm:prSet phldrT="[Text]" custT="1"/>
      <dgm:spPr>
        <a:solidFill>
          <a:srgbClr val="4E8F00"/>
        </a:solidFill>
      </dgm:spPr>
      <dgm:t>
        <a:bodyPr/>
        <a:lstStyle/>
        <a:p>
          <a:pPr>
            <a:buClr>
              <a:schemeClr val="tx1"/>
            </a:buClr>
            <a:buSzPct val="80000"/>
          </a:pPr>
          <a:r>
            <a:rPr lang="de-DE" sz="2400" dirty="0">
              <a:solidFill>
                <a:schemeClr val="tx1"/>
              </a:solidFill>
              <a:latin typeface="Calibri" panose="020F0502020204030204" pitchFamily="34" charset="0"/>
              <a:ea typeface="Times New Roman" panose="02020603050405020304" pitchFamily="18" charset="0"/>
              <a:cs typeface="Calibri" panose="020F0502020204030204" pitchFamily="34" charset="0"/>
            </a:rPr>
            <a:t>Mit der Kooperationsvereinbarung haben sich die </a:t>
          </a:r>
          <a:r>
            <a:rPr lang="de-DE" sz="24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Bildungseinrichtungen verpflichtet diese Regeln den Kindern zu vermitteln</a:t>
          </a:r>
          <a:r>
            <a:rPr lang="de-DE" sz="2400" dirty="0">
              <a:solidFill>
                <a:schemeClr val="tx1"/>
              </a:solidFill>
              <a:latin typeface="Calibri" panose="020F0502020204030204" pitchFamily="34" charset="0"/>
              <a:ea typeface="Times New Roman" panose="02020603050405020304" pitchFamily="18" charset="0"/>
              <a:cs typeface="Calibri" panose="020F0502020204030204" pitchFamily="34" charset="0"/>
            </a:rPr>
            <a:t> und beim Einsatz der Spiele aus dem    „Regel-Spiel-Paket“ zu beachten</a:t>
          </a:r>
          <a:r>
            <a:rPr lang="de-DE" sz="1900" dirty="0">
              <a:solidFill>
                <a:schemeClr val="tx1"/>
              </a:solidFill>
              <a:latin typeface="Calibri" panose="020F0502020204030204" pitchFamily="34" charset="0"/>
              <a:ea typeface="Times New Roman" panose="02020603050405020304" pitchFamily="18" charset="0"/>
              <a:cs typeface="Calibri" panose="020F0502020204030204" pitchFamily="34" charset="0"/>
            </a:rPr>
            <a:t>.</a:t>
          </a:r>
          <a:endParaRPr lang="de-DE" sz="1900" dirty="0"/>
        </a:p>
      </dgm:t>
    </dgm:pt>
    <dgm:pt modelId="{1F16B1B0-B9D7-7141-AC58-6EC0E49FF0E8}" type="sibTrans" cxnId="{4805BEAA-691F-A343-A600-011AB90337CB}">
      <dgm:prSet/>
      <dgm:spPr/>
      <dgm:t>
        <a:bodyPr/>
        <a:lstStyle/>
        <a:p>
          <a:endParaRPr lang="de-DE"/>
        </a:p>
      </dgm:t>
    </dgm:pt>
    <dgm:pt modelId="{01FF6D6A-ADDE-6740-B8E0-3001FCB24DA8}" type="parTrans" cxnId="{4805BEAA-691F-A343-A600-011AB90337CB}">
      <dgm:prSet/>
      <dgm:spPr/>
      <dgm:t>
        <a:bodyPr/>
        <a:lstStyle/>
        <a:p>
          <a:endParaRPr lang="de-DE"/>
        </a:p>
      </dgm:t>
    </dgm:pt>
    <dgm:pt modelId="{4A838C27-1F17-004B-83F1-09EDA8FA678D}">
      <dgm:prSet phldrT="[Text]" custT="1"/>
      <dgm:spPr>
        <a:solidFill>
          <a:srgbClr val="92D050"/>
        </a:solidFill>
      </dgm:spPr>
      <dgm:t>
        <a:bodyPr/>
        <a:lstStyle/>
        <a:p>
          <a:pPr>
            <a:buClr>
              <a:schemeClr val="tx1"/>
            </a:buClr>
            <a:buSzPct val="80000"/>
          </a:pPr>
          <a:r>
            <a:rPr kumimoji="0" lang="de-DE" sz="2400" b="0" i="0" u="none" strike="noStrike"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Spiele knüpfen an die natürliche Neugier des Kindes an, wecken somit Freude am Wissen und am Mehr-Wissen-Wollen</a:t>
          </a:r>
          <a:r>
            <a:rPr kumimoji="0" lang="de-DE" sz="1900" b="0" i="0" u="none" strike="noStrike"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a:t>
          </a:r>
          <a:endParaRPr lang="de-DE" sz="1900" dirty="0"/>
        </a:p>
      </dgm:t>
    </dgm:pt>
    <dgm:pt modelId="{354EB956-42A9-A146-873B-D249AD6E6756}" type="sibTrans" cxnId="{F346BC90-C222-FF40-80A7-BC5B415E42C2}">
      <dgm:prSet/>
      <dgm:spPr/>
      <dgm:t>
        <a:bodyPr/>
        <a:lstStyle/>
        <a:p>
          <a:endParaRPr lang="de-DE"/>
        </a:p>
      </dgm:t>
    </dgm:pt>
    <dgm:pt modelId="{837AF9A9-04DF-2D48-888E-FE0B5C33AB19}" type="parTrans" cxnId="{F346BC90-C222-FF40-80A7-BC5B415E42C2}">
      <dgm:prSet/>
      <dgm:spPr/>
      <dgm:t>
        <a:bodyPr/>
        <a:lstStyle/>
        <a:p>
          <a:endParaRPr lang="de-DE"/>
        </a:p>
      </dgm:t>
    </dgm:pt>
    <dgm:pt modelId="{76070A00-3364-6449-A147-4B13CDF8B6EA}">
      <dgm:prSet phldrT="[Text]" custT="1"/>
      <dgm:spPr>
        <a:solidFill>
          <a:srgbClr val="FF9300"/>
        </a:solidFill>
      </dgm:spPr>
      <dgm:t>
        <a:bodyPr/>
        <a:lstStyle/>
        <a:p>
          <a:pPr>
            <a:buClr>
              <a:schemeClr val="tx1"/>
            </a:buClr>
            <a:buSzPct val="80000"/>
          </a:pPr>
          <a:r>
            <a:rPr kumimoji="0" lang="de-DE" sz="2400" b="0" i="0" u="none" strike="noStrike"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Spielen motiviert, begeistert und integriert. Spielen macht Spaß!</a:t>
          </a:r>
          <a:endParaRPr lang="de-DE" sz="2400" dirty="0"/>
        </a:p>
      </dgm:t>
    </dgm:pt>
    <dgm:pt modelId="{BF7EA6E0-D735-744E-8D16-0A59C76C5654}" type="sibTrans" cxnId="{337D41E3-A021-6F42-8E84-9B7A8E37EB3D}">
      <dgm:prSet/>
      <dgm:spPr/>
      <dgm:t>
        <a:bodyPr/>
        <a:lstStyle/>
        <a:p>
          <a:endParaRPr lang="de-DE"/>
        </a:p>
      </dgm:t>
    </dgm:pt>
    <dgm:pt modelId="{E4F9CDA2-1C62-3042-A69D-32CBAADC7A26}" type="parTrans" cxnId="{337D41E3-A021-6F42-8E84-9B7A8E37EB3D}">
      <dgm:prSet/>
      <dgm:spPr/>
      <dgm:t>
        <a:bodyPr/>
        <a:lstStyle/>
        <a:p>
          <a:endParaRPr lang="de-DE"/>
        </a:p>
      </dgm:t>
    </dgm:pt>
    <dgm:pt modelId="{ADE7309B-C0F7-BE46-9657-353855B88005}">
      <dgm:prSet phldrT="[Text]" custT="1"/>
      <dgm:spPr>
        <a:solidFill>
          <a:srgbClr val="FF9300"/>
        </a:solidFill>
      </dgm:spPr>
      <dgm:t>
        <a:bodyPr/>
        <a:lstStyle/>
        <a:p>
          <a:pPr>
            <a:buClr>
              <a:schemeClr val="tx1"/>
            </a:buClr>
            <a:buSzPct val="80000"/>
          </a:pPr>
          <a:r>
            <a:rPr kumimoji="0" lang="de-DE" sz="2400" b="0" i="0" u="none" strike="noStrike"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Durch spielende Tätigkeiten Regeln lernen. </a:t>
          </a:r>
          <a:endParaRPr lang="de-DE" sz="2400" dirty="0"/>
        </a:p>
      </dgm:t>
    </dgm:pt>
    <dgm:pt modelId="{D7703983-817A-0D42-9256-41B8798209C2}" type="sibTrans" cxnId="{EC21B5DF-6FA0-024A-901B-7AA830DB42AB}">
      <dgm:prSet/>
      <dgm:spPr/>
      <dgm:t>
        <a:bodyPr/>
        <a:lstStyle/>
        <a:p>
          <a:endParaRPr lang="de-DE"/>
        </a:p>
      </dgm:t>
    </dgm:pt>
    <dgm:pt modelId="{94F6C9E4-D8AE-4945-A445-5B3A85BDB25C}" type="parTrans" cxnId="{EC21B5DF-6FA0-024A-901B-7AA830DB42AB}">
      <dgm:prSet/>
      <dgm:spPr/>
      <dgm:t>
        <a:bodyPr/>
        <a:lstStyle/>
        <a:p>
          <a:endParaRPr lang="de-DE"/>
        </a:p>
      </dgm:t>
    </dgm:pt>
    <dgm:pt modelId="{639A3A37-3748-084D-B651-807AAF42382B}">
      <dgm:prSet phldrT="[Text]" custT="1"/>
      <dgm:spPr>
        <a:solidFill>
          <a:srgbClr val="4E8F00"/>
        </a:solidFill>
      </dgm:spPr>
      <dgm:t>
        <a:bodyPr/>
        <a:lstStyle/>
        <a:p>
          <a:pPr>
            <a:buClr>
              <a:schemeClr val="tx1"/>
            </a:buClr>
            <a:buSzPct val="80000"/>
          </a:pPr>
          <a:r>
            <a:rPr kumimoji="0" lang="de-DE" sz="2400" b="0" i="0" u="none" strike="noStrike"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Das eigenständige Lernen wird individuell und unter Einbeziehung aller Sinne gefördert</a:t>
          </a:r>
          <a:r>
            <a:rPr kumimoji="0" lang="de-DE" sz="1900" b="0" i="0" u="none" strike="noStrike"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a:t>
          </a:r>
          <a:endParaRPr lang="de-DE" sz="1900" dirty="0"/>
        </a:p>
      </dgm:t>
    </dgm:pt>
    <dgm:pt modelId="{983410C5-A309-7741-9C96-084DEBC7CE5A}" type="sibTrans" cxnId="{C8782D3B-61D2-C042-BB61-E26EA188E422}">
      <dgm:prSet/>
      <dgm:spPr/>
      <dgm:t>
        <a:bodyPr/>
        <a:lstStyle/>
        <a:p>
          <a:endParaRPr lang="de-DE"/>
        </a:p>
      </dgm:t>
    </dgm:pt>
    <dgm:pt modelId="{25574044-1C04-DB41-A4A0-220630DA16FE}" type="parTrans" cxnId="{C8782D3B-61D2-C042-BB61-E26EA188E422}">
      <dgm:prSet/>
      <dgm:spPr/>
      <dgm:t>
        <a:bodyPr/>
        <a:lstStyle/>
        <a:p>
          <a:endParaRPr lang="de-DE"/>
        </a:p>
      </dgm:t>
    </dgm:pt>
    <dgm:pt modelId="{6F4030B4-0096-3342-BAAB-392F1594EF90}" type="pres">
      <dgm:prSet presAssocID="{18D6BBD0-5B7D-7E4F-8125-3756C3C39496}" presName="Name0" presStyleCnt="0">
        <dgm:presLayoutVars>
          <dgm:chPref val="1"/>
          <dgm:dir/>
          <dgm:animOne val="branch"/>
          <dgm:animLvl val="lvl"/>
          <dgm:resizeHandles/>
        </dgm:presLayoutVars>
      </dgm:prSet>
      <dgm:spPr/>
    </dgm:pt>
    <dgm:pt modelId="{ADF9D395-E4EC-7148-98E2-69B1C480526A}" type="pres">
      <dgm:prSet presAssocID="{319B5969-BCE3-E64C-9F67-AAF810738040}" presName="vertOne" presStyleCnt="0"/>
      <dgm:spPr/>
    </dgm:pt>
    <dgm:pt modelId="{03D71E98-39B7-3A4B-BB1A-E4AEA9DA14A1}" type="pres">
      <dgm:prSet presAssocID="{319B5969-BCE3-E64C-9F67-AAF810738040}" presName="txOne" presStyleLbl="node0" presStyleIdx="0" presStyleCnt="1">
        <dgm:presLayoutVars>
          <dgm:chPref val="3"/>
        </dgm:presLayoutVars>
      </dgm:prSet>
      <dgm:spPr/>
    </dgm:pt>
    <dgm:pt modelId="{4B0E170E-F023-6545-9DC0-C4CBB8A48D5E}" type="pres">
      <dgm:prSet presAssocID="{319B5969-BCE3-E64C-9F67-AAF810738040}" presName="parTransOne" presStyleCnt="0"/>
      <dgm:spPr/>
    </dgm:pt>
    <dgm:pt modelId="{965476E6-B033-074F-BA1C-313625A1BD27}" type="pres">
      <dgm:prSet presAssocID="{319B5969-BCE3-E64C-9F67-AAF810738040}" presName="horzOne" presStyleCnt="0"/>
      <dgm:spPr/>
    </dgm:pt>
    <dgm:pt modelId="{DCB49538-23D2-5B44-9894-92D4DEDBD806}" type="pres">
      <dgm:prSet presAssocID="{978DF0B8-6199-5849-B88E-8C6A7E19B04C}" presName="vertTwo" presStyleCnt="0"/>
      <dgm:spPr/>
    </dgm:pt>
    <dgm:pt modelId="{00DCB795-59DC-DC4D-9670-906AF6FB86E6}" type="pres">
      <dgm:prSet presAssocID="{978DF0B8-6199-5849-B88E-8C6A7E19B04C}" presName="txTwo" presStyleLbl="node2" presStyleIdx="0" presStyleCnt="2">
        <dgm:presLayoutVars>
          <dgm:chPref val="3"/>
        </dgm:presLayoutVars>
      </dgm:prSet>
      <dgm:spPr/>
    </dgm:pt>
    <dgm:pt modelId="{1BD00410-B6B0-F24A-884B-30FE6C57F947}" type="pres">
      <dgm:prSet presAssocID="{978DF0B8-6199-5849-B88E-8C6A7E19B04C}" presName="parTransTwo" presStyleCnt="0"/>
      <dgm:spPr/>
    </dgm:pt>
    <dgm:pt modelId="{DD70318A-8AC6-8546-BC73-591493A9526F}" type="pres">
      <dgm:prSet presAssocID="{978DF0B8-6199-5849-B88E-8C6A7E19B04C}" presName="horzTwo" presStyleCnt="0"/>
      <dgm:spPr/>
    </dgm:pt>
    <dgm:pt modelId="{039A9DD0-8F4A-D648-876F-316740571DA7}" type="pres">
      <dgm:prSet presAssocID="{4A838C27-1F17-004B-83F1-09EDA8FA678D}" presName="vertThree" presStyleCnt="0"/>
      <dgm:spPr/>
    </dgm:pt>
    <dgm:pt modelId="{22D1995C-CBCA-424D-B9A6-0C4DB6057348}" type="pres">
      <dgm:prSet presAssocID="{4A838C27-1F17-004B-83F1-09EDA8FA678D}" presName="txThree" presStyleLbl="node3" presStyleIdx="0" presStyleCnt="3" custScaleX="130218">
        <dgm:presLayoutVars>
          <dgm:chPref val="3"/>
        </dgm:presLayoutVars>
      </dgm:prSet>
      <dgm:spPr/>
    </dgm:pt>
    <dgm:pt modelId="{B808E062-57A4-BD45-9801-96B6B5753F99}" type="pres">
      <dgm:prSet presAssocID="{4A838C27-1F17-004B-83F1-09EDA8FA678D}" presName="horzThree" presStyleCnt="0"/>
      <dgm:spPr/>
    </dgm:pt>
    <dgm:pt modelId="{AD813DB4-3CF5-DD49-92FB-A6C50C8D34B4}" type="pres">
      <dgm:prSet presAssocID="{354EB956-42A9-A146-873B-D249AD6E6756}" presName="sibSpaceThree" presStyleCnt="0"/>
      <dgm:spPr/>
    </dgm:pt>
    <dgm:pt modelId="{ABA804D3-C52F-8E45-8853-123E06E857E5}" type="pres">
      <dgm:prSet presAssocID="{76070A00-3364-6449-A147-4B13CDF8B6EA}" presName="vertThree" presStyleCnt="0"/>
      <dgm:spPr/>
    </dgm:pt>
    <dgm:pt modelId="{3D3A5B15-19B6-5340-AB54-7FCBEA231615}" type="pres">
      <dgm:prSet presAssocID="{76070A00-3364-6449-A147-4B13CDF8B6EA}" presName="txThree" presStyleLbl="node3" presStyleIdx="1" presStyleCnt="3">
        <dgm:presLayoutVars>
          <dgm:chPref val="3"/>
        </dgm:presLayoutVars>
      </dgm:prSet>
      <dgm:spPr/>
    </dgm:pt>
    <dgm:pt modelId="{F25DA131-A69B-5C41-B30C-C78EF718A59B}" type="pres">
      <dgm:prSet presAssocID="{76070A00-3364-6449-A147-4B13CDF8B6EA}" presName="horzThree" presStyleCnt="0"/>
      <dgm:spPr/>
    </dgm:pt>
    <dgm:pt modelId="{0C48E3E3-24F7-D742-8799-39DBC32CEB97}" type="pres">
      <dgm:prSet presAssocID="{1F16B1B0-B9D7-7141-AC58-6EC0E49FF0E8}" presName="sibSpaceTwo" presStyleCnt="0"/>
      <dgm:spPr/>
    </dgm:pt>
    <dgm:pt modelId="{FB1FC8DD-8C27-5244-BFB6-8463D5CB6F85}" type="pres">
      <dgm:prSet presAssocID="{ADE7309B-C0F7-BE46-9657-353855B88005}" presName="vertTwo" presStyleCnt="0"/>
      <dgm:spPr/>
    </dgm:pt>
    <dgm:pt modelId="{FDA0B51F-3F8A-9241-A8F9-5368F5489B9A}" type="pres">
      <dgm:prSet presAssocID="{ADE7309B-C0F7-BE46-9657-353855B88005}" presName="txTwo" presStyleLbl="node2" presStyleIdx="1" presStyleCnt="2">
        <dgm:presLayoutVars>
          <dgm:chPref val="3"/>
        </dgm:presLayoutVars>
      </dgm:prSet>
      <dgm:spPr/>
    </dgm:pt>
    <dgm:pt modelId="{559DDD35-9D61-EE46-815E-8BBB5CD6F329}" type="pres">
      <dgm:prSet presAssocID="{ADE7309B-C0F7-BE46-9657-353855B88005}" presName="parTransTwo" presStyleCnt="0"/>
      <dgm:spPr/>
    </dgm:pt>
    <dgm:pt modelId="{A033472D-1D93-574C-928F-19A05B4938C4}" type="pres">
      <dgm:prSet presAssocID="{ADE7309B-C0F7-BE46-9657-353855B88005}" presName="horzTwo" presStyleCnt="0"/>
      <dgm:spPr/>
    </dgm:pt>
    <dgm:pt modelId="{3B58AC7D-49B8-6248-9479-35F57C4DD0AA}" type="pres">
      <dgm:prSet presAssocID="{639A3A37-3748-084D-B651-807AAF42382B}" presName="vertThree" presStyleCnt="0"/>
      <dgm:spPr/>
    </dgm:pt>
    <dgm:pt modelId="{AFA1F099-5596-E348-A914-55BD3D9CFCB9}" type="pres">
      <dgm:prSet presAssocID="{639A3A37-3748-084D-B651-807AAF42382B}" presName="txThree" presStyleLbl="node3" presStyleIdx="2" presStyleCnt="3">
        <dgm:presLayoutVars>
          <dgm:chPref val="3"/>
        </dgm:presLayoutVars>
      </dgm:prSet>
      <dgm:spPr/>
    </dgm:pt>
    <dgm:pt modelId="{DEDF147B-761D-4E40-9AE3-B1358BB94558}" type="pres">
      <dgm:prSet presAssocID="{639A3A37-3748-084D-B651-807AAF42382B}" presName="horzThree" presStyleCnt="0"/>
      <dgm:spPr/>
    </dgm:pt>
  </dgm:ptLst>
  <dgm:cxnLst>
    <dgm:cxn modelId="{9B765806-2B9E-A842-B6DB-080F79E1F550}" type="presOf" srcId="{319B5969-BCE3-E64C-9F67-AAF810738040}" destId="{03D71E98-39B7-3A4B-BB1A-E4AEA9DA14A1}" srcOrd="0" destOrd="0" presId="urn:microsoft.com/office/officeart/2005/8/layout/hierarchy4"/>
    <dgm:cxn modelId="{6CC9771C-FCF9-254D-9441-DCED4CDD4702}" type="presOf" srcId="{ADE7309B-C0F7-BE46-9657-353855B88005}" destId="{FDA0B51F-3F8A-9241-A8F9-5368F5489B9A}" srcOrd="0" destOrd="0" presId="urn:microsoft.com/office/officeart/2005/8/layout/hierarchy4"/>
    <dgm:cxn modelId="{28CA421D-4B42-1949-BFDD-BCB0555C3EF1}" type="presOf" srcId="{76070A00-3364-6449-A147-4B13CDF8B6EA}" destId="{3D3A5B15-19B6-5340-AB54-7FCBEA231615}" srcOrd="0" destOrd="0" presId="urn:microsoft.com/office/officeart/2005/8/layout/hierarchy4"/>
    <dgm:cxn modelId="{C8782D3B-61D2-C042-BB61-E26EA188E422}" srcId="{ADE7309B-C0F7-BE46-9657-353855B88005}" destId="{639A3A37-3748-084D-B651-807AAF42382B}" srcOrd="0" destOrd="0" parTransId="{25574044-1C04-DB41-A4A0-220630DA16FE}" sibTransId="{983410C5-A309-7741-9C96-084DEBC7CE5A}"/>
    <dgm:cxn modelId="{A7838F90-7438-F84A-A39D-015991D4D2E6}" type="presOf" srcId="{18D6BBD0-5B7D-7E4F-8125-3756C3C39496}" destId="{6F4030B4-0096-3342-BAAB-392F1594EF90}" srcOrd="0" destOrd="0" presId="urn:microsoft.com/office/officeart/2005/8/layout/hierarchy4"/>
    <dgm:cxn modelId="{F346BC90-C222-FF40-80A7-BC5B415E42C2}" srcId="{978DF0B8-6199-5849-B88E-8C6A7E19B04C}" destId="{4A838C27-1F17-004B-83F1-09EDA8FA678D}" srcOrd="0" destOrd="0" parTransId="{837AF9A9-04DF-2D48-888E-FE0B5C33AB19}" sibTransId="{354EB956-42A9-A146-873B-D249AD6E6756}"/>
    <dgm:cxn modelId="{FF3177A6-3454-F44B-B802-299A97ABF11D}" type="presOf" srcId="{4A838C27-1F17-004B-83F1-09EDA8FA678D}" destId="{22D1995C-CBCA-424D-B9A6-0C4DB6057348}" srcOrd="0" destOrd="0" presId="urn:microsoft.com/office/officeart/2005/8/layout/hierarchy4"/>
    <dgm:cxn modelId="{4805BEAA-691F-A343-A600-011AB90337CB}" srcId="{319B5969-BCE3-E64C-9F67-AAF810738040}" destId="{978DF0B8-6199-5849-B88E-8C6A7E19B04C}" srcOrd="0" destOrd="0" parTransId="{01FF6D6A-ADDE-6740-B8E0-3001FCB24DA8}" sibTransId="{1F16B1B0-B9D7-7141-AC58-6EC0E49FF0E8}"/>
    <dgm:cxn modelId="{143836C4-C891-1B43-83C7-5D1D7580A818}" type="presOf" srcId="{639A3A37-3748-084D-B651-807AAF42382B}" destId="{AFA1F099-5596-E348-A914-55BD3D9CFCB9}" srcOrd="0" destOrd="0" presId="urn:microsoft.com/office/officeart/2005/8/layout/hierarchy4"/>
    <dgm:cxn modelId="{E672D3CA-5B55-1D41-836B-8BB40731C7C4}" srcId="{18D6BBD0-5B7D-7E4F-8125-3756C3C39496}" destId="{319B5969-BCE3-E64C-9F67-AAF810738040}" srcOrd="0" destOrd="0" parTransId="{E161CB1B-944A-2140-8AEA-78CFDDA3E55C}" sibTransId="{8EB88C4C-27D6-2B48-8570-36001D0F2661}"/>
    <dgm:cxn modelId="{EC21B5DF-6FA0-024A-901B-7AA830DB42AB}" srcId="{319B5969-BCE3-E64C-9F67-AAF810738040}" destId="{ADE7309B-C0F7-BE46-9657-353855B88005}" srcOrd="1" destOrd="0" parTransId="{94F6C9E4-D8AE-4945-A445-5B3A85BDB25C}" sibTransId="{D7703983-817A-0D42-9256-41B8798209C2}"/>
    <dgm:cxn modelId="{337D41E3-A021-6F42-8E84-9B7A8E37EB3D}" srcId="{978DF0B8-6199-5849-B88E-8C6A7E19B04C}" destId="{76070A00-3364-6449-A147-4B13CDF8B6EA}" srcOrd="1" destOrd="0" parTransId="{E4F9CDA2-1C62-3042-A69D-32CBAADC7A26}" sibTransId="{BF7EA6E0-D735-744E-8D16-0A59C76C5654}"/>
    <dgm:cxn modelId="{C0F93EF7-8E0F-CE4C-A70C-1F9B3D963635}" type="presOf" srcId="{978DF0B8-6199-5849-B88E-8C6A7E19B04C}" destId="{00DCB795-59DC-DC4D-9670-906AF6FB86E6}" srcOrd="0" destOrd="0" presId="urn:microsoft.com/office/officeart/2005/8/layout/hierarchy4"/>
    <dgm:cxn modelId="{2237E6BB-91FD-E24E-AE4B-2CEA3815AA81}" type="presParOf" srcId="{6F4030B4-0096-3342-BAAB-392F1594EF90}" destId="{ADF9D395-E4EC-7148-98E2-69B1C480526A}" srcOrd="0" destOrd="0" presId="urn:microsoft.com/office/officeart/2005/8/layout/hierarchy4"/>
    <dgm:cxn modelId="{AA3B9107-DFDD-DA49-8D61-146B39B48836}" type="presParOf" srcId="{ADF9D395-E4EC-7148-98E2-69B1C480526A}" destId="{03D71E98-39B7-3A4B-BB1A-E4AEA9DA14A1}" srcOrd="0" destOrd="0" presId="urn:microsoft.com/office/officeart/2005/8/layout/hierarchy4"/>
    <dgm:cxn modelId="{FB9F3A7A-E918-174E-809F-59223D1A552F}" type="presParOf" srcId="{ADF9D395-E4EC-7148-98E2-69B1C480526A}" destId="{4B0E170E-F023-6545-9DC0-C4CBB8A48D5E}" srcOrd="1" destOrd="0" presId="urn:microsoft.com/office/officeart/2005/8/layout/hierarchy4"/>
    <dgm:cxn modelId="{C6D9C311-5416-B048-9501-B2234BA0F714}" type="presParOf" srcId="{ADF9D395-E4EC-7148-98E2-69B1C480526A}" destId="{965476E6-B033-074F-BA1C-313625A1BD27}" srcOrd="2" destOrd="0" presId="urn:microsoft.com/office/officeart/2005/8/layout/hierarchy4"/>
    <dgm:cxn modelId="{DAFC5B62-964E-3045-9D7B-E7C63276E813}" type="presParOf" srcId="{965476E6-B033-074F-BA1C-313625A1BD27}" destId="{DCB49538-23D2-5B44-9894-92D4DEDBD806}" srcOrd="0" destOrd="0" presId="urn:microsoft.com/office/officeart/2005/8/layout/hierarchy4"/>
    <dgm:cxn modelId="{5CAAD2D3-F728-D248-B257-F7AD4BD83D3B}" type="presParOf" srcId="{DCB49538-23D2-5B44-9894-92D4DEDBD806}" destId="{00DCB795-59DC-DC4D-9670-906AF6FB86E6}" srcOrd="0" destOrd="0" presId="urn:microsoft.com/office/officeart/2005/8/layout/hierarchy4"/>
    <dgm:cxn modelId="{712784F3-314D-4B4F-8E64-CF89CF220C9D}" type="presParOf" srcId="{DCB49538-23D2-5B44-9894-92D4DEDBD806}" destId="{1BD00410-B6B0-F24A-884B-30FE6C57F947}" srcOrd="1" destOrd="0" presId="urn:microsoft.com/office/officeart/2005/8/layout/hierarchy4"/>
    <dgm:cxn modelId="{E91F92B9-4579-D143-9500-FD5445CC0EDE}" type="presParOf" srcId="{DCB49538-23D2-5B44-9894-92D4DEDBD806}" destId="{DD70318A-8AC6-8546-BC73-591493A9526F}" srcOrd="2" destOrd="0" presId="urn:microsoft.com/office/officeart/2005/8/layout/hierarchy4"/>
    <dgm:cxn modelId="{881A1651-D915-6A40-9AD9-ADE8E7FC4A8C}" type="presParOf" srcId="{DD70318A-8AC6-8546-BC73-591493A9526F}" destId="{039A9DD0-8F4A-D648-876F-316740571DA7}" srcOrd="0" destOrd="0" presId="urn:microsoft.com/office/officeart/2005/8/layout/hierarchy4"/>
    <dgm:cxn modelId="{C22874DD-973D-084A-9DC2-1EAD9EAC723F}" type="presParOf" srcId="{039A9DD0-8F4A-D648-876F-316740571DA7}" destId="{22D1995C-CBCA-424D-B9A6-0C4DB6057348}" srcOrd="0" destOrd="0" presId="urn:microsoft.com/office/officeart/2005/8/layout/hierarchy4"/>
    <dgm:cxn modelId="{59620101-1FCD-0147-BCB3-5A935DE13390}" type="presParOf" srcId="{039A9DD0-8F4A-D648-876F-316740571DA7}" destId="{B808E062-57A4-BD45-9801-96B6B5753F99}" srcOrd="1" destOrd="0" presId="urn:microsoft.com/office/officeart/2005/8/layout/hierarchy4"/>
    <dgm:cxn modelId="{A2CF4081-B2DA-F946-ADE6-9649C9DEB37A}" type="presParOf" srcId="{DD70318A-8AC6-8546-BC73-591493A9526F}" destId="{AD813DB4-3CF5-DD49-92FB-A6C50C8D34B4}" srcOrd="1" destOrd="0" presId="urn:microsoft.com/office/officeart/2005/8/layout/hierarchy4"/>
    <dgm:cxn modelId="{79D577CE-B6D2-4248-A215-FCBA28A56E89}" type="presParOf" srcId="{DD70318A-8AC6-8546-BC73-591493A9526F}" destId="{ABA804D3-C52F-8E45-8853-123E06E857E5}" srcOrd="2" destOrd="0" presId="urn:microsoft.com/office/officeart/2005/8/layout/hierarchy4"/>
    <dgm:cxn modelId="{7306B447-BB65-3742-9E6F-3458769C28E4}" type="presParOf" srcId="{ABA804D3-C52F-8E45-8853-123E06E857E5}" destId="{3D3A5B15-19B6-5340-AB54-7FCBEA231615}" srcOrd="0" destOrd="0" presId="urn:microsoft.com/office/officeart/2005/8/layout/hierarchy4"/>
    <dgm:cxn modelId="{C88BF259-890C-E54F-9CCF-49C6AED825CD}" type="presParOf" srcId="{ABA804D3-C52F-8E45-8853-123E06E857E5}" destId="{F25DA131-A69B-5C41-B30C-C78EF718A59B}" srcOrd="1" destOrd="0" presId="urn:microsoft.com/office/officeart/2005/8/layout/hierarchy4"/>
    <dgm:cxn modelId="{09B2C977-CADA-8246-8CCD-D7D7D1A9329B}" type="presParOf" srcId="{965476E6-B033-074F-BA1C-313625A1BD27}" destId="{0C48E3E3-24F7-D742-8799-39DBC32CEB97}" srcOrd="1" destOrd="0" presId="urn:microsoft.com/office/officeart/2005/8/layout/hierarchy4"/>
    <dgm:cxn modelId="{3791F701-90DE-D54D-B8E8-39A3BBF1AC05}" type="presParOf" srcId="{965476E6-B033-074F-BA1C-313625A1BD27}" destId="{FB1FC8DD-8C27-5244-BFB6-8463D5CB6F85}" srcOrd="2" destOrd="0" presId="urn:microsoft.com/office/officeart/2005/8/layout/hierarchy4"/>
    <dgm:cxn modelId="{2585F4A2-E09D-E84C-A273-8E31785C100E}" type="presParOf" srcId="{FB1FC8DD-8C27-5244-BFB6-8463D5CB6F85}" destId="{FDA0B51F-3F8A-9241-A8F9-5368F5489B9A}" srcOrd="0" destOrd="0" presId="urn:microsoft.com/office/officeart/2005/8/layout/hierarchy4"/>
    <dgm:cxn modelId="{0F2B5E94-D0D7-DE4F-AEE1-40B6FD5684D6}" type="presParOf" srcId="{FB1FC8DD-8C27-5244-BFB6-8463D5CB6F85}" destId="{559DDD35-9D61-EE46-815E-8BBB5CD6F329}" srcOrd="1" destOrd="0" presId="urn:microsoft.com/office/officeart/2005/8/layout/hierarchy4"/>
    <dgm:cxn modelId="{03AF294D-7A4C-4045-9C41-643E0ACFF78B}" type="presParOf" srcId="{FB1FC8DD-8C27-5244-BFB6-8463D5CB6F85}" destId="{A033472D-1D93-574C-928F-19A05B4938C4}" srcOrd="2" destOrd="0" presId="urn:microsoft.com/office/officeart/2005/8/layout/hierarchy4"/>
    <dgm:cxn modelId="{8D4D1ED9-CC23-6541-9EF5-4C2BD3DC32A6}" type="presParOf" srcId="{A033472D-1D93-574C-928F-19A05B4938C4}" destId="{3B58AC7D-49B8-6248-9479-35F57C4DD0AA}" srcOrd="0" destOrd="0" presId="urn:microsoft.com/office/officeart/2005/8/layout/hierarchy4"/>
    <dgm:cxn modelId="{541C0AC1-83D6-6F4E-A8AD-8572A5C6F3EA}" type="presParOf" srcId="{3B58AC7D-49B8-6248-9479-35F57C4DD0AA}" destId="{AFA1F099-5596-E348-A914-55BD3D9CFCB9}" srcOrd="0" destOrd="0" presId="urn:microsoft.com/office/officeart/2005/8/layout/hierarchy4"/>
    <dgm:cxn modelId="{FE4861BB-931F-CD4A-B11D-35130E26E3C2}" type="presParOf" srcId="{3B58AC7D-49B8-6248-9479-35F57C4DD0AA}" destId="{DEDF147B-761D-4E40-9AE3-B1358BB94558}"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58D757-E488-6940-B880-DFD045887227}" type="doc">
      <dgm:prSet loTypeId="urn:microsoft.com/office/officeart/2005/8/layout/vList6" loCatId="" qsTypeId="urn:microsoft.com/office/officeart/2005/8/quickstyle/simple1" qsCatId="simple" csTypeId="urn:microsoft.com/office/officeart/2005/8/colors/accent1_2" csCatId="accent1" phldr="1"/>
      <dgm:spPr/>
      <dgm:t>
        <a:bodyPr/>
        <a:lstStyle/>
        <a:p>
          <a:endParaRPr lang="de-DE"/>
        </a:p>
      </dgm:t>
    </dgm:pt>
    <dgm:pt modelId="{838E073D-38D5-E24A-B496-854B8E4B563C}">
      <dgm:prSet phldrT="[Text]" custT="1"/>
      <dgm:spPr>
        <a:solidFill>
          <a:schemeClr val="accent1">
            <a:lumMod val="75000"/>
          </a:schemeClr>
        </a:solidFill>
      </dgm:spPr>
      <dgm:t>
        <a:bodyPr/>
        <a:lstStyle/>
        <a:p>
          <a:r>
            <a:rPr lang="de-DE" sz="2000" b="1" dirty="0">
              <a:latin typeface="Calibri" panose="020F0502020204030204" pitchFamily="34" charset="0"/>
              <a:cs typeface="Calibri" panose="020F0502020204030204" pitchFamily="34" charset="0"/>
            </a:rPr>
            <a:t>...ist nicht alleine:</a:t>
          </a:r>
        </a:p>
      </dgm:t>
    </dgm:pt>
    <dgm:pt modelId="{CB25C262-7E59-5D48-B5A7-D8509C214DA4}" type="parTrans" cxnId="{BB7ECE58-2D44-DC46-B367-1D100BD99CBC}">
      <dgm:prSet/>
      <dgm:spPr/>
      <dgm:t>
        <a:bodyPr/>
        <a:lstStyle/>
        <a:p>
          <a:endParaRPr lang="de-DE"/>
        </a:p>
      </dgm:t>
    </dgm:pt>
    <dgm:pt modelId="{293C927C-1DD8-CE4A-92BF-E915E4FCE188}" type="sibTrans" cxnId="{BB7ECE58-2D44-DC46-B367-1D100BD99CBC}">
      <dgm:prSet/>
      <dgm:spPr/>
      <dgm:t>
        <a:bodyPr/>
        <a:lstStyle/>
        <a:p>
          <a:endParaRPr lang="de-DE"/>
        </a:p>
      </dgm:t>
    </dgm:pt>
    <dgm:pt modelId="{113B15FD-47BE-9D42-9492-607ADBC3AE28}">
      <dgm:prSet phldrT="[Text]" custT="1"/>
      <dgm:spPr>
        <a:solidFill>
          <a:srgbClr val="92D050">
            <a:alpha val="90000"/>
          </a:srgbClr>
        </a:solidFill>
      </dgm:spPr>
      <dgm:t>
        <a:bodyPr/>
        <a:lstStyle/>
        <a:p>
          <a:pPr>
            <a:buClrTx/>
            <a:buSzTx/>
            <a:buFontTx/>
            <a:buNone/>
          </a:pPr>
          <a:r>
            <a:rPr kumimoji="0" lang="de-DE" sz="1300" b="0" i="0" u="none" strike="noStrike" cap="none" spc="0" normalizeH="0" baseline="0" noProof="0" dirty="0">
              <a:ln>
                <a:noFill/>
              </a:ln>
              <a:solidFill>
                <a:prstClr val="black">
                  <a:hueOff val="0"/>
                  <a:satOff val="0"/>
                  <a:lumOff val="0"/>
                  <a:alphaOff val="0"/>
                </a:prstClr>
              </a:solidFill>
              <a:effectLst/>
              <a:uLnTx/>
              <a:uFillTx/>
              <a:latin typeface="Calibri" panose="020F0502020204030204" pitchFamily="34" charset="0"/>
              <a:ea typeface="+mn-ea"/>
              <a:cs typeface="Calibri" panose="020F0502020204030204" pitchFamily="34" charset="0"/>
            </a:rPr>
            <a:t>Gemeinsames Spielen fördert die Gewissheit, nicht einsam zu sein. Besonders prägend ist das Spielen mit Erwachsenen. Das Kind erfährt: „Hier hat jemand Zeit für mich!“</a:t>
          </a:r>
          <a:endParaRPr lang="de-DE" sz="1300" dirty="0">
            <a:latin typeface="Calibri" panose="020F0502020204030204" pitchFamily="34" charset="0"/>
            <a:cs typeface="Calibri" panose="020F0502020204030204" pitchFamily="34" charset="0"/>
          </a:endParaRPr>
        </a:p>
      </dgm:t>
    </dgm:pt>
    <dgm:pt modelId="{6D3ACB85-5561-ED4B-AAB6-67A1B8D5A019}" type="parTrans" cxnId="{305AAB08-7153-E442-885C-1C018794594F}">
      <dgm:prSet/>
      <dgm:spPr/>
      <dgm:t>
        <a:bodyPr/>
        <a:lstStyle/>
        <a:p>
          <a:endParaRPr lang="de-DE"/>
        </a:p>
      </dgm:t>
    </dgm:pt>
    <dgm:pt modelId="{03B52B8A-D0ED-DF4A-8482-07DD133EAC15}" type="sibTrans" cxnId="{305AAB08-7153-E442-885C-1C018794594F}">
      <dgm:prSet/>
      <dgm:spPr/>
      <dgm:t>
        <a:bodyPr/>
        <a:lstStyle/>
        <a:p>
          <a:endParaRPr lang="de-DE"/>
        </a:p>
      </dgm:t>
    </dgm:pt>
    <dgm:pt modelId="{586D163F-BDBF-7040-BA6C-0B903EB79ADB}">
      <dgm:prSet phldrT="[Text]" custT="1"/>
      <dgm:spPr>
        <a:solidFill>
          <a:schemeClr val="accent1">
            <a:lumMod val="75000"/>
          </a:schemeClr>
        </a:solidFill>
      </dgm:spPr>
      <dgm:t>
        <a:bodyPr/>
        <a:lstStyle/>
        <a:p>
          <a:r>
            <a:rPr lang="de-DE" sz="2000" b="1" dirty="0">
              <a:latin typeface="Calibri" panose="020F0502020204030204" pitchFamily="34" charset="0"/>
              <a:cs typeface="Calibri" panose="020F0502020204030204" pitchFamily="34" charset="0"/>
            </a:rPr>
            <a:t>...hört zu:</a:t>
          </a:r>
        </a:p>
      </dgm:t>
    </dgm:pt>
    <dgm:pt modelId="{762F8E8D-FB9D-FA4B-BECF-8DE23898B033}" type="parTrans" cxnId="{1941C448-146A-2343-AA19-8637367B41CD}">
      <dgm:prSet/>
      <dgm:spPr/>
      <dgm:t>
        <a:bodyPr/>
        <a:lstStyle/>
        <a:p>
          <a:endParaRPr lang="de-DE"/>
        </a:p>
      </dgm:t>
    </dgm:pt>
    <dgm:pt modelId="{C1BE46B9-F638-9645-94F6-5CCE02012B2C}" type="sibTrans" cxnId="{1941C448-146A-2343-AA19-8637367B41CD}">
      <dgm:prSet/>
      <dgm:spPr/>
      <dgm:t>
        <a:bodyPr/>
        <a:lstStyle/>
        <a:p>
          <a:endParaRPr lang="de-DE"/>
        </a:p>
      </dgm:t>
    </dgm:pt>
    <dgm:pt modelId="{BDF4B51D-E7F8-1645-9F22-084F07B26F21}">
      <dgm:prSet phldrT="[Text]" custT="1"/>
      <dgm:spPr>
        <a:solidFill>
          <a:srgbClr val="92D050">
            <a:alpha val="90000"/>
          </a:srgbClr>
        </a:solidFill>
      </dgm:spPr>
      <dgm:t>
        <a:bodyPr/>
        <a:lstStyle/>
        <a:p>
          <a:pPr>
            <a:buClrTx/>
            <a:buSzTx/>
            <a:buFontTx/>
            <a:buNone/>
          </a:pPr>
          <a:r>
            <a:rPr kumimoji="0" lang="de-DE" sz="1300" b="0" i="0" u="none" strike="noStrike" cap="none" spc="0" normalizeH="0" baseline="0" noProof="0" dirty="0">
              <a:ln>
                <a:noFill/>
              </a:ln>
              <a:solidFill>
                <a:prstClr val="black">
                  <a:hueOff val="0"/>
                  <a:satOff val="0"/>
                  <a:lumOff val="0"/>
                  <a:alphaOff val="0"/>
                </a:prstClr>
              </a:solidFill>
              <a:effectLst/>
              <a:uLnTx/>
              <a:uFillTx/>
              <a:latin typeface="Calibri" panose="020F0502020204030204" pitchFamily="34" charset="0"/>
              <a:ea typeface="+mn-ea"/>
              <a:cs typeface="Calibri" panose="020F0502020204030204" pitchFamily="34" charset="0"/>
            </a:rPr>
            <a:t>Regelspiele fördern durch das Begreifen, Erinnern und Befolgen der Regeln die Konzentrations-fähigkeit und das Gedächtnis des Kindes.</a:t>
          </a:r>
          <a:endParaRPr lang="de-DE" sz="1300" dirty="0">
            <a:latin typeface="Calibri" panose="020F0502020204030204" pitchFamily="34" charset="0"/>
            <a:cs typeface="Calibri" panose="020F0502020204030204" pitchFamily="34" charset="0"/>
          </a:endParaRPr>
        </a:p>
      </dgm:t>
    </dgm:pt>
    <dgm:pt modelId="{1C0E5E6E-8A50-CC43-A5EB-7DC746B192CC}" type="parTrans" cxnId="{CAE95065-2144-CB4E-BDA9-CD721140A5EE}">
      <dgm:prSet/>
      <dgm:spPr/>
      <dgm:t>
        <a:bodyPr/>
        <a:lstStyle/>
        <a:p>
          <a:endParaRPr lang="de-DE"/>
        </a:p>
      </dgm:t>
    </dgm:pt>
    <dgm:pt modelId="{59B3D2BA-04E6-3147-9C1F-EA38B739D150}" type="sibTrans" cxnId="{CAE95065-2144-CB4E-BDA9-CD721140A5EE}">
      <dgm:prSet/>
      <dgm:spPr/>
      <dgm:t>
        <a:bodyPr/>
        <a:lstStyle/>
        <a:p>
          <a:endParaRPr lang="de-DE"/>
        </a:p>
      </dgm:t>
    </dgm:pt>
    <dgm:pt modelId="{16104FA4-542B-874F-8B93-3A4CA6E1A318}">
      <dgm:prSet phldrT="[Text]" custT="1"/>
      <dgm:spPr>
        <a:solidFill>
          <a:srgbClr val="92D050">
            <a:alpha val="90000"/>
          </a:srgbClr>
        </a:solidFill>
      </dgm:spPr>
      <dgm:t>
        <a:bodyPr/>
        <a:lstStyle/>
        <a:p>
          <a:pPr>
            <a:buClrTx/>
            <a:buSzTx/>
            <a:buFontTx/>
            <a:buNone/>
          </a:pPr>
          <a:r>
            <a:rPr kumimoji="0" lang="de-DE" sz="1300" b="0" i="0" u="none" strike="noStrike" cap="none" spc="0" normalizeH="0" baseline="0" noProof="0" dirty="0">
              <a:ln>
                <a:noFill/>
              </a:ln>
              <a:solidFill>
                <a:prstClr val="black">
                  <a:hueOff val="0"/>
                  <a:satOff val="0"/>
                  <a:lumOff val="0"/>
                  <a:alphaOff val="0"/>
                </a:prstClr>
              </a:solidFill>
              <a:effectLst/>
              <a:uLnTx/>
              <a:uFillTx/>
              <a:latin typeface="Calibri" panose="020F0502020204030204" pitchFamily="34" charset="0"/>
              <a:ea typeface="+mn-ea"/>
              <a:cs typeface="Calibri" panose="020F0502020204030204" pitchFamily="34" charset="0"/>
            </a:rPr>
            <a:t>Durch das Gewinnen oder auch das Verlieren lernt das Kind, seine Emotionen zu begreifen und sie zu kontrollieren. Ebenfalls spürt es, dass es durch die nächste Spielrunde eine neue Chance bekommt.</a:t>
          </a:r>
          <a:endParaRPr lang="de-DE" sz="1300" dirty="0">
            <a:latin typeface="Calibri" panose="020F0502020204030204" pitchFamily="34" charset="0"/>
            <a:cs typeface="Calibri" panose="020F0502020204030204" pitchFamily="34" charset="0"/>
          </a:endParaRPr>
        </a:p>
      </dgm:t>
    </dgm:pt>
    <dgm:pt modelId="{F57BE82F-57A6-FD49-A4E8-271CB9F706F5}" type="parTrans" cxnId="{67B046B6-442B-134F-A455-504622ECDD64}">
      <dgm:prSet/>
      <dgm:spPr/>
      <dgm:t>
        <a:bodyPr/>
        <a:lstStyle/>
        <a:p>
          <a:endParaRPr lang="de-DE"/>
        </a:p>
      </dgm:t>
    </dgm:pt>
    <dgm:pt modelId="{FC6DDCC3-6186-B646-926A-E90722F8EA42}" type="sibTrans" cxnId="{67B046B6-442B-134F-A455-504622ECDD64}">
      <dgm:prSet/>
      <dgm:spPr/>
      <dgm:t>
        <a:bodyPr/>
        <a:lstStyle/>
        <a:p>
          <a:endParaRPr lang="de-DE"/>
        </a:p>
      </dgm:t>
    </dgm:pt>
    <dgm:pt modelId="{F1BD0042-FF4F-4C4A-BC21-05B0EE535DCE}">
      <dgm:prSet custT="1"/>
      <dgm:spPr>
        <a:solidFill>
          <a:schemeClr val="accent1">
            <a:lumMod val="75000"/>
          </a:schemeClr>
        </a:solidFill>
      </dgm:spPr>
      <dgm:t>
        <a:bodyPr/>
        <a:lstStyle/>
        <a:p>
          <a:r>
            <a:rPr lang="de-DE" sz="2000" b="1" dirty="0">
              <a:latin typeface="Calibri" panose="020F0502020204030204" pitchFamily="34" charset="0"/>
              <a:cs typeface="Calibri" panose="020F0502020204030204" pitchFamily="34" charset="0"/>
            </a:rPr>
            <a:t>...fühlt:</a:t>
          </a:r>
        </a:p>
      </dgm:t>
    </dgm:pt>
    <dgm:pt modelId="{74D4957D-268E-5C4F-B847-A9B628EE4D4E}" type="parTrans" cxnId="{7676CD85-C6A1-BE49-B6A3-C297F8B9D96D}">
      <dgm:prSet/>
      <dgm:spPr/>
      <dgm:t>
        <a:bodyPr/>
        <a:lstStyle/>
        <a:p>
          <a:endParaRPr lang="de-DE"/>
        </a:p>
      </dgm:t>
    </dgm:pt>
    <dgm:pt modelId="{E2B1F785-EB3C-AA42-80FD-242B3A656890}" type="sibTrans" cxnId="{7676CD85-C6A1-BE49-B6A3-C297F8B9D96D}">
      <dgm:prSet/>
      <dgm:spPr/>
      <dgm:t>
        <a:bodyPr/>
        <a:lstStyle/>
        <a:p>
          <a:endParaRPr lang="de-DE"/>
        </a:p>
      </dgm:t>
    </dgm:pt>
    <dgm:pt modelId="{19E54100-0368-914A-AA9E-D8BD4D458BC5}">
      <dgm:prSet custT="1"/>
      <dgm:spPr>
        <a:solidFill>
          <a:schemeClr val="accent1">
            <a:lumMod val="75000"/>
          </a:schemeClr>
        </a:solidFill>
      </dgm:spPr>
      <dgm:t>
        <a:bodyPr/>
        <a:lstStyle/>
        <a:p>
          <a:r>
            <a:rPr lang="de-DE" sz="2000" b="1" dirty="0">
              <a:latin typeface="Calibri" panose="020F0502020204030204" pitchFamily="34" charset="0"/>
              <a:cs typeface="Calibri" panose="020F0502020204030204" pitchFamily="34" charset="0"/>
            </a:rPr>
            <a:t>...taucht ab:</a:t>
          </a:r>
        </a:p>
      </dgm:t>
    </dgm:pt>
    <dgm:pt modelId="{64F75889-A61F-8941-B5F2-4A822A919892}" type="parTrans" cxnId="{7361FA5E-208E-8548-A88E-2E7339C98AE8}">
      <dgm:prSet/>
      <dgm:spPr/>
      <dgm:t>
        <a:bodyPr/>
        <a:lstStyle/>
        <a:p>
          <a:endParaRPr lang="de-DE"/>
        </a:p>
      </dgm:t>
    </dgm:pt>
    <dgm:pt modelId="{BEA67F86-5241-7740-8F23-5AEA02625923}" type="sibTrans" cxnId="{7361FA5E-208E-8548-A88E-2E7339C98AE8}">
      <dgm:prSet/>
      <dgm:spPr/>
      <dgm:t>
        <a:bodyPr/>
        <a:lstStyle/>
        <a:p>
          <a:endParaRPr lang="de-DE"/>
        </a:p>
      </dgm:t>
    </dgm:pt>
    <dgm:pt modelId="{794FB711-8D47-C34F-BD4B-06726B633B65}">
      <dgm:prSet custT="1"/>
      <dgm:spPr>
        <a:solidFill>
          <a:schemeClr val="accent1">
            <a:lumMod val="75000"/>
          </a:schemeClr>
        </a:solidFill>
      </dgm:spPr>
      <dgm:t>
        <a:bodyPr/>
        <a:lstStyle/>
        <a:p>
          <a:r>
            <a:rPr lang="de-DE" sz="2000" b="1" dirty="0">
              <a:latin typeface="Calibri" panose="020F0502020204030204" pitchFamily="34" charset="0"/>
              <a:cs typeface="Calibri" panose="020F0502020204030204" pitchFamily="34" charset="0"/>
            </a:rPr>
            <a:t>....lernt Geduld:</a:t>
          </a:r>
        </a:p>
      </dgm:t>
    </dgm:pt>
    <dgm:pt modelId="{B9F51F6F-C9C5-6444-AD29-17D8A3E1A8CA}" type="parTrans" cxnId="{A83BC14C-C5B9-2A40-900F-7511A1D290D7}">
      <dgm:prSet/>
      <dgm:spPr/>
      <dgm:t>
        <a:bodyPr/>
        <a:lstStyle/>
        <a:p>
          <a:endParaRPr lang="de-DE"/>
        </a:p>
      </dgm:t>
    </dgm:pt>
    <dgm:pt modelId="{025F7962-6607-DA4C-8174-8D03D160B8DC}" type="sibTrans" cxnId="{A83BC14C-C5B9-2A40-900F-7511A1D290D7}">
      <dgm:prSet/>
      <dgm:spPr/>
      <dgm:t>
        <a:bodyPr/>
        <a:lstStyle/>
        <a:p>
          <a:endParaRPr lang="de-DE"/>
        </a:p>
      </dgm:t>
    </dgm:pt>
    <dgm:pt modelId="{228A13D1-78C6-4142-9522-766E6C940596}">
      <dgm:prSet custT="1"/>
      <dgm:spPr>
        <a:solidFill>
          <a:schemeClr val="accent1">
            <a:lumMod val="75000"/>
          </a:schemeClr>
        </a:solidFill>
      </dgm:spPr>
      <dgm:t>
        <a:bodyPr/>
        <a:lstStyle/>
        <a:p>
          <a:r>
            <a:rPr lang="de-DE" sz="2000" b="1" dirty="0">
              <a:latin typeface="Calibri" panose="020F0502020204030204" pitchFamily="34" charset="0"/>
              <a:cs typeface="Calibri" panose="020F0502020204030204" pitchFamily="34" charset="0"/>
            </a:rPr>
            <a:t>... hat Mut:</a:t>
          </a:r>
        </a:p>
      </dgm:t>
    </dgm:pt>
    <dgm:pt modelId="{95610BB4-41D1-F945-ABCA-6C044377ED74}" type="parTrans" cxnId="{3EA257A0-17CE-EF4D-85F0-2BF52364294C}">
      <dgm:prSet/>
      <dgm:spPr/>
      <dgm:t>
        <a:bodyPr/>
        <a:lstStyle/>
        <a:p>
          <a:endParaRPr lang="de-DE"/>
        </a:p>
      </dgm:t>
    </dgm:pt>
    <dgm:pt modelId="{7D63E24C-1B09-6F4D-9E8E-86EB8EA89892}" type="sibTrans" cxnId="{3EA257A0-17CE-EF4D-85F0-2BF52364294C}">
      <dgm:prSet/>
      <dgm:spPr/>
      <dgm:t>
        <a:bodyPr/>
        <a:lstStyle/>
        <a:p>
          <a:endParaRPr lang="de-DE"/>
        </a:p>
      </dgm:t>
    </dgm:pt>
    <dgm:pt modelId="{7F13CD48-5BB5-4844-9937-0E6D99FE5BD8}">
      <dgm:prSet custT="1"/>
      <dgm:spPr>
        <a:solidFill>
          <a:schemeClr val="accent1">
            <a:lumMod val="75000"/>
          </a:schemeClr>
        </a:solidFill>
      </dgm:spPr>
      <dgm:t>
        <a:bodyPr/>
        <a:lstStyle/>
        <a:p>
          <a:r>
            <a:rPr lang="de-DE" sz="2000" b="1" dirty="0">
              <a:latin typeface="Calibri" panose="020F0502020204030204" pitchFamily="34" charset="0"/>
              <a:cs typeface="Calibri" panose="020F0502020204030204" pitchFamily="34" charset="0"/>
            </a:rPr>
            <a:t>...spricht:</a:t>
          </a:r>
        </a:p>
      </dgm:t>
    </dgm:pt>
    <dgm:pt modelId="{488F2457-6136-AC41-9B67-C0D1895A79C0}" type="parTrans" cxnId="{FBF1E5A5-8D99-904E-B7ED-ED5C340A8C4B}">
      <dgm:prSet/>
      <dgm:spPr/>
      <dgm:t>
        <a:bodyPr/>
        <a:lstStyle/>
        <a:p>
          <a:endParaRPr lang="de-DE"/>
        </a:p>
      </dgm:t>
    </dgm:pt>
    <dgm:pt modelId="{0EB2C852-21BE-2E44-938B-F87EA2251EF8}" type="sibTrans" cxnId="{FBF1E5A5-8D99-904E-B7ED-ED5C340A8C4B}">
      <dgm:prSet/>
      <dgm:spPr/>
      <dgm:t>
        <a:bodyPr/>
        <a:lstStyle/>
        <a:p>
          <a:endParaRPr lang="de-DE"/>
        </a:p>
      </dgm:t>
    </dgm:pt>
    <dgm:pt modelId="{0D4546AF-7CA4-B148-8FED-A678D5F35E40}">
      <dgm:prSet custT="1"/>
      <dgm:spPr>
        <a:solidFill>
          <a:srgbClr val="92D050">
            <a:alpha val="90000"/>
          </a:srgbClr>
        </a:solidFill>
      </dgm:spPr>
      <dgm:t>
        <a:bodyPr/>
        <a:lstStyle/>
        <a:p>
          <a:pPr>
            <a:buClrTx/>
            <a:buSzTx/>
            <a:buFontTx/>
            <a:buNone/>
          </a:pPr>
          <a:r>
            <a:rPr kumimoji="0" lang="de-DE" sz="1300" b="0" i="0" u="none" strike="noStrike" cap="none" spc="0" normalizeH="0" baseline="0" noProof="0" dirty="0">
              <a:ln>
                <a:noFill/>
              </a:ln>
              <a:solidFill>
                <a:prstClr val="black">
                  <a:hueOff val="0"/>
                  <a:satOff val="0"/>
                  <a:lumOff val="0"/>
                  <a:alphaOff val="0"/>
                </a:prstClr>
              </a:solidFill>
              <a:effectLst/>
              <a:uLnTx/>
              <a:uFillTx/>
              <a:latin typeface="Calibri" panose="020F0502020204030204" pitchFamily="34" charset="0"/>
              <a:ea typeface="+mn-ea"/>
              <a:cs typeface="Calibri" panose="020F0502020204030204" pitchFamily="34" charset="0"/>
            </a:rPr>
            <a:t>Der Ausgang des Spiels ist am Anfang nicht vorhersehbar. Das Ausprobieren der Kinder im zeitlich begrenzten Rahmen wird gefördert.</a:t>
          </a:r>
          <a:endParaRPr lang="de-DE" sz="1300" dirty="0">
            <a:latin typeface="Calibri" panose="020F0502020204030204" pitchFamily="34" charset="0"/>
            <a:cs typeface="Calibri" panose="020F0502020204030204" pitchFamily="34" charset="0"/>
          </a:endParaRPr>
        </a:p>
      </dgm:t>
    </dgm:pt>
    <dgm:pt modelId="{79F9C738-F1E6-1D40-A162-B4627EF1C06B}" type="parTrans" cxnId="{86F977CA-B539-6545-8CA1-4B7009B67FE6}">
      <dgm:prSet/>
      <dgm:spPr/>
      <dgm:t>
        <a:bodyPr/>
        <a:lstStyle/>
        <a:p>
          <a:endParaRPr lang="de-DE"/>
        </a:p>
      </dgm:t>
    </dgm:pt>
    <dgm:pt modelId="{8636DDF7-C2C5-4649-9203-17F39B4CC10C}" type="sibTrans" cxnId="{86F977CA-B539-6545-8CA1-4B7009B67FE6}">
      <dgm:prSet/>
      <dgm:spPr/>
      <dgm:t>
        <a:bodyPr/>
        <a:lstStyle/>
        <a:p>
          <a:endParaRPr lang="de-DE"/>
        </a:p>
      </dgm:t>
    </dgm:pt>
    <dgm:pt modelId="{B5778E18-B8A6-CF43-AB25-B8E8F8342DE5}">
      <dgm:prSet custT="1"/>
      <dgm:spPr>
        <a:solidFill>
          <a:srgbClr val="92D050">
            <a:alpha val="90000"/>
          </a:srgbClr>
        </a:solidFill>
      </dgm:spPr>
      <dgm:t>
        <a:bodyPr/>
        <a:lstStyle/>
        <a:p>
          <a:pPr>
            <a:buClrTx/>
            <a:buSzTx/>
            <a:buFontTx/>
            <a:buNone/>
          </a:pPr>
          <a:r>
            <a:rPr kumimoji="0" lang="de-DE" sz="1300" b="0" i="0" u="none" strike="noStrike" cap="none" spc="0" normalizeH="0" baseline="0" noProof="0" dirty="0">
              <a:ln>
                <a:noFill/>
              </a:ln>
              <a:solidFill>
                <a:prstClr val="black">
                  <a:hueOff val="0"/>
                  <a:satOff val="0"/>
                  <a:lumOff val="0"/>
                  <a:alphaOff val="0"/>
                </a:prstClr>
              </a:solidFill>
              <a:effectLst/>
              <a:uLnTx/>
              <a:uFillTx/>
              <a:latin typeface="Calibri" panose="020F0502020204030204" pitchFamily="34" charset="0"/>
              <a:ea typeface="+mn-ea"/>
              <a:cs typeface="Calibri" panose="020F0502020204030204" pitchFamily="34" charset="0"/>
            </a:rPr>
            <a:t>Das Kommunizieren vor, während und nach dem Spiel fördert die sprachlichen und „diplomatischen“ Fähigkeiten.</a:t>
          </a:r>
          <a:endParaRPr lang="de-DE" sz="1300" dirty="0">
            <a:latin typeface="Calibri" panose="020F0502020204030204" pitchFamily="34" charset="0"/>
            <a:cs typeface="Calibri" panose="020F0502020204030204" pitchFamily="34" charset="0"/>
          </a:endParaRPr>
        </a:p>
      </dgm:t>
    </dgm:pt>
    <dgm:pt modelId="{C086627F-71EF-5E41-8D8F-483D74CD173D}" type="parTrans" cxnId="{54EC8415-A9D2-AB46-93AF-74969835AB68}">
      <dgm:prSet/>
      <dgm:spPr/>
      <dgm:t>
        <a:bodyPr/>
        <a:lstStyle/>
        <a:p>
          <a:endParaRPr lang="de-DE"/>
        </a:p>
      </dgm:t>
    </dgm:pt>
    <dgm:pt modelId="{EAC463A4-6D84-064D-A690-C4C630919EC0}" type="sibTrans" cxnId="{54EC8415-A9D2-AB46-93AF-74969835AB68}">
      <dgm:prSet/>
      <dgm:spPr/>
      <dgm:t>
        <a:bodyPr/>
        <a:lstStyle/>
        <a:p>
          <a:endParaRPr lang="de-DE"/>
        </a:p>
      </dgm:t>
    </dgm:pt>
    <dgm:pt modelId="{2D84824E-CAC4-084E-AEF2-AC0F9C41D3C6}">
      <dgm:prSet custT="1"/>
      <dgm:spPr>
        <a:solidFill>
          <a:srgbClr val="92D050">
            <a:alpha val="90000"/>
          </a:srgbClr>
        </a:solidFill>
      </dgm:spPr>
      <dgm:t>
        <a:bodyPr/>
        <a:lstStyle/>
        <a:p>
          <a:pPr>
            <a:buFontTx/>
            <a:buNone/>
          </a:pPr>
          <a:r>
            <a:rPr kumimoji="0" lang="de-DE" sz="1300" b="0" i="0" u="none" strike="noStrike" cap="none" spc="0" normalizeH="0" baseline="0" noProof="0" dirty="0">
              <a:ln>
                <a:noFill/>
              </a:ln>
              <a:solidFill>
                <a:prstClr val="black">
                  <a:hueOff val="0"/>
                  <a:satOff val="0"/>
                  <a:lumOff val="0"/>
                  <a:alphaOff val="0"/>
                </a:prstClr>
              </a:solidFill>
              <a:effectLst/>
              <a:uLnTx/>
              <a:uFillTx/>
              <a:latin typeface="Calibri" panose="020F0502020204030204" pitchFamily="34" charset="0"/>
              <a:ea typeface="+mn-ea"/>
              <a:cs typeface="Calibri" panose="020F0502020204030204" pitchFamily="34" charset="0"/>
            </a:rPr>
            <a:t>In andere Rollen zu schlüpfen und fremde Welten zu entdecken wecken das Interesse des Kindes</a:t>
          </a:r>
          <a:endParaRPr lang="de-DE" sz="1300" dirty="0">
            <a:latin typeface="Calibri" panose="020F0502020204030204" pitchFamily="34" charset="0"/>
            <a:cs typeface="Calibri" panose="020F0502020204030204" pitchFamily="34" charset="0"/>
          </a:endParaRPr>
        </a:p>
      </dgm:t>
    </dgm:pt>
    <dgm:pt modelId="{CADBA4EC-EBAB-A744-85AC-86ACA92E2B0E}" type="parTrans" cxnId="{BCC41126-A2D4-5A48-A201-8DA4B9C0F1D5}">
      <dgm:prSet/>
      <dgm:spPr/>
      <dgm:t>
        <a:bodyPr/>
        <a:lstStyle/>
        <a:p>
          <a:endParaRPr lang="de-DE"/>
        </a:p>
      </dgm:t>
    </dgm:pt>
    <dgm:pt modelId="{DE6B360B-EA91-6945-A334-B7A37EA4995E}" type="sibTrans" cxnId="{BCC41126-A2D4-5A48-A201-8DA4B9C0F1D5}">
      <dgm:prSet/>
      <dgm:spPr/>
      <dgm:t>
        <a:bodyPr/>
        <a:lstStyle/>
        <a:p>
          <a:endParaRPr lang="de-DE"/>
        </a:p>
      </dgm:t>
    </dgm:pt>
    <dgm:pt modelId="{23EA3586-CA90-E043-B045-C9D17EBFEB0E}">
      <dgm:prSet custT="1"/>
      <dgm:spPr>
        <a:solidFill>
          <a:srgbClr val="92D050">
            <a:alpha val="90000"/>
          </a:srgbClr>
        </a:solidFill>
      </dgm:spPr>
      <dgm:t>
        <a:bodyPr/>
        <a:lstStyle/>
        <a:p>
          <a:pPr>
            <a:buFontTx/>
            <a:buNone/>
          </a:pPr>
          <a:r>
            <a:rPr kumimoji="0" lang="de-DE" sz="1300" b="0" i="0" u="none" strike="noStrike" cap="none" spc="0" normalizeH="0" baseline="0" noProof="0" dirty="0">
              <a:ln>
                <a:noFill/>
              </a:ln>
              <a:solidFill>
                <a:prstClr val="black">
                  <a:hueOff val="0"/>
                  <a:satOff val="0"/>
                  <a:lumOff val="0"/>
                  <a:alphaOff val="0"/>
                </a:prstClr>
              </a:solidFill>
              <a:effectLst/>
              <a:uLnTx/>
              <a:uFillTx/>
              <a:latin typeface="Calibri" panose="020F0502020204030204" pitchFamily="34" charset="0"/>
              <a:ea typeface="+mn-ea"/>
              <a:cs typeface="Calibri" panose="020F0502020204030204" pitchFamily="34" charset="0"/>
            </a:rPr>
            <a:t>Damit die Spielfreude aufrecht gehalten wird, müssen alle Kinder Ausdauer und Konzentration zeigen</a:t>
          </a:r>
          <a:endParaRPr lang="de-DE" sz="1300" dirty="0">
            <a:latin typeface="Calibri" panose="020F0502020204030204" pitchFamily="34" charset="0"/>
            <a:cs typeface="Calibri" panose="020F0502020204030204" pitchFamily="34" charset="0"/>
          </a:endParaRPr>
        </a:p>
      </dgm:t>
    </dgm:pt>
    <dgm:pt modelId="{CAB51761-B8E5-B34C-BD06-D9F6FB281A51}" type="parTrans" cxnId="{5AC6EDBA-D40E-8443-99E2-0D9D910BFD2F}">
      <dgm:prSet/>
      <dgm:spPr/>
      <dgm:t>
        <a:bodyPr/>
        <a:lstStyle/>
        <a:p>
          <a:endParaRPr lang="de-DE"/>
        </a:p>
      </dgm:t>
    </dgm:pt>
    <dgm:pt modelId="{FEA07206-2A45-E446-AD1C-4ABACD719C10}" type="sibTrans" cxnId="{5AC6EDBA-D40E-8443-99E2-0D9D910BFD2F}">
      <dgm:prSet/>
      <dgm:spPr/>
      <dgm:t>
        <a:bodyPr/>
        <a:lstStyle/>
        <a:p>
          <a:endParaRPr lang="de-DE"/>
        </a:p>
      </dgm:t>
    </dgm:pt>
    <dgm:pt modelId="{903876D3-85D4-6742-BC4C-22C99FA7B9A0}" type="pres">
      <dgm:prSet presAssocID="{6B58D757-E488-6940-B880-DFD045887227}" presName="Name0" presStyleCnt="0">
        <dgm:presLayoutVars>
          <dgm:dir/>
          <dgm:animLvl val="lvl"/>
          <dgm:resizeHandles/>
        </dgm:presLayoutVars>
      </dgm:prSet>
      <dgm:spPr/>
    </dgm:pt>
    <dgm:pt modelId="{77AB704B-6944-5041-B0B5-ECCC5B1B361E}" type="pres">
      <dgm:prSet presAssocID="{838E073D-38D5-E24A-B496-854B8E4B563C}" presName="linNode" presStyleCnt="0"/>
      <dgm:spPr/>
    </dgm:pt>
    <dgm:pt modelId="{62C2A9D0-5B69-BF42-A7D0-78621E5C2C1A}" type="pres">
      <dgm:prSet presAssocID="{838E073D-38D5-E24A-B496-854B8E4B563C}" presName="parentShp" presStyleLbl="node1" presStyleIdx="0" presStyleCnt="7">
        <dgm:presLayoutVars>
          <dgm:bulletEnabled val="1"/>
        </dgm:presLayoutVars>
      </dgm:prSet>
      <dgm:spPr/>
    </dgm:pt>
    <dgm:pt modelId="{A1256177-8A0F-B548-8D68-E6758EFD7E46}" type="pres">
      <dgm:prSet presAssocID="{838E073D-38D5-E24A-B496-854B8E4B563C}" presName="childShp" presStyleLbl="bgAccFollowNode1" presStyleIdx="0" presStyleCnt="7">
        <dgm:presLayoutVars>
          <dgm:bulletEnabled val="1"/>
        </dgm:presLayoutVars>
      </dgm:prSet>
      <dgm:spPr/>
    </dgm:pt>
    <dgm:pt modelId="{A434BB75-2B76-4940-99C9-CB05EEB3689B}" type="pres">
      <dgm:prSet presAssocID="{293C927C-1DD8-CE4A-92BF-E915E4FCE188}" presName="spacing" presStyleCnt="0"/>
      <dgm:spPr/>
    </dgm:pt>
    <dgm:pt modelId="{D96D9D7A-781D-5140-A3B6-5D30BE3B2F91}" type="pres">
      <dgm:prSet presAssocID="{228A13D1-78C6-4142-9522-766E6C940596}" presName="linNode" presStyleCnt="0"/>
      <dgm:spPr/>
    </dgm:pt>
    <dgm:pt modelId="{F90CBDC0-FA68-D043-AD4E-014501602E43}" type="pres">
      <dgm:prSet presAssocID="{228A13D1-78C6-4142-9522-766E6C940596}" presName="parentShp" presStyleLbl="node1" presStyleIdx="1" presStyleCnt="7">
        <dgm:presLayoutVars>
          <dgm:bulletEnabled val="1"/>
        </dgm:presLayoutVars>
      </dgm:prSet>
      <dgm:spPr/>
    </dgm:pt>
    <dgm:pt modelId="{CC778F26-88F8-1D46-B6D8-5110C22AE0A9}" type="pres">
      <dgm:prSet presAssocID="{228A13D1-78C6-4142-9522-766E6C940596}" presName="childShp" presStyleLbl="bgAccFollowNode1" presStyleIdx="1" presStyleCnt="7">
        <dgm:presLayoutVars>
          <dgm:bulletEnabled val="1"/>
        </dgm:presLayoutVars>
      </dgm:prSet>
      <dgm:spPr/>
    </dgm:pt>
    <dgm:pt modelId="{420C1E50-53EE-8F47-A88C-327327298C18}" type="pres">
      <dgm:prSet presAssocID="{7D63E24C-1B09-6F4D-9E8E-86EB8EA89892}" presName="spacing" presStyleCnt="0"/>
      <dgm:spPr/>
    </dgm:pt>
    <dgm:pt modelId="{7586C054-C0D4-4840-AFEB-3EFDE5313020}" type="pres">
      <dgm:prSet presAssocID="{7F13CD48-5BB5-4844-9937-0E6D99FE5BD8}" presName="linNode" presStyleCnt="0"/>
      <dgm:spPr/>
    </dgm:pt>
    <dgm:pt modelId="{1E8FCA9C-B22F-0343-9225-C418097436A7}" type="pres">
      <dgm:prSet presAssocID="{7F13CD48-5BB5-4844-9937-0E6D99FE5BD8}" presName="parentShp" presStyleLbl="node1" presStyleIdx="2" presStyleCnt="7">
        <dgm:presLayoutVars>
          <dgm:bulletEnabled val="1"/>
        </dgm:presLayoutVars>
      </dgm:prSet>
      <dgm:spPr/>
    </dgm:pt>
    <dgm:pt modelId="{1DD88E2D-2C05-704E-89BE-145ED970364A}" type="pres">
      <dgm:prSet presAssocID="{7F13CD48-5BB5-4844-9937-0E6D99FE5BD8}" presName="childShp" presStyleLbl="bgAccFollowNode1" presStyleIdx="2" presStyleCnt="7">
        <dgm:presLayoutVars>
          <dgm:bulletEnabled val="1"/>
        </dgm:presLayoutVars>
      </dgm:prSet>
      <dgm:spPr/>
    </dgm:pt>
    <dgm:pt modelId="{ABC3FE21-ED32-F741-9F0C-09F4C9D59E3F}" type="pres">
      <dgm:prSet presAssocID="{0EB2C852-21BE-2E44-938B-F87EA2251EF8}" presName="spacing" presStyleCnt="0"/>
      <dgm:spPr/>
    </dgm:pt>
    <dgm:pt modelId="{AEE5B348-A121-B84E-922E-5ED9A1B30927}" type="pres">
      <dgm:prSet presAssocID="{586D163F-BDBF-7040-BA6C-0B903EB79ADB}" presName="linNode" presStyleCnt="0"/>
      <dgm:spPr/>
    </dgm:pt>
    <dgm:pt modelId="{A382B183-64EC-A947-A1F1-E0E7F19EBE04}" type="pres">
      <dgm:prSet presAssocID="{586D163F-BDBF-7040-BA6C-0B903EB79ADB}" presName="parentShp" presStyleLbl="node1" presStyleIdx="3" presStyleCnt="7">
        <dgm:presLayoutVars>
          <dgm:bulletEnabled val="1"/>
        </dgm:presLayoutVars>
      </dgm:prSet>
      <dgm:spPr/>
    </dgm:pt>
    <dgm:pt modelId="{FB3E1F48-A971-6443-AD5D-C1EC527E5D41}" type="pres">
      <dgm:prSet presAssocID="{586D163F-BDBF-7040-BA6C-0B903EB79ADB}" presName="childShp" presStyleLbl="bgAccFollowNode1" presStyleIdx="3" presStyleCnt="7">
        <dgm:presLayoutVars>
          <dgm:bulletEnabled val="1"/>
        </dgm:presLayoutVars>
      </dgm:prSet>
      <dgm:spPr/>
    </dgm:pt>
    <dgm:pt modelId="{5D1E3CA8-F51C-AA47-B250-5087D28B1C3A}" type="pres">
      <dgm:prSet presAssocID="{C1BE46B9-F638-9645-94F6-5CCE02012B2C}" presName="spacing" presStyleCnt="0"/>
      <dgm:spPr/>
    </dgm:pt>
    <dgm:pt modelId="{F8E38243-610F-2945-BDD8-93667A252A59}" type="pres">
      <dgm:prSet presAssocID="{F1BD0042-FF4F-4C4A-BC21-05B0EE535DCE}" presName="linNode" presStyleCnt="0"/>
      <dgm:spPr/>
    </dgm:pt>
    <dgm:pt modelId="{90611815-BEB7-7A49-976E-3626F5A4A31E}" type="pres">
      <dgm:prSet presAssocID="{F1BD0042-FF4F-4C4A-BC21-05B0EE535DCE}" presName="parentShp" presStyleLbl="node1" presStyleIdx="4" presStyleCnt="7">
        <dgm:presLayoutVars>
          <dgm:bulletEnabled val="1"/>
        </dgm:presLayoutVars>
      </dgm:prSet>
      <dgm:spPr/>
    </dgm:pt>
    <dgm:pt modelId="{E6870DCD-951E-4D49-B291-8C80D3512D5D}" type="pres">
      <dgm:prSet presAssocID="{F1BD0042-FF4F-4C4A-BC21-05B0EE535DCE}" presName="childShp" presStyleLbl="bgAccFollowNode1" presStyleIdx="4" presStyleCnt="7">
        <dgm:presLayoutVars>
          <dgm:bulletEnabled val="1"/>
        </dgm:presLayoutVars>
      </dgm:prSet>
      <dgm:spPr/>
    </dgm:pt>
    <dgm:pt modelId="{2F782F52-DA13-B24E-95AB-91528F690FD7}" type="pres">
      <dgm:prSet presAssocID="{E2B1F785-EB3C-AA42-80FD-242B3A656890}" presName="spacing" presStyleCnt="0"/>
      <dgm:spPr/>
    </dgm:pt>
    <dgm:pt modelId="{1132C51B-E99A-704D-BD28-7F9085886B14}" type="pres">
      <dgm:prSet presAssocID="{19E54100-0368-914A-AA9E-D8BD4D458BC5}" presName="linNode" presStyleCnt="0"/>
      <dgm:spPr/>
    </dgm:pt>
    <dgm:pt modelId="{CAC48918-1C94-5F43-8695-A262D3FFFF0F}" type="pres">
      <dgm:prSet presAssocID="{19E54100-0368-914A-AA9E-D8BD4D458BC5}" presName="parentShp" presStyleLbl="node1" presStyleIdx="5" presStyleCnt="7">
        <dgm:presLayoutVars>
          <dgm:bulletEnabled val="1"/>
        </dgm:presLayoutVars>
      </dgm:prSet>
      <dgm:spPr/>
    </dgm:pt>
    <dgm:pt modelId="{91E1E00D-2688-F24D-9539-6326A736F56B}" type="pres">
      <dgm:prSet presAssocID="{19E54100-0368-914A-AA9E-D8BD4D458BC5}" presName="childShp" presStyleLbl="bgAccFollowNode1" presStyleIdx="5" presStyleCnt="7">
        <dgm:presLayoutVars>
          <dgm:bulletEnabled val="1"/>
        </dgm:presLayoutVars>
      </dgm:prSet>
      <dgm:spPr/>
    </dgm:pt>
    <dgm:pt modelId="{4A8870A0-4258-BC42-8691-3287855833D4}" type="pres">
      <dgm:prSet presAssocID="{BEA67F86-5241-7740-8F23-5AEA02625923}" presName="spacing" presStyleCnt="0"/>
      <dgm:spPr/>
    </dgm:pt>
    <dgm:pt modelId="{B0F66DFA-6553-7B42-A5B9-2E6D8BCF4AC8}" type="pres">
      <dgm:prSet presAssocID="{794FB711-8D47-C34F-BD4B-06726B633B65}" presName="linNode" presStyleCnt="0"/>
      <dgm:spPr/>
    </dgm:pt>
    <dgm:pt modelId="{E072C2DD-CB80-0541-AA12-7671270AF080}" type="pres">
      <dgm:prSet presAssocID="{794FB711-8D47-C34F-BD4B-06726B633B65}" presName="parentShp" presStyleLbl="node1" presStyleIdx="6" presStyleCnt="7">
        <dgm:presLayoutVars>
          <dgm:bulletEnabled val="1"/>
        </dgm:presLayoutVars>
      </dgm:prSet>
      <dgm:spPr/>
    </dgm:pt>
    <dgm:pt modelId="{D94BE9BA-9BE0-A44F-ABB7-4324798A96DF}" type="pres">
      <dgm:prSet presAssocID="{794FB711-8D47-C34F-BD4B-06726B633B65}" presName="childShp" presStyleLbl="bgAccFollowNode1" presStyleIdx="6" presStyleCnt="7">
        <dgm:presLayoutVars>
          <dgm:bulletEnabled val="1"/>
        </dgm:presLayoutVars>
      </dgm:prSet>
      <dgm:spPr/>
    </dgm:pt>
  </dgm:ptLst>
  <dgm:cxnLst>
    <dgm:cxn modelId="{305AAB08-7153-E442-885C-1C018794594F}" srcId="{838E073D-38D5-E24A-B496-854B8E4B563C}" destId="{113B15FD-47BE-9D42-9492-607ADBC3AE28}" srcOrd="0" destOrd="0" parTransId="{6D3ACB85-5561-ED4B-AAB6-67A1B8D5A019}" sibTransId="{03B52B8A-D0ED-DF4A-8482-07DD133EAC15}"/>
    <dgm:cxn modelId="{54EC8415-A9D2-AB46-93AF-74969835AB68}" srcId="{7F13CD48-5BB5-4844-9937-0E6D99FE5BD8}" destId="{B5778E18-B8A6-CF43-AB25-B8E8F8342DE5}" srcOrd="0" destOrd="0" parTransId="{C086627F-71EF-5E41-8D8F-483D74CD173D}" sibTransId="{EAC463A4-6D84-064D-A690-C4C630919EC0}"/>
    <dgm:cxn modelId="{C4768519-3F07-2841-9228-DCADD33D5778}" type="presOf" srcId="{23EA3586-CA90-E043-B045-C9D17EBFEB0E}" destId="{D94BE9BA-9BE0-A44F-ABB7-4324798A96DF}" srcOrd="0" destOrd="0" presId="urn:microsoft.com/office/officeart/2005/8/layout/vList6"/>
    <dgm:cxn modelId="{BCC41126-A2D4-5A48-A201-8DA4B9C0F1D5}" srcId="{19E54100-0368-914A-AA9E-D8BD4D458BC5}" destId="{2D84824E-CAC4-084E-AEF2-AC0F9C41D3C6}" srcOrd="0" destOrd="0" parTransId="{CADBA4EC-EBAB-A744-85AC-86ACA92E2B0E}" sibTransId="{DE6B360B-EA91-6945-A334-B7A37EA4995E}"/>
    <dgm:cxn modelId="{0AAC8B2E-E6D1-C54E-A964-1923B3D82499}" type="presOf" srcId="{838E073D-38D5-E24A-B496-854B8E4B563C}" destId="{62C2A9D0-5B69-BF42-A7D0-78621E5C2C1A}" srcOrd="0" destOrd="0" presId="urn:microsoft.com/office/officeart/2005/8/layout/vList6"/>
    <dgm:cxn modelId="{00378336-6CC3-3B49-A99F-4ED5F0814F0A}" type="presOf" srcId="{0D4546AF-7CA4-B148-8FED-A678D5F35E40}" destId="{CC778F26-88F8-1D46-B6D8-5110C22AE0A9}" srcOrd="0" destOrd="0" presId="urn:microsoft.com/office/officeart/2005/8/layout/vList6"/>
    <dgm:cxn modelId="{8922F140-82BA-7841-BDBB-FA360C2DBEF1}" type="presOf" srcId="{7F13CD48-5BB5-4844-9937-0E6D99FE5BD8}" destId="{1E8FCA9C-B22F-0343-9225-C418097436A7}" srcOrd="0" destOrd="0" presId="urn:microsoft.com/office/officeart/2005/8/layout/vList6"/>
    <dgm:cxn modelId="{370ED044-6D5A-DF47-B392-C6DF50E03171}" type="presOf" srcId="{228A13D1-78C6-4142-9522-766E6C940596}" destId="{F90CBDC0-FA68-D043-AD4E-014501602E43}" srcOrd="0" destOrd="0" presId="urn:microsoft.com/office/officeart/2005/8/layout/vList6"/>
    <dgm:cxn modelId="{1941C448-146A-2343-AA19-8637367B41CD}" srcId="{6B58D757-E488-6940-B880-DFD045887227}" destId="{586D163F-BDBF-7040-BA6C-0B903EB79ADB}" srcOrd="3" destOrd="0" parTransId="{762F8E8D-FB9D-FA4B-BECF-8DE23898B033}" sibTransId="{C1BE46B9-F638-9645-94F6-5CCE02012B2C}"/>
    <dgm:cxn modelId="{A83BC14C-C5B9-2A40-900F-7511A1D290D7}" srcId="{6B58D757-E488-6940-B880-DFD045887227}" destId="{794FB711-8D47-C34F-BD4B-06726B633B65}" srcOrd="6" destOrd="0" parTransId="{B9F51F6F-C9C5-6444-AD29-17D8A3E1A8CA}" sibTransId="{025F7962-6607-DA4C-8174-8D03D160B8DC}"/>
    <dgm:cxn modelId="{BB7ECE58-2D44-DC46-B367-1D100BD99CBC}" srcId="{6B58D757-E488-6940-B880-DFD045887227}" destId="{838E073D-38D5-E24A-B496-854B8E4B563C}" srcOrd="0" destOrd="0" parTransId="{CB25C262-7E59-5D48-B5A7-D8509C214DA4}" sibTransId="{293C927C-1DD8-CE4A-92BF-E915E4FCE188}"/>
    <dgm:cxn modelId="{7361FA5E-208E-8548-A88E-2E7339C98AE8}" srcId="{6B58D757-E488-6940-B880-DFD045887227}" destId="{19E54100-0368-914A-AA9E-D8BD4D458BC5}" srcOrd="5" destOrd="0" parTransId="{64F75889-A61F-8941-B5F2-4A822A919892}" sibTransId="{BEA67F86-5241-7740-8F23-5AEA02625923}"/>
    <dgm:cxn modelId="{CAE95065-2144-CB4E-BDA9-CD721140A5EE}" srcId="{586D163F-BDBF-7040-BA6C-0B903EB79ADB}" destId="{BDF4B51D-E7F8-1645-9F22-084F07B26F21}" srcOrd="0" destOrd="0" parTransId="{1C0E5E6E-8A50-CC43-A5EB-7DC746B192CC}" sibTransId="{59B3D2BA-04E6-3147-9C1F-EA38B739D150}"/>
    <dgm:cxn modelId="{197B896A-64E8-7A4A-82B5-B939AFD54DF0}" type="presOf" srcId="{B5778E18-B8A6-CF43-AB25-B8E8F8342DE5}" destId="{1DD88E2D-2C05-704E-89BE-145ED970364A}" srcOrd="0" destOrd="0" presId="urn:microsoft.com/office/officeart/2005/8/layout/vList6"/>
    <dgm:cxn modelId="{4D36736F-83BA-9F4B-8822-2D9198CD7264}" type="presOf" srcId="{586D163F-BDBF-7040-BA6C-0B903EB79ADB}" destId="{A382B183-64EC-A947-A1F1-E0E7F19EBE04}" srcOrd="0" destOrd="0" presId="urn:microsoft.com/office/officeart/2005/8/layout/vList6"/>
    <dgm:cxn modelId="{CAB13F70-1DD5-764B-864F-30BDA6C57068}" type="presOf" srcId="{16104FA4-542B-874F-8B93-3A4CA6E1A318}" destId="{E6870DCD-951E-4D49-B291-8C80D3512D5D}" srcOrd="0" destOrd="0" presId="urn:microsoft.com/office/officeart/2005/8/layout/vList6"/>
    <dgm:cxn modelId="{8B231579-0D83-A24E-B8BD-DACF22E13E8F}" type="presOf" srcId="{113B15FD-47BE-9D42-9492-607ADBC3AE28}" destId="{A1256177-8A0F-B548-8D68-E6758EFD7E46}" srcOrd="0" destOrd="0" presId="urn:microsoft.com/office/officeart/2005/8/layout/vList6"/>
    <dgm:cxn modelId="{7676CD85-C6A1-BE49-B6A3-C297F8B9D96D}" srcId="{6B58D757-E488-6940-B880-DFD045887227}" destId="{F1BD0042-FF4F-4C4A-BC21-05B0EE535DCE}" srcOrd="4" destOrd="0" parTransId="{74D4957D-268E-5C4F-B847-A9B628EE4D4E}" sibTransId="{E2B1F785-EB3C-AA42-80FD-242B3A656890}"/>
    <dgm:cxn modelId="{3EA257A0-17CE-EF4D-85F0-2BF52364294C}" srcId="{6B58D757-E488-6940-B880-DFD045887227}" destId="{228A13D1-78C6-4142-9522-766E6C940596}" srcOrd="1" destOrd="0" parTransId="{95610BB4-41D1-F945-ABCA-6C044377ED74}" sibTransId="{7D63E24C-1B09-6F4D-9E8E-86EB8EA89892}"/>
    <dgm:cxn modelId="{FBF1E5A5-8D99-904E-B7ED-ED5C340A8C4B}" srcId="{6B58D757-E488-6940-B880-DFD045887227}" destId="{7F13CD48-5BB5-4844-9937-0E6D99FE5BD8}" srcOrd="2" destOrd="0" parTransId="{488F2457-6136-AC41-9B67-C0D1895A79C0}" sibTransId="{0EB2C852-21BE-2E44-938B-F87EA2251EF8}"/>
    <dgm:cxn modelId="{C22402AA-D31F-B34D-9276-F59AB730B473}" type="presOf" srcId="{BDF4B51D-E7F8-1645-9F22-084F07B26F21}" destId="{FB3E1F48-A971-6443-AD5D-C1EC527E5D41}" srcOrd="0" destOrd="0" presId="urn:microsoft.com/office/officeart/2005/8/layout/vList6"/>
    <dgm:cxn modelId="{67B046B6-442B-134F-A455-504622ECDD64}" srcId="{F1BD0042-FF4F-4C4A-BC21-05B0EE535DCE}" destId="{16104FA4-542B-874F-8B93-3A4CA6E1A318}" srcOrd="0" destOrd="0" parTransId="{F57BE82F-57A6-FD49-A4E8-271CB9F706F5}" sibTransId="{FC6DDCC3-6186-B646-926A-E90722F8EA42}"/>
    <dgm:cxn modelId="{5AC6EDBA-D40E-8443-99E2-0D9D910BFD2F}" srcId="{794FB711-8D47-C34F-BD4B-06726B633B65}" destId="{23EA3586-CA90-E043-B045-C9D17EBFEB0E}" srcOrd="0" destOrd="0" parTransId="{CAB51761-B8E5-B34C-BD06-D9F6FB281A51}" sibTransId="{FEA07206-2A45-E446-AD1C-4ABACD719C10}"/>
    <dgm:cxn modelId="{00578FC7-0B05-C447-A789-8943F063EB92}" type="presOf" srcId="{6B58D757-E488-6940-B880-DFD045887227}" destId="{903876D3-85D4-6742-BC4C-22C99FA7B9A0}" srcOrd="0" destOrd="0" presId="urn:microsoft.com/office/officeart/2005/8/layout/vList6"/>
    <dgm:cxn modelId="{0A71FDC7-597D-474C-8B9A-09E3A590C330}" type="presOf" srcId="{2D84824E-CAC4-084E-AEF2-AC0F9C41D3C6}" destId="{91E1E00D-2688-F24D-9539-6326A736F56B}" srcOrd="0" destOrd="0" presId="urn:microsoft.com/office/officeart/2005/8/layout/vList6"/>
    <dgm:cxn modelId="{86F977CA-B539-6545-8CA1-4B7009B67FE6}" srcId="{228A13D1-78C6-4142-9522-766E6C940596}" destId="{0D4546AF-7CA4-B148-8FED-A678D5F35E40}" srcOrd="0" destOrd="0" parTransId="{79F9C738-F1E6-1D40-A162-B4627EF1C06B}" sibTransId="{8636DDF7-C2C5-4649-9203-17F39B4CC10C}"/>
    <dgm:cxn modelId="{666FE9CA-D3ED-0543-88EB-D180910CBD47}" type="presOf" srcId="{19E54100-0368-914A-AA9E-D8BD4D458BC5}" destId="{CAC48918-1C94-5F43-8695-A262D3FFFF0F}" srcOrd="0" destOrd="0" presId="urn:microsoft.com/office/officeart/2005/8/layout/vList6"/>
    <dgm:cxn modelId="{25B5A1E5-D18E-3843-B0FA-9B4B6E6351D2}" type="presOf" srcId="{F1BD0042-FF4F-4C4A-BC21-05B0EE535DCE}" destId="{90611815-BEB7-7A49-976E-3626F5A4A31E}" srcOrd="0" destOrd="0" presId="urn:microsoft.com/office/officeart/2005/8/layout/vList6"/>
    <dgm:cxn modelId="{546B92FE-2021-8B47-8BBF-D368C8984E59}" type="presOf" srcId="{794FB711-8D47-C34F-BD4B-06726B633B65}" destId="{E072C2DD-CB80-0541-AA12-7671270AF080}" srcOrd="0" destOrd="0" presId="urn:microsoft.com/office/officeart/2005/8/layout/vList6"/>
    <dgm:cxn modelId="{B582166E-2AD1-324B-BFB7-0FD642A772CE}" type="presParOf" srcId="{903876D3-85D4-6742-BC4C-22C99FA7B9A0}" destId="{77AB704B-6944-5041-B0B5-ECCC5B1B361E}" srcOrd="0" destOrd="0" presId="urn:microsoft.com/office/officeart/2005/8/layout/vList6"/>
    <dgm:cxn modelId="{F9E3944F-46A6-404F-9ED5-308F96735872}" type="presParOf" srcId="{77AB704B-6944-5041-B0B5-ECCC5B1B361E}" destId="{62C2A9D0-5B69-BF42-A7D0-78621E5C2C1A}" srcOrd="0" destOrd="0" presId="urn:microsoft.com/office/officeart/2005/8/layout/vList6"/>
    <dgm:cxn modelId="{33319C8F-13AA-674D-80DD-FDB3EBE58A70}" type="presParOf" srcId="{77AB704B-6944-5041-B0B5-ECCC5B1B361E}" destId="{A1256177-8A0F-B548-8D68-E6758EFD7E46}" srcOrd="1" destOrd="0" presId="urn:microsoft.com/office/officeart/2005/8/layout/vList6"/>
    <dgm:cxn modelId="{A4DB405F-17BA-1944-9ABA-9BDADAA8A691}" type="presParOf" srcId="{903876D3-85D4-6742-BC4C-22C99FA7B9A0}" destId="{A434BB75-2B76-4940-99C9-CB05EEB3689B}" srcOrd="1" destOrd="0" presId="urn:microsoft.com/office/officeart/2005/8/layout/vList6"/>
    <dgm:cxn modelId="{B253A2BC-9892-9847-B812-848F8F733D25}" type="presParOf" srcId="{903876D3-85D4-6742-BC4C-22C99FA7B9A0}" destId="{D96D9D7A-781D-5140-A3B6-5D30BE3B2F91}" srcOrd="2" destOrd="0" presId="urn:microsoft.com/office/officeart/2005/8/layout/vList6"/>
    <dgm:cxn modelId="{EDE697E4-B649-1047-B3C4-1CE428D0EE8F}" type="presParOf" srcId="{D96D9D7A-781D-5140-A3B6-5D30BE3B2F91}" destId="{F90CBDC0-FA68-D043-AD4E-014501602E43}" srcOrd="0" destOrd="0" presId="urn:microsoft.com/office/officeart/2005/8/layout/vList6"/>
    <dgm:cxn modelId="{6090B2E7-0C14-F745-9A2B-B0DBAA95EF3B}" type="presParOf" srcId="{D96D9D7A-781D-5140-A3B6-5D30BE3B2F91}" destId="{CC778F26-88F8-1D46-B6D8-5110C22AE0A9}" srcOrd="1" destOrd="0" presId="urn:microsoft.com/office/officeart/2005/8/layout/vList6"/>
    <dgm:cxn modelId="{D73B56FC-105B-0944-8F31-54E1833781DD}" type="presParOf" srcId="{903876D3-85D4-6742-BC4C-22C99FA7B9A0}" destId="{420C1E50-53EE-8F47-A88C-327327298C18}" srcOrd="3" destOrd="0" presId="urn:microsoft.com/office/officeart/2005/8/layout/vList6"/>
    <dgm:cxn modelId="{C7432917-B6C9-914B-8048-CF09018A9F85}" type="presParOf" srcId="{903876D3-85D4-6742-BC4C-22C99FA7B9A0}" destId="{7586C054-C0D4-4840-AFEB-3EFDE5313020}" srcOrd="4" destOrd="0" presId="urn:microsoft.com/office/officeart/2005/8/layout/vList6"/>
    <dgm:cxn modelId="{0070C428-F7B3-7D45-9E17-0E0AF5735FF0}" type="presParOf" srcId="{7586C054-C0D4-4840-AFEB-3EFDE5313020}" destId="{1E8FCA9C-B22F-0343-9225-C418097436A7}" srcOrd="0" destOrd="0" presId="urn:microsoft.com/office/officeart/2005/8/layout/vList6"/>
    <dgm:cxn modelId="{065BD093-D613-4E43-91D2-5471BD6B7E6A}" type="presParOf" srcId="{7586C054-C0D4-4840-AFEB-3EFDE5313020}" destId="{1DD88E2D-2C05-704E-89BE-145ED970364A}" srcOrd="1" destOrd="0" presId="urn:microsoft.com/office/officeart/2005/8/layout/vList6"/>
    <dgm:cxn modelId="{209B36A0-4AE5-A247-98F2-99EBFA356E86}" type="presParOf" srcId="{903876D3-85D4-6742-BC4C-22C99FA7B9A0}" destId="{ABC3FE21-ED32-F741-9F0C-09F4C9D59E3F}" srcOrd="5" destOrd="0" presId="urn:microsoft.com/office/officeart/2005/8/layout/vList6"/>
    <dgm:cxn modelId="{0E8BEBDA-2B84-4049-90AF-7C8DC4E5884C}" type="presParOf" srcId="{903876D3-85D4-6742-BC4C-22C99FA7B9A0}" destId="{AEE5B348-A121-B84E-922E-5ED9A1B30927}" srcOrd="6" destOrd="0" presId="urn:microsoft.com/office/officeart/2005/8/layout/vList6"/>
    <dgm:cxn modelId="{2B33BBCA-68C5-0545-8270-289EC88B3795}" type="presParOf" srcId="{AEE5B348-A121-B84E-922E-5ED9A1B30927}" destId="{A382B183-64EC-A947-A1F1-E0E7F19EBE04}" srcOrd="0" destOrd="0" presId="urn:microsoft.com/office/officeart/2005/8/layout/vList6"/>
    <dgm:cxn modelId="{80E78621-C888-FA47-81C0-866EBE096114}" type="presParOf" srcId="{AEE5B348-A121-B84E-922E-5ED9A1B30927}" destId="{FB3E1F48-A971-6443-AD5D-C1EC527E5D41}" srcOrd="1" destOrd="0" presId="urn:microsoft.com/office/officeart/2005/8/layout/vList6"/>
    <dgm:cxn modelId="{DC0D7329-440D-6440-85A2-7B5303F84785}" type="presParOf" srcId="{903876D3-85D4-6742-BC4C-22C99FA7B9A0}" destId="{5D1E3CA8-F51C-AA47-B250-5087D28B1C3A}" srcOrd="7" destOrd="0" presId="urn:microsoft.com/office/officeart/2005/8/layout/vList6"/>
    <dgm:cxn modelId="{7EA96122-9B65-FD40-8EA7-FE5DB02FDF58}" type="presParOf" srcId="{903876D3-85D4-6742-BC4C-22C99FA7B9A0}" destId="{F8E38243-610F-2945-BDD8-93667A252A59}" srcOrd="8" destOrd="0" presId="urn:microsoft.com/office/officeart/2005/8/layout/vList6"/>
    <dgm:cxn modelId="{12E883EE-5BE5-EB41-9B24-CDEB7812A1C6}" type="presParOf" srcId="{F8E38243-610F-2945-BDD8-93667A252A59}" destId="{90611815-BEB7-7A49-976E-3626F5A4A31E}" srcOrd="0" destOrd="0" presId="urn:microsoft.com/office/officeart/2005/8/layout/vList6"/>
    <dgm:cxn modelId="{193F49CC-72F3-AA49-8B17-DF9E38AD20F0}" type="presParOf" srcId="{F8E38243-610F-2945-BDD8-93667A252A59}" destId="{E6870DCD-951E-4D49-B291-8C80D3512D5D}" srcOrd="1" destOrd="0" presId="urn:microsoft.com/office/officeart/2005/8/layout/vList6"/>
    <dgm:cxn modelId="{5C9052AD-238D-9942-AEDD-36D181508552}" type="presParOf" srcId="{903876D3-85D4-6742-BC4C-22C99FA7B9A0}" destId="{2F782F52-DA13-B24E-95AB-91528F690FD7}" srcOrd="9" destOrd="0" presId="urn:microsoft.com/office/officeart/2005/8/layout/vList6"/>
    <dgm:cxn modelId="{1BF3378D-F237-EC40-8CFA-AC06B39D7F63}" type="presParOf" srcId="{903876D3-85D4-6742-BC4C-22C99FA7B9A0}" destId="{1132C51B-E99A-704D-BD28-7F9085886B14}" srcOrd="10" destOrd="0" presId="urn:microsoft.com/office/officeart/2005/8/layout/vList6"/>
    <dgm:cxn modelId="{161433C4-E8BE-034D-955F-8CDBB2C4DD04}" type="presParOf" srcId="{1132C51B-E99A-704D-BD28-7F9085886B14}" destId="{CAC48918-1C94-5F43-8695-A262D3FFFF0F}" srcOrd="0" destOrd="0" presId="urn:microsoft.com/office/officeart/2005/8/layout/vList6"/>
    <dgm:cxn modelId="{D19EE209-0E21-F940-802D-4043B0CCEB48}" type="presParOf" srcId="{1132C51B-E99A-704D-BD28-7F9085886B14}" destId="{91E1E00D-2688-F24D-9539-6326A736F56B}" srcOrd="1" destOrd="0" presId="urn:microsoft.com/office/officeart/2005/8/layout/vList6"/>
    <dgm:cxn modelId="{778338E4-721D-8B42-99FC-51CD8DE2E944}" type="presParOf" srcId="{903876D3-85D4-6742-BC4C-22C99FA7B9A0}" destId="{4A8870A0-4258-BC42-8691-3287855833D4}" srcOrd="11" destOrd="0" presId="urn:microsoft.com/office/officeart/2005/8/layout/vList6"/>
    <dgm:cxn modelId="{03B904A6-4CEC-854A-8B62-C8F7186E9821}" type="presParOf" srcId="{903876D3-85D4-6742-BC4C-22C99FA7B9A0}" destId="{B0F66DFA-6553-7B42-A5B9-2E6D8BCF4AC8}" srcOrd="12" destOrd="0" presId="urn:microsoft.com/office/officeart/2005/8/layout/vList6"/>
    <dgm:cxn modelId="{E66847BC-B0C8-1A42-A196-4B261FB1F484}" type="presParOf" srcId="{B0F66DFA-6553-7B42-A5B9-2E6D8BCF4AC8}" destId="{E072C2DD-CB80-0541-AA12-7671270AF080}" srcOrd="0" destOrd="0" presId="urn:microsoft.com/office/officeart/2005/8/layout/vList6"/>
    <dgm:cxn modelId="{83142FA1-FEBB-A94D-8FFF-05FC953E7C2F}" type="presParOf" srcId="{B0F66DFA-6553-7B42-A5B9-2E6D8BCF4AC8}" destId="{D94BE9BA-9BE0-A44F-ABB7-4324798A96DF}"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277AAE1-6D81-FA4D-9C74-F07B2B6E8392}" type="doc">
      <dgm:prSet loTypeId="urn:microsoft.com/office/officeart/2005/8/layout/lProcess2" loCatId="" qsTypeId="urn:microsoft.com/office/officeart/2005/8/quickstyle/simple1" qsCatId="simple" csTypeId="urn:microsoft.com/office/officeart/2005/8/colors/accent1_2" csCatId="accent1" phldr="1"/>
      <dgm:spPr/>
      <dgm:t>
        <a:bodyPr/>
        <a:lstStyle/>
        <a:p>
          <a:endParaRPr lang="de-DE"/>
        </a:p>
      </dgm:t>
    </dgm:pt>
    <dgm:pt modelId="{6B5BDA67-0E6A-9845-BD91-E7973D28B110}">
      <dgm:prSet phldrT="[Text]" custT="1"/>
      <dgm:spPr>
        <a:solidFill>
          <a:srgbClr val="92D050"/>
        </a:solidFill>
      </dgm:spPr>
      <dgm:t>
        <a:bodyPr/>
        <a:lstStyle/>
        <a:p>
          <a:pPr algn="l"/>
          <a:r>
            <a:rPr lang="de-DE" sz="2000" b="1" dirty="0">
              <a:latin typeface="Calibri" panose="020F0502020204030204" pitchFamily="34" charset="0"/>
              <a:cs typeface="Calibri" panose="020F0502020204030204" pitchFamily="34" charset="0"/>
            </a:rPr>
            <a:t>       Im Bereich der sozialen</a:t>
          </a:r>
        </a:p>
        <a:p>
          <a:pPr algn="ctr"/>
          <a:r>
            <a:rPr lang="de-DE" sz="2000" b="1" dirty="0">
              <a:latin typeface="Calibri" panose="020F0502020204030204" pitchFamily="34" charset="0"/>
              <a:cs typeface="Calibri" panose="020F0502020204030204" pitchFamily="34" charset="0"/>
            </a:rPr>
            <a:t> und personalen Entwicklung</a:t>
          </a:r>
        </a:p>
      </dgm:t>
    </dgm:pt>
    <dgm:pt modelId="{4ADD0C02-C318-B849-A389-83E3D3204BDD}" type="parTrans" cxnId="{67A7C3CF-393A-8E49-804F-6A8AF0529C1A}">
      <dgm:prSet/>
      <dgm:spPr/>
      <dgm:t>
        <a:bodyPr/>
        <a:lstStyle/>
        <a:p>
          <a:endParaRPr lang="de-DE"/>
        </a:p>
      </dgm:t>
    </dgm:pt>
    <dgm:pt modelId="{C8E28DDC-2E67-AA43-8CE4-D7D7D1BDD826}" type="sibTrans" cxnId="{67A7C3CF-393A-8E49-804F-6A8AF0529C1A}">
      <dgm:prSet/>
      <dgm:spPr/>
      <dgm:t>
        <a:bodyPr/>
        <a:lstStyle/>
        <a:p>
          <a:endParaRPr lang="de-DE"/>
        </a:p>
      </dgm:t>
    </dgm:pt>
    <dgm:pt modelId="{1F226763-4D1C-B94D-88A5-A9DC199CAA64}">
      <dgm:prSet phldrT="[Text]" custT="1"/>
      <dgm:spPr>
        <a:solidFill>
          <a:srgbClr val="4E8F00"/>
        </a:solidFill>
      </dgm:spPr>
      <dgm:t>
        <a:bodyPr/>
        <a:lstStyle/>
        <a:p>
          <a:pPr>
            <a:buFont typeface="Arial" panose="020B0604020202020204" pitchFamily="34" charset="0"/>
            <a:buChar char="•"/>
          </a:pPr>
          <a:r>
            <a:rPr lang="de-DE" sz="1600" dirty="0">
              <a:latin typeface="Trebuchet MS" panose="020B0703020202090204" pitchFamily="34" charset="0"/>
            </a:rPr>
            <a:t>Durchhaltevermögen/Geduld</a:t>
          </a:r>
          <a:endParaRPr lang="de-DE" sz="1600" dirty="0">
            <a:latin typeface="Calibri" panose="020F0502020204030204" pitchFamily="34" charset="0"/>
            <a:cs typeface="Calibri" panose="020F0502020204030204" pitchFamily="34" charset="0"/>
          </a:endParaRPr>
        </a:p>
      </dgm:t>
    </dgm:pt>
    <dgm:pt modelId="{34C0F83B-58BD-904C-9AF7-10C9AB967279}" type="parTrans" cxnId="{8AF1DE76-CFFD-8D4D-9776-D3A8F376968E}">
      <dgm:prSet/>
      <dgm:spPr/>
      <dgm:t>
        <a:bodyPr/>
        <a:lstStyle/>
        <a:p>
          <a:endParaRPr lang="de-DE"/>
        </a:p>
      </dgm:t>
    </dgm:pt>
    <dgm:pt modelId="{D8196CE1-07BF-EE43-A0D0-CAC85822880B}" type="sibTrans" cxnId="{8AF1DE76-CFFD-8D4D-9776-D3A8F376968E}">
      <dgm:prSet/>
      <dgm:spPr/>
      <dgm:t>
        <a:bodyPr/>
        <a:lstStyle/>
        <a:p>
          <a:endParaRPr lang="de-DE"/>
        </a:p>
      </dgm:t>
    </dgm:pt>
    <dgm:pt modelId="{5581FDA4-BC7D-844B-8C5A-BC893DB31AF7}">
      <dgm:prSet phldrT="[Text]" custT="1"/>
      <dgm:spPr>
        <a:solidFill>
          <a:srgbClr val="92D050"/>
        </a:solidFill>
      </dgm:spPr>
      <dgm:t>
        <a:bodyPr/>
        <a:lstStyle/>
        <a:p>
          <a:r>
            <a:rPr lang="de-DE" sz="2000" b="1" dirty="0">
              <a:latin typeface="Calibri" panose="020F0502020204030204" pitchFamily="34" charset="0"/>
              <a:cs typeface="Calibri" panose="020F0502020204030204" pitchFamily="34" charset="0"/>
            </a:rPr>
            <a:t>Im Bereich der </a:t>
          </a:r>
        </a:p>
        <a:p>
          <a:r>
            <a:rPr lang="de-DE" sz="2000" b="1" dirty="0">
              <a:latin typeface="Calibri" panose="020F0502020204030204" pitchFamily="34" charset="0"/>
              <a:cs typeface="Calibri" panose="020F0502020204030204" pitchFamily="34" charset="0"/>
            </a:rPr>
            <a:t>kognitiven Entwicklung</a:t>
          </a:r>
        </a:p>
      </dgm:t>
    </dgm:pt>
    <dgm:pt modelId="{38913425-A9C1-E549-8FAD-6E756F4FD270}" type="parTrans" cxnId="{F447F192-3F1F-664E-BBA6-9D7C7EDE3002}">
      <dgm:prSet/>
      <dgm:spPr/>
      <dgm:t>
        <a:bodyPr/>
        <a:lstStyle/>
        <a:p>
          <a:endParaRPr lang="de-DE"/>
        </a:p>
      </dgm:t>
    </dgm:pt>
    <dgm:pt modelId="{07CF8C9D-7CAA-0A41-8BD9-96E470E3FE2A}" type="sibTrans" cxnId="{F447F192-3F1F-664E-BBA6-9D7C7EDE3002}">
      <dgm:prSet/>
      <dgm:spPr/>
      <dgm:t>
        <a:bodyPr/>
        <a:lstStyle/>
        <a:p>
          <a:endParaRPr lang="de-DE"/>
        </a:p>
      </dgm:t>
    </dgm:pt>
    <dgm:pt modelId="{91349C50-D445-484E-89C0-80461EF6DB06}">
      <dgm:prSet phldrT="[Text]" custT="1"/>
      <dgm:spPr>
        <a:solidFill>
          <a:srgbClr val="4E8F00"/>
        </a:solidFill>
      </dgm:spPr>
      <dgm:t>
        <a:bodyPr/>
        <a:lstStyle/>
        <a:p>
          <a:pPr>
            <a:buFont typeface="Arial" panose="020B0604020202020204" pitchFamily="34" charset="0"/>
            <a:buChar char="•"/>
          </a:pPr>
          <a:r>
            <a:rPr lang="de-DE" sz="1600" dirty="0">
              <a:latin typeface="Trebuchet MS" panose="020B0703020202090204" pitchFamily="34" charset="0"/>
            </a:rPr>
            <a:t>Aufmerksamkeit/Konzentration</a:t>
          </a:r>
          <a:endParaRPr lang="de-DE" sz="1600" dirty="0">
            <a:latin typeface="Calibri" panose="020F0502020204030204" pitchFamily="34" charset="0"/>
            <a:cs typeface="Calibri" panose="020F0502020204030204" pitchFamily="34" charset="0"/>
          </a:endParaRPr>
        </a:p>
      </dgm:t>
    </dgm:pt>
    <dgm:pt modelId="{6E209CF9-48D4-A64F-A660-9E645D49F864}" type="parTrans" cxnId="{9EED1CCC-77A8-824B-ADD3-A510C6C1AE23}">
      <dgm:prSet/>
      <dgm:spPr/>
      <dgm:t>
        <a:bodyPr/>
        <a:lstStyle/>
        <a:p>
          <a:endParaRPr lang="de-DE"/>
        </a:p>
      </dgm:t>
    </dgm:pt>
    <dgm:pt modelId="{58142B4A-0108-114D-8F9D-55355BD2EEF8}" type="sibTrans" cxnId="{9EED1CCC-77A8-824B-ADD3-A510C6C1AE23}">
      <dgm:prSet/>
      <dgm:spPr/>
      <dgm:t>
        <a:bodyPr/>
        <a:lstStyle/>
        <a:p>
          <a:endParaRPr lang="de-DE"/>
        </a:p>
      </dgm:t>
    </dgm:pt>
    <dgm:pt modelId="{5C5B03BA-B5A4-CC4B-9ED1-52364997D224}">
      <dgm:prSet phldrT="[Text]" custT="1"/>
      <dgm:spPr>
        <a:solidFill>
          <a:srgbClr val="4E8F00"/>
        </a:solidFill>
      </dgm:spPr>
      <dgm:t>
        <a:bodyPr/>
        <a:lstStyle/>
        <a:p>
          <a:pPr>
            <a:buFont typeface="Arial" panose="020B0604020202020204" pitchFamily="34" charset="0"/>
            <a:buChar char="•"/>
          </a:pPr>
          <a:r>
            <a:rPr lang="de-DE" sz="1600" dirty="0">
              <a:latin typeface="Trebuchet MS" panose="020B0703020202090204" pitchFamily="34" charset="0"/>
            </a:rPr>
            <a:t>Strategisches Denken</a:t>
          </a:r>
          <a:endParaRPr lang="de-DE" sz="1600" dirty="0">
            <a:latin typeface="Calibri" panose="020F0502020204030204" pitchFamily="34" charset="0"/>
            <a:cs typeface="Calibri" panose="020F0502020204030204" pitchFamily="34" charset="0"/>
          </a:endParaRPr>
        </a:p>
      </dgm:t>
    </dgm:pt>
    <dgm:pt modelId="{A332DE25-6EDA-CE49-8C3C-9607DD3D2E3F}" type="parTrans" cxnId="{07837F4D-0597-0743-8057-673DA142541F}">
      <dgm:prSet/>
      <dgm:spPr/>
      <dgm:t>
        <a:bodyPr/>
        <a:lstStyle/>
        <a:p>
          <a:endParaRPr lang="de-DE"/>
        </a:p>
      </dgm:t>
    </dgm:pt>
    <dgm:pt modelId="{D328844E-03F0-7049-803E-C9DE32A74B11}" type="sibTrans" cxnId="{07837F4D-0597-0743-8057-673DA142541F}">
      <dgm:prSet/>
      <dgm:spPr/>
      <dgm:t>
        <a:bodyPr/>
        <a:lstStyle/>
        <a:p>
          <a:endParaRPr lang="de-DE"/>
        </a:p>
      </dgm:t>
    </dgm:pt>
    <dgm:pt modelId="{1AB08361-C94E-F843-9064-B995A47941F9}">
      <dgm:prSet phldrT="[Text]" custT="1"/>
      <dgm:spPr>
        <a:solidFill>
          <a:srgbClr val="92D050"/>
        </a:solidFill>
      </dgm:spPr>
      <dgm:t>
        <a:bodyPr/>
        <a:lstStyle/>
        <a:p>
          <a:r>
            <a:rPr lang="de-DE" sz="2000" b="1" dirty="0">
              <a:latin typeface="Calibri" panose="020F0502020204030204" pitchFamily="34" charset="0"/>
              <a:cs typeface="Calibri" panose="020F0502020204030204" pitchFamily="34" charset="0"/>
            </a:rPr>
            <a:t>Im Bereich der </a:t>
          </a:r>
        </a:p>
        <a:p>
          <a:r>
            <a:rPr lang="de-DE" sz="2000" b="1" dirty="0">
              <a:latin typeface="Calibri" panose="020F0502020204030204" pitchFamily="34" charset="0"/>
              <a:cs typeface="Calibri" panose="020F0502020204030204" pitchFamily="34" charset="0"/>
            </a:rPr>
            <a:t>motorischen Entwicklung</a:t>
          </a:r>
        </a:p>
      </dgm:t>
    </dgm:pt>
    <dgm:pt modelId="{001BDB9C-262D-E640-AD05-13C8C84A5BF3}" type="parTrans" cxnId="{0130A77B-56D5-494D-A459-FA2E0C8EA65E}">
      <dgm:prSet/>
      <dgm:spPr/>
      <dgm:t>
        <a:bodyPr/>
        <a:lstStyle/>
        <a:p>
          <a:endParaRPr lang="de-DE"/>
        </a:p>
      </dgm:t>
    </dgm:pt>
    <dgm:pt modelId="{C138359D-AED3-D848-B79A-4A306599D94F}" type="sibTrans" cxnId="{0130A77B-56D5-494D-A459-FA2E0C8EA65E}">
      <dgm:prSet/>
      <dgm:spPr/>
      <dgm:t>
        <a:bodyPr/>
        <a:lstStyle/>
        <a:p>
          <a:endParaRPr lang="de-DE"/>
        </a:p>
      </dgm:t>
    </dgm:pt>
    <dgm:pt modelId="{F08CF593-A761-1941-823D-D75405EFB08C}">
      <dgm:prSet phldrT="[Text]" custT="1"/>
      <dgm:spPr>
        <a:solidFill>
          <a:srgbClr val="4E8F00"/>
        </a:solidFill>
      </dgm:spPr>
      <dgm:t>
        <a:bodyPr/>
        <a:lstStyle/>
        <a:p>
          <a:pPr>
            <a:buFont typeface="Arial" panose="020B0604020202020204" pitchFamily="34" charset="0"/>
            <a:buChar char="•"/>
          </a:pPr>
          <a:r>
            <a:rPr lang="de-DE" sz="1600" dirty="0">
              <a:latin typeface="Calibri" panose="020F0502020204030204" pitchFamily="34" charset="0"/>
              <a:cs typeface="Calibri" panose="020F0502020204030204" pitchFamily="34" charset="0"/>
            </a:rPr>
            <a:t>Auge-Hand-Koordination</a:t>
          </a:r>
        </a:p>
      </dgm:t>
    </dgm:pt>
    <dgm:pt modelId="{ECA29F16-7DD3-8342-A310-6DEEECB37872}" type="parTrans" cxnId="{050A9293-1678-894B-86DA-4D2116E8EB08}">
      <dgm:prSet/>
      <dgm:spPr/>
      <dgm:t>
        <a:bodyPr/>
        <a:lstStyle/>
        <a:p>
          <a:endParaRPr lang="de-DE"/>
        </a:p>
      </dgm:t>
    </dgm:pt>
    <dgm:pt modelId="{382660DD-B743-C44E-94B7-BD198BAC2A33}" type="sibTrans" cxnId="{050A9293-1678-894B-86DA-4D2116E8EB08}">
      <dgm:prSet/>
      <dgm:spPr/>
      <dgm:t>
        <a:bodyPr/>
        <a:lstStyle/>
        <a:p>
          <a:endParaRPr lang="de-DE"/>
        </a:p>
      </dgm:t>
    </dgm:pt>
    <dgm:pt modelId="{617C0105-2FB7-8046-A5DC-B30578D42D38}">
      <dgm:prSet custT="1"/>
      <dgm:spPr>
        <a:solidFill>
          <a:srgbClr val="4E8F00"/>
        </a:solidFill>
      </dgm:spPr>
      <dgm:t>
        <a:bodyPr/>
        <a:lstStyle/>
        <a:p>
          <a:r>
            <a:rPr lang="de-DE" sz="1600" dirty="0">
              <a:latin typeface="Trebuchet MS" panose="020B0703020202090204" pitchFamily="34" charset="0"/>
            </a:rPr>
            <a:t>Selbstvertrauen</a:t>
          </a:r>
        </a:p>
      </dgm:t>
    </dgm:pt>
    <dgm:pt modelId="{535FAAF1-1333-9C4F-8047-948F7DC808E0}" type="parTrans" cxnId="{B2518E9B-067C-7041-8CC0-7CC95E69D4AA}">
      <dgm:prSet/>
      <dgm:spPr/>
      <dgm:t>
        <a:bodyPr/>
        <a:lstStyle/>
        <a:p>
          <a:endParaRPr lang="de-DE"/>
        </a:p>
      </dgm:t>
    </dgm:pt>
    <dgm:pt modelId="{1FD9D8D7-F61D-8642-BF85-780ABBD94483}" type="sibTrans" cxnId="{B2518E9B-067C-7041-8CC0-7CC95E69D4AA}">
      <dgm:prSet/>
      <dgm:spPr/>
      <dgm:t>
        <a:bodyPr/>
        <a:lstStyle/>
        <a:p>
          <a:endParaRPr lang="de-DE"/>
        </a:p>
      </dgm:t>
    </dgm:pt>
    <dgm:pt modelId="{DF0B10D7-2CDC-004B-9E3D-F50CFB6DBBBC}">
      <dgm:prSet custT="1"/>
      <dgm:spPr>
        <a:solidFill>
          <a:srgbClr val="4E8F00"/>
        </a:solidFill>
      </dgm:spPr>
      <dgm:t>
        <a:bodyPr/>
        <a:lstStyle/>
        <a:p>
          <a:r>
            <a:rPr lang="de-DE" sz="1600" dirty="0">
              <a:latin typeface="Trebuchet MS" panose="020B0703020202090204" pitchFamily="34" charset="0"/>
            </a:rPr>
            <a:t>Umgang mit eigenen Emotionen</a:t>
          </a:r>
        </a:p>
      </dgm:t>
    </dgm:pt>
    <dgm:pt modelId="{D5698EEB-ED37-A442-A7DD-E9E09AB66081}" type="parTrans" cxnId="{6CA15B1C-1D90-C145-AEA7-5042B9DB01C6}">
      <dgm:prSet/>
      <dgm:spPr/>
      <dgm:t>
        <a:bodyPr/>
        <a:lstStyle/>
        <a:p>
          <a:endParaRPr lang="de-DE"/>
        </a:p>
      </dgm:t>
    </dgm:pt>
    <dgm:pt modelId="{921D5A3D-EDB9-DF43-AA52-C29F75D1E726}" type="sibTrans" cxnId="{6CA15B1C-1D90-C145-AEA7-5042B9DB01C6}">
      <dgm:prSet/>
      <dgm:spPr/>
      <dgm:t>
        <a:bodyPr/>
        <a:lstStyle/>
        <a:p>
          <a:endParaRPr lang="de-DE"/>
        </a:p>
      </dgm:t>
    </dgm:pt>
    <dgm:pt modelId="{5AACD052-4DC1-FF47-9D76-4C1447F97C55}">
      <dgm:prSet custT="1"/>
      <dgm:spPr>
        <a:solidFill>
          <a:srgbClr val="4E8F00"/>
        </a:solidFill>
      </dgm:spPr>
      <dgm:t>
        <a:bodyPr/>
        <a:lstStyle/>
        <a:p>
          <a:r>
            <a:rPr lang="de-DE" sz="1600" dirty="0">
              <a:latin typeface="Trebuchet MS" panose="020B0703020202090204" pitchFamily="34" charset="0"/>
            </a:rPr>
            <a:t>Umgang mit Emotionen anderer</a:t>
          </a:r>
        </a:p>
      </dgm:t>
    </dgm:pt>
    <dgm:pt modelId="{4B75E0A1-C525-B446-B4F1-CEBB6D6C3386}" type="parTrans" cxnId="{FC09700B-FE06-3E4E-85E1-97E8A576B17C}">
      <dgm:prSet/>
      <dgm:spPr/>
      <dgm:t>
        <a:bodyPr/>
        <a:lstStyle/>
        <a:p>
          <a:endParaRPr lang="de-DE"/>
        </a:p>
      </dgm:t>
    </dgm:pt>
    <dgm:pt modelId="{336F8599-FF3D-9941-9C51-21C92BA16E0D}" type="sibTrans" cxnId="{FC09700B-FE06-3E4E-85E1-97E8A576B17C}">
      <dgm:prSet/>
      <dgm:spPr/>
      <dgm:t>
        <a:bodyPr/>
        <a:lstStyle/>
        <a:p>
          <a:endParaRPr lang="de-DE"/>
        </a:p>
      </dgm:t>
    </dgm:pt>
    <dgm:pt modelId="{07CEE1C7-91C5-C545-A3CA-CC8F53550E45}">
      <dgm:prSet custT="1"/>
      <dgm:spPr>
        <a:solidFill>
          <a:srgbClr val="4E8F00"/>
        </a:solidFill>
      </dgm:spPr>
      <dgm:t>
        <a:bodyPr/>
        <a:lstStyle/>
        <a:p>
          <a:r>
            <a:rPr lang="de-DE" sz="1600" dirty="0">
              <a:latin typeface="Trebuchet MS" panose="020B0703020202090204" pitchFamily="34" charset="0"/>
            </a:rPr>
            <a:t>Kritikfähigkeit </a:t>
          </a:r>
        </a:p>
      </dgm:t>
    </dgm:pt>
    <dgm:pt modelId="{3226CFC2-240F-034E-8872-5C98A1D7EC02}" type="parTrans" cxnId="{D73EEE62-3AF0-F146-B535-03732B73ABC2}">
      <dgm:prSet/>
      <dgm:spPr/>
      <dgm:t>
        <a:bodyPr/>
        <a:lstStyle/>
        <a:p>
          <a:endParaRPr lang="de-DE"/>
        </a:p>
      </dgm:t>
    </dgm:pt>
    <dgm:pt modelId="{A7986D02-8EF6-0F43-89FA-6EB4853E7BDE}" type="sibTrans" cxnId="{D73EEE62-3AF0-F146-B535-03732B73ABC2}">
      <dgm:prSet/>
      <dgm:spPr/>
      <dgm:t>
        <a:bodyPr/>
        <a:lstStyle/>
        <a:p>
          <a:endParaRPr lang="de-DE"/>
        </a:p>
      </dgm:t>
    </dgm:pt>
    <dgm:pt modelId="{DEEF09E0-DBFB-A440-B06F-8FF0812712DD}">
      <dgm:prSet custT="1"/>
      <dgm:spPr>
        <a:solidFill>
          <a:srgbClr val="4E8F00"/>
        </a:solidFill>
      </dgm:spPr>
      <dgm:t>
        <a:bodyPr/>
        <a:lstStyle/>
        <a:p>
          <a:r>
            <a:rPr lang="de-DE" sz="1600" dirty="0">
              <a:latin typeface="Trebuchet MS" panose="020B0703020202090204" pitchFamily="34" charset="0"/>
            </a:rPr>
            <a:t>Regelakzeptanz</a:t>
          </a:r>
        </a:p>
      </dgm:t>
    </dgm:pt>
    <dgm:pt modelId="{88319C23-4AA4-4E4A-AFD1-01600CBD1E93}" type="parTrans" cxnId="{3DD619FC-1F0D-3343-A1E1-9587683BC1A1}">
      <dgm:prSet/>
      <dgm:spPr/>
      <dgm:t>
        <a:bodyPr/>
        <a:lstStyle/>
        <a:p>
          <a:endParaRPr lang="de-DE"/>
        </a:p>
      </dgm:t>
    </dgm:pt>
    <dgm:pt modelId="{923C8096-D8B9-1844-8BB3-64C8CB7BCB80}" type="sibTrans" cxnId="{3DD619FC-1F0D-3343-A1E1-9587683BC1A1}">
      <dgm:prSet/>
      <dgm:spPr/>
      <dgm:t>
        <a:bodyPr/>
        <a:lstStyle/>
        <a:p>
          <a:endParaRPr lang="de-DE"/>
        </a:p>
      </dgm:t>
    </dgm:pt>
    <dgm:pt modelId="{2099F1E2-8BAE-EA4F-A602-E75F421CD7F1}">
      <dgm:prSet custT="1"/>
      <dgm:spPr>
        <a:solidFill>
          <a:srgbClr val="4E8F00"/>
        </a:solidFill>
      </dgm:spPr>
      <dgm:t>
        <a:bodyPr/>
        <a:lstStyle/>
        <a:p>
          <a:r>
            <a:rPr lang="de-DE" sz="1600" dirty="0">
              <a:latin typeface="Trebuchet MS" panose="020B0703020202090204" pitchFamily="34" charset="0"/>
            </a:rPr>
            <a:t>Fantasie </a:t>
          </a:r>
        </a:p>
      </dgm:t>
    </dgm:pt>
    <dgm:pt modelId="{02ACC1E4-3D0D-DB4D-9420-BE3D9AF38FC0}" type="parTrans" cxnId="{1CAEB1B2-7586-C548-B9D4-2F91D13C806E}">
      <dgm:prSet/>
      <dgm:spPr/>
      <dgm:t>
        <a:bodyPr/>
        <a:lstStyle/>
        <a:p>
          <a:endParaRPr lang="de-DE"/>
        </a:p>
      </dgm:t>
    </dgm:pt>
    <dgm:pt modelId="{E80F206A-266A-6445-AE7A-B5ED7F434236}" type="sibTrans" cxnId="{1CAEB1B2-7586-C548-B9D4-2F91D13C806E}">
      <dgm:prSet/>
      <dgm:spPr/>
      <dgm:t>
        <a:bodyPr/>
        <a:lstStyle/>
        <a:p>
          <a:endParaRPr lang="de-DE"/>
        </a:p>
      </dgm:t>
    </dgm:pt>
    <dgm:pt modelId="{C5EC794B-2963-3440-95AC-13C12F92B146}">
      <dgm:prSet custT="1"/>
      <dgm:spPr>
        <a:solidFill>
          <a:srgbClr val="4E8F00"/>
        </a:solidFill>
      </dgm:spPr>
      <dgm:t>
        <a:bodyPr/>
        <a:lstStyle/>
        <a:p>
          <a:r>
            <a:rPr lang="de-DE" sz="1600" dirty="0">
              <a:latin typeface="Trebuchet MS" panose="020B0703020202090204" pitchFamily="34" charset="0"/>
            </a:rPr>
            <a:t>Kommunikationsfähigkeit </a:t>
          </a:r>
        </a:p>
      </dgm:t>
    </dgm:pt>
    <dgm:pt modelId="{905CF1F9-9E5A-654B-B75D-6C111A7E9CA7}" type="parTrans" cxnId="{A5CF8974-039A-914B-85DA-121DFBE3502B}">
      <dgm:prSet/>
      <dgm:spPr/>
      <dgm:t>
        <a:bodyPr/>
        <a:lstStyle/>
        <a:p>
          <a:endParaRPr lang="de-DE"/>
        </a:p>
      </dgm:t>
    </dgm:pt>
    <dgm:pt modelId="{EAFEA239-5E20-3841-95A8-B27EACE4086C}" type="sibTrans" cxnId="{A5CF8974-039A-914B-85DA-121DFBE3502B}">
      <dgm:prSet/>
      <dgm:spPr/>
      <dgm:t>
        <a:bodyPr/>
        <a:lstStyle/>
        <a:p>
          <a:endParaRPr lang="de-DE"/>
        </a:p>
      </dgm:t>
    </dgm:pt>
    <dgm:pt modelId="{B01FF750-1829-134D-91E9-E52C2490CBF6}">
      <dgm:prSet custT="1"/>
      <dgm:spPr>
        <a:solidFill>
          <a:srgbClr val="4E8F00"/>
        </a:solidFill>
      </dgm:spPr>
      <dgm:t>
        <a:bodyPr/>
        <a:lstStyle/>
        <a:p>
          <a:r>
            <a:rPr lang="de-DE" sz="1600" dirty="0">
              <a:latin typeface="Trebuchet MS" panose="020B0703020202090204" pitchFamily="34" charset="0"/>
            </a:rPr>
            <a:t>Umgang mit Stress</a:t>
          </a:r>
        </a:p>
      </dgm:t>
    </dgm:pt>
    <dgm:pt modelId="{955C62C6-B130-5F4B-BF4E-5883B4629380}" type="parTrans" cxnId="{61D7D198-F9F4-9347-B337-C037CFBE9568}">
      <dgm:prSet/>
      <dgm:spPr/>
      <dgm:t>
        <a:bodyPr/>
        <a:lstStyle/>
        <a:p>
          <a:endParaRPr lang="de-DE"/>
        </a:p>
      </dgm:t>
    </dgm:pt>
    <dgm:pt modelId="{621C81B9-0130-554D-BF6F-688CD6021ED2}" type="sibTrans" cxnId="{61D7D198-F9F4-9347-B337-C037CFBE9568}">
      <dgm:prSet/>
      <dgm:spPr/>
      <dgm:t>
        <a:bodyPr/>
        <a:lstStyle/>
        <a:p>
          <a:endParaRPr lang="de-DE"/>
        </a:p>
      </dgm:t>
    </dgm:pt>
    <dgm:pt modelId="{6D555322-AECC-A941-BF84-21DEE9329608}">
      <dgm:prSet custT="1"/>
      <dgm:spPr>
        <a:solidFill>
          <a:srgbClr val="4E8F00"/>
        </a:solidFill>
      </dgm:spPr>
      <dgm:t>
        <a:bodyPr/>
        <a:lstStyle/>
        <a:p>
          <a:r>
            <a:rPr lang="de-DE" sz="1600" dirty="0">
              <a:latin typeface="Trebuchet MS" panose="020B0703020202090204" pitchFamily="34" charset="0"/>
            </a:rPr>
            <a:t>Planungsfähigkeit </a:t>
          </a:r>
        </a:p>
      </dgm:t>
    </dgm:pt>
    <dgm:pt modelId="{64735683-8824-634E-9BD9-1C41A62FEE56}" type="parTrans" cxnId="{AB178866-8ECF-1647-A709-31E489FD2C2F}">
      <dgm:prSet/>
      <dgm:spPr/>
      <dgm:t>
        <a:bodyPr/>
        <a:lstStyle/>
        <a:p>
          <a:endParaRPr lang="de-DE"/>
        </a:p>
      </dgm:t>
    </dgm:pt>
    <dgm:pt modelId="{6F347932-CF36-1C4C-AE4E-72A4C6C1742F}" type="sibTrans" cxnId="{AB178866-8ECF-1647-A709-31E489FD2C2F}">
      <dgm:prSet/>
      <dgm:spPr/>
      <dgm:t>
        <a:bodyPr/>
        <a:lstStyle/>
        <a:p>
          <a:endParaRPr lang="de-DE"/>
        </a:p>
      </dgm:t>
    </dgm:pt>
    <dgm:pt modelId="{C66CD7A1-7AAC-9446-B88C-89E6A2832C76}">
      <dgm:prSet custT="1"/>
      <dgm:spPr>
        <a:solidFill>
          <a:srgbClr val="4E8F00"/>
        </a:solidFill>
      </dgm:spPr>
      <dgm:t>
        <a:bodyPr/>
        <a:lstStyle/>
        <a:p>
          <a:r>
            <a:rPr lang="de-DE" sz="1600" dirty="0">
              <a:latin typeface="Trebuchet MS" panose="020B0703020202090204" pitchFamily="34" charset="0"/>
            </a:rPr>
            <a:t>Logisches Denken </a:t>
          </a:r>
          <a:endParaRPr lang="de-DE" sz="1600" dirty="0"/>
        </a:p>
      </dgm:t>
    </dgm:pt>
    <dgm:pt modelId="{ACF5623E-19E2-D44D-A560-1FFEA85584EF}" type="parTrans" cxnId="{848EC5E9-09A9-624A-B246-E74E006102C7}">
      <dgm:prSet/>
      <dgm:spPr/>
      <dgm:t>
        <a:bodyPr/>
        <a:lstStyle/>
        <a:p>
          <a:endParaRPr lang="de-DE"/>
        </a:p>
      </dgm:t>
    </dgm:pt>
    <dgm:pt modelId="{028D736A-9F1D-9F45-B1F1-1066DF3C04BE}" type="sibTrans" cxnId="{848EC5E9-09A9-624A-B246-E74E006102C7}">
      <dgm:prSet/>
      <dgm:spPr/>
      <dgm:t>
        <a:bodyPr/>
        <a:lstStyle/>
        <a:p>
          <a:endParaRPr lang="de-DE"/>
        </a:p>
      </dgm:t>
    </dgm:pt>
    <dgm:pt modelId="{B4B73E7F-9477-7F40-9391-BEFC28422F44}">
      <dgm:prSet custT="1"/>
      <dgm:spPr>
        <a:solidFill>
          <a:srgbClr val="4E8F00"/>
        </a:solidFill>
      </dgm:spPr>
      <dgm:t>
        <a:bodyPr/>
        <a:lstStyle/>
        <a:p>
          <a:r>
            <a:rPr lang="de-DE" sz="1600" dirty="0">
              <a:latin typeface="Trebuchet MS" panose="020B0703020202090204" pitchFamily="34" charset="0"/>
            </a:rPr>
            <a:t>Kreativität</a:t>
          </a:r>
        </a:p>
      </dgm:t>
    </dgm:pt>
    <dgm:pt modelId="{7ED0583D-E71E-C741-B473-F0A6ACFE17C9}" type="parTrans" cxnId="{DE6B1D30-8F2D-EC4E-A663-D8994C1EB396}">
      <dgm:prSet/>
      <dgm:spPr/>
      <dgm:t>
        <a:bodyPr/>
        <a:lstStyle/>
        <a:p>
          <a:endParaRPr lang="de-DE"/>
        </a:p>
      </dgm:t>
    </dgm:pt>
    <dgm:pt modelId="{BC514F07-257D-4244-B576-7451540BB42F}" type="sibTrans" cxnId="{DE6B1D30-8F2D-EC4E-A663-D8994C1EB396}">
      <dgm:prSet/>
      <dgm:spPr/>
      <dgm:t>
        <a:bodyPr/>
        <a:lstStyle/>
        <a:p>
          <a:endParaRPr lang="de-DE"/>
        </a:p>
      </dgm:t>
    </dgm:pt>
    <dgm:pt modelId="{D3303178-CB44-CD4D-98A2-09DDCB4978F4}">
      <dgm:prSet custT="1"/>
      <dgm:spPr>
        <a:solidFill>
          <a:srgbClr val="4E8F00"/>
        </a:solidFill>
      </dgm:spPr>
      <dgm:t>
        <a:bodyPr/>
        <a:lstStyle/>
        <a:p>
          <a:r>
            <a:rPr lang="de-DE" sz="1600" dirty="0">
              <a:latin typeface="Trebuchet MS" panose="020B0703020202090204" pitchFamily="34" charset="0"/>
            </a:rPr>
            <a:t>Wortschatz</a:t>
          </a:r>
        </a:p>
      </dgm:t>
    </dgm:pt>
    <dgm:pt modelId="{FDAC369C-73EB-8644-88D3-FDCC9A90A252}" type="parTrans" cxnId="{795BD8EF-9E55-C549-892F-A95CB5494A97}">
      <dgm:prSet/>
      <dgm:spPr/>
      <dgm:t>
        <a:bodyPr/>
        <a:lstStyle/>
        <a:p>
          <a:endParaRPr lang="de-DE"/>
        </a:p>
      </dgm:t>
    </dgm:pt>
    <dgm:pt modelId="{9DE7A463-80CE-B349-A482-AF2D935AA25A}" type="sibTrans" cxnId="{795BD8EF-9E55-C549-892F-A95CB5494A97}">
      <dgm:prSet/>
      <dgm:spPr/>
      <dgm:t>
        <a:bodyPr/>
        <a:lstStyle/>
        <a:p>
          <a:endParaRPr lang="de-DE"/>
        </a:p>
      </dgm:t>
    </dgm:pt>
    <dgm:pt modelId="{A4798739-9E06-CB4C-83AC-6EEC67F6A416}">
      <dgm:prSet custT="1"/>
      <dgm:spPr>
        <a:solidFill>
          <a:srgbClr val="4E8F00"/>
        </a:solidFill>
      </dgm:spPr>
      <dgm:t>
        <a:bodyPr/>
        <a:lstStyle/>
        <a:p>
          <a:r>
            <a:rPr lang="de-DE" sz="1600" dirty="0">
              <a:latin typeface="Trebuchet MS" panose="020B0703020202090204" pitchFamily="34" charset="0"/>
            </a:rPr>
            <a:t>Grammatik</a:t>
          </a:r>
          <a:endParaRPr lang="de-DE" sz="1600" dirty="0"/>
        </a:p>
      </dgm:t>
    </dgm:pt>
    <dgm:pt modelId="{E6D90D7B-1D89-2E44-9846-5C9235734539}" type="parTrans" cxnId="{B0C95397-856F-C94F-9E02-57BCC57BBD49}">
      <dgm:prSet/>
      <dgm:spPr/>
      <dgm:t>
        <a:bodyPr/>
        <a:lstStyle/>
        <a:p>
          <a:endParaRPr lang="de-DE"/>
        </a:p>
      </dgm:t>
    </dgm:pt>
    <dgm:pt modelId="{CF3BA5D8-E856-1340-97BF-6BBDFEDD8CA0}" type="sibTrans" cxnId="{B0C95397-856F-C94F-9E02-57BCC57BBD49}">
      <dgm:prSet/>
      <dgm:spPr/>
      <dgm:t>
        <a:bodyPr/>
        <a:lstStyle/>
        <a:p>
          <a:endParaRPr lang="de-DE"/>
        </a:p>
      </dgm:t>
    </dgm:pt>
    <dgm:pt modelId="{5F805107-0E39-AB48-84DE-542E71F35FD3}">
      <dgm:prSet custT="1"/>
      <dgm:spPr>
        <a:solidFill>
          <a:srgbClr val="4E8F00">
            <a:alpha val="99000"/>
          </a:srgbClr>
        </a:solidFill>
      </dgm:spPr>
      <dgm:t>
        <a:bodyPr/>
        <a:lstStyle/>
        <a:p>
          <a:r>
            <a:rPr lang="de-DE" sz="1600" dirty="0">
              <a:latin typeface="Trebuchet MS" panose="020B0703020202090204" pitchFamily="34" charset="0"/>
            </a:rPr>
            <a:t>Reaktionsschnelligkeit</a:t>
          </a:r>
        </a:p>
      </dgm:t>
    </dgm:pt>
    <dgm:pt modelId="{4FF78ADE-F2CA-2641-8D37-91C46ADB3400}" type="parTrans" cxnId="{24418B51-D570-1240-BB5D-49A6DE94AD32}">
      <dgm:prSet/>
      <dgm:spPr/>
      <dgm:t>
        <a:bodyPr/>
        <a:lstStyle/>
        <a:p>
          <a:endParaRPr lang="de-DE"/>
        </a:p>
      </dgm:t>
    </dgm:pt>
    <dgm:pt modelId="{0A0B32D2-8F25-0B4D-85D5-C2B946F9CD41}" type="sibTrans" cxnId="{24418B51-D570-1240-BB5D-49A6DE94AD32}">
      <dgm:prSet/>
      <dgm:spPr/>
      <dgm:t>
        <a:bodyPr/>
        <a:lstStyle/>
        <a:p>
          <a:endParaRPr lang="de-DE"/>
        </a:p>
      </dgm:t>
    </dgm:pt>
    <dgm:pt modelId="{19891487-7D50-5D4B-B67A-D35525746D6F}">
      <dgm:prSet custT="1"/>
      <dgm:spPr>
        <a:solidFill>
          <a:srgbClr val="4E8F00"/>
        </a:solidFill>
      </dgm:spPr>
      <dgm:t>
        <a:bodyPr/>
        <a:lstStyle/>
        <a:p>
          <a:r>
            <a:rPr lang="de-DE" sz="1600" dirty="0">
              <a:latin typeface="Calibri" panose="020F0502020204030204" pitchFamily="34" charset="0"/>
              <a:cs typeface="Calibri" panose="020F0502020204030204" pitchFamily="34" charset="0"/>
            </a:rPr>
            <a:t>Körper-Koordination</a:t>
          </a:r>
        </a:p>
      </dgm:t>
    </dgm:pt>
    <dgm:pt modelId="{F43DCE14-DD84-F143-A695-AC9CC99C1828}" type="parTrans" cxnId="{8E68AEB6-BFA3-FE4D-B16B-B170B5FC3930}">
      <dgm:prSet/>
      <dgm:spPr/>
      <dgm:t>
        <a:bodyPr/>
        <a:lstStyle/>
        <a:p>
          <a:endParaRPr lang="de-DE"/>
        </a:p>
      </dgm:t>
    </dgm:pt>
    <dgm:pt modelId="{77B6CAB8-52DA-5440-9A1C-D1C9BB118931}" type="sibTrans" cxnId="{8E68AEB6-BFA3-FE4D-B16B-B170B5FC3930}">
      <dgm:prSet/>
      <dgm:spPr/>
      <dgm:t>
        <a:bodyPr/>
        <a:lstStyle/>
        <a:p>
          <a:endParaRPr lang="de-DE"/>
        </a:p>
      </dgm:t>
    </dgm:pt>
    <dgm:pt modelId="{40B0E691-59E7-F744-9C9C-2A3C1391F95D}">
      <dgm:prSet custT="1"/>
      <dgm:spPr>
        <a:solidFill>
          <a:srgbClr val="4E8F00"/>
        </a:solidFill>
      </dgm:spPr>
      <dgm:t>
        <a:bodyPr/>
        <a:lstStyle/>
        <a:p>
          <a:r>
            <a:rPr lang="de-DE" sz="1600" dirty="0">
              <a:latin typeface="Calibri" panose="020F0502020204030204" pitchFamily="34" charset="0"/>
              <a:cs typeface="Calibri" panose="020F0502020204030204" pitchFamily="34" charset="0"/>
            </a:rPr>
            <a:t>Feinmotorik</a:t>
          </a:r>
        </a:p>
      </dgm:t>
    </dgm:pt>
    <dgm:pt modelId="{2E304A8B-8A2D-8041-83FB-C190C1152483}" type="parTrans" cxnId="{1ACC479E-19F8-684B-9C26-E2931DBCF3CD}">
      <dgm:prSet/>
      <dgm:spPr/>
      <dgm:t>
        <a:bodyPr/>
        <a:lstStyle/>
        <a:p>
          <a:endParaRPr lang="de-DE"/>
        </a:p>
      </dgm:t>
    </dgm:pt>
    <dgm:pt modelId="{1C1866F1-06FC-8A40-B1D1-2941CE0F3DAE}" type="sibTrans" cxnId="{1ACC479E-19F8-684B-9C26-E2931DBCF3CD}">
      <dgm:prSet/>
      <dgm:spPr/>
      <dgm:t>
        <a:bodyPr/>
        <a:lstStyle/>
        <a:p>
          <a:endParaRPr lang="de-DE"/>
        </a:p>
      </dgm:t>
    </dgm:pt>
    <dgm:pt modelId="{8AC2C798-4F82-F744-87D7-FE6440B7E2C8}">
      <dgm:prSet custT="1"/>
      <dgm:spPr>
        <a:solidFill>
          <a:srgbClr val="4E8F00"/>
        </a:solidFill>
      </dgm:spPr>
      <dgm:t>
        <a:bodyPr/>
        <a:lstStyle/>
        <a:p>
          <a:r>
            <a:rPr lang="de-DE" sz="1600" dirty="0">
              <a:latin typeface="Calibri" panose="020F0502020204030204" pitchFamily="34" charset="0"/>
              <a:cs typeface="Calibri" panose="020F0502020204030204" pitchFamily="34" charset="0"/>
            </a:rPr>
            <a:t>Grobmotorik</a:t>
          </a:r>
        </a:p>
      </dgm:t>
    </dgm:pt>
    <dgm:pt modelId="{096640F5-5786-5041-A7AD-A1185A41AE16}" type="parTrans" cxnId="{362E92F5-1FE0-4F4A-A64A-3B7FB80C0C51}">
      <dgm:prSet/>
      <dgm:spPr/>
      <dgm:t>
        <a:bodyPr/>
        <a:lstStyle/>
        <a:p>
          <a:endParaRPr lang="de-DE"/>
        </a:p>
      </dgm:t>
    </dgm:pt>
    <dgm:pt modelId="{159EF85D-20C8-654B-8287-9860CFC294DA}" type="sibTrans" cxnId="{362E92F5-1FE0-4F4A-A64A-3B7FB80C0C51}">
      <dgm:prSet/>
      <dgm:spPr/>
      <dgm:t>
        <a:bodyPr/>
        <a:lstStyle/>
        <a:p>
          <a:endParaRPr lang="de-DE"/>
        </a:p>
      </dgm:t>
    </dgm:pt>
    <dgm:pt modelId="{270B9E73-5CB3-854A-B1B6-BC1AFE38122F}">
      <dgm:prSet/>
      <dgm:spPr>
        <a:solidFill>
          <a:srgbClr val="4E8F00"/>
        </a:solidFill>
      </dgm:spPr>
      <dgm:t>
        <a:bodyPr/>
        <a:lstStyle/>
        <a:p>
          <a:r>
            <a:rPr lang="de-DE" dirty="0">
              <a:latin typeface="Trebuchet MS" panose="020B0703020202090204" pitchFamily="34" charset="0"/>
            </a:rPr>
            <a:t>Mathematisches Verständnis</a:t>
          </a:r>
          <a:endParaRPr lang="de-DE" dirty="0"/>
        </a:p>
      </dgm:t>
    </dgm:pt>
    <dgm:pt modelId="{0D08C482-5EBF-CC42-826C-F0DCCFA3A670}" type="parTrans" cxnId="{A959FDE9-93EE-624D-9827-A3254EB1CDDE}">
      <dgm:prSet/>
      <dgm:spPr/>
      <dgm:t>
        <a:bodyPr/>
        <a:lstStyle/>
        <a:p>
          <a:endParaRPr lang="de-DE"/>
        </a:p>
      </dgm:t>
    </dgm:pt>
    <dgm:pt modelId="{48A2A8FC-8407-A849-8AF7-65F59A8EF6FF}" type="sibTrans" cxnId="{A959FDE9-93EE-624D-9827-A3254EB1CDDE}">
      <dgm:prSet/>
      <dgm:spPr/>
      <dgm:t>
        <a:bodyPr/>
        <a:lstStyle/>
        <a:p>
          <a:endParaRPr lang="de-DE"/>
        </a:p>
      </dgm:t>
    </dgm:pt>
    <dgm:pt modelId="{AEA8F60B-89ED-7C46-848F-1968C371A330}" type="pres">
      <dgm:prSet presAssocID="{D277AAE1-6D81-FA4D-9C74-F07B2B6E8392}" presName="theList" presStyleCnt="0">
        <dgm:presLayoutVars>
          <dgm:dir/>
          <dgm:animLvl val="lvl"/>
          <dgm:resizeHandles val="exact"/>
        </dgm:presLayoutVars>
      </dgm:prSet>
      <dgm:spPr/>
    </dgm:pt>
    <dgm:pt modelId="{39352B50-1FD5-7942-8292-D88DE90076E7}" type="pres">
      <dgm:prSet presAssocID="{6B5BDA67-0E6A-9845-BD91-E7973D28B110}" presName="compNode" presStyleCnt="0"/>
      <dgm:spPr/>
    </dgm:pt>
    <dgm:pt modelId="{CA615AC0-8303-8E44-B6DF-87B739DEC902}" type="pres">
      <dgm:prSet presAssocID="{6B5BDA67-0E6A-9845-BD91-E7973D28B110}" presName="aNode" presStyleLbl="bgShp" presStyleIdx="0" presStyleCnt="3" custLinFactNeighborX="-10184"/>
      <dgm:spPr/>
    </dgm:pt>
    <dgm:pt modelId="{4F8544C6-5256-EC49-B338-BF5BA2203E69}" type="pres">
      <dgm:prSet presAssocID="{6B5BDA67-0E6A-9845-BD91-E7973D28B110}" presName="textNode" presStyleLbl="bgShp" presStyleIdx="0" presStyleCnt="3"/>
      <dgm:spPr/>
    </dgm:pt>
    <dgm:pt modelId="{15B75B55-37F3-2C4D-8242-3FBBA189FA92}" type="pres">
      <dgm:prSet presAssocID="{6B5BDA67-0E6A-9845-BD91-E7973D28B110}" presName="compChildNode" presStyleCnt="0"/>
      <dgm:spPr/>
    </dgm:pt>
    <dgm:pt modelId="{643A5040-B933-0E4E-8FA3-70D1D2922230}" type="pres">
      <dgm:prSet presAssocID="{6B5BDA67-0E6A-9845-BD91-E7973D28B110}" presName="theInnerList" presStyleCnt="0"/>
      <dgm:spPr/>
    </dgm:pt>
    <dgm:pt modelId="{15E2A385-D3A3-A848-A782-E53B728FEDD6}" type="pres">
      <dgm:prSet presAssocID="{1F226763-4D1C-B94D-88A5-A9DC199CAA64}" presName="childNode" presStyleLbl="node1" presStyleIdx="0" presStyleCnt="22">
        <dgm:presLayoutVars>
          <dgm:bulletEnabled val="1"/>
        </dgm:presLayoutVars>
      </dgm:prSet>
      <dgm:spPr/>
    </dgm:pt>
    <dgm:pt modelId="{C7405C8C-B654-7840-B071-DA6AA3D2D24C}" type="pres">
      <dgm:prSet presAssocID="{1F226763-4D1C-B94D-88A5-A9DC199CAA64}" presName="aSpace2" presStyleCnt="0"/>
      <dgm:spPr/>
    </dgm:pt>
    <dgm:pt modelId="{7FA532EF-35DF-F84C-A74D-29B745B51771}" type="pres">
      <dgm:prSet presAssocID="{617C0105-2FB7-8046-A5DC-B30578D42D38}" presName="childNode" presStyleLbl="node1" presStyleIdx="1" presStyleCnt="22">
        <dgm:presLayoutVars>
          <dgm:bulletEnabled val="1"/>
        </dgm:presLayoutVars>
      </dgm:prSet>
      <dgm:spPr/>
    </dgm:pt>
    <dgm:pt modelId="{170241BF-014B-5D4A-809F-1F72DCC703A6}" type="pres">
      <dgm:prSet presAssocID="{617C0105-2FB7-8046-A5DC-B30578D42D38}" presName="aSpace2" presStyleCnt="0"/>
      <dgm:spPr/>
    </dgm:pt>
    <dgm:pt modelId="{31766FC3-97DF-FF4D-BEFD-CCEC88FFC9ED}" type="pres">
      <dgm:prSet presAssocID="{DF0B10D7-2CDC-004B-9E3D-F50CFB6DBBBC}" presName="childNode" presStyleLbl="node1" presStyleIdx="2" presStyleCnt="22">
        <dgm:presLayoutVars>
          <dgm:bulletEnabled val="1"/>
        </dgm:presLayoutVars>
      </dgm:prSet>
      <dgm:spPr/>
    </dgm:pt>
    <dgm:pt modelId="{358985B0-3E77-794F-B7E8-1422D25E9B58}" type="pres">
      <dgm:prSet presAssocID="{DF0B10D7-2CDC-004B-9E3D-F50CFB6DBBBC}" presName="aSpace2" presStyleCnt="0"/>
      <dgm:spPr/>
    </dgm:pt>
    <dgm:pt modelId="{DBA162BD-AEEC-0F45-AF26-6DFF1A76FA52}" type="pres">
      <dgm:prSet presAssocID="{5AACD052-4DC1-FF47-9D76-4C1447F97C55}" presName="childNode" presStyleLbl="node1" presStyleIdx="3" presStyleCnt="22">
        <dgm:presLayoutVars>
          <dgm:bulletEnabled val="1"/>
        </dgm:presLayoutVars>
      </dgm:prSet>
      <dgm:spPr/>
    </dgm:pt>
    <dgm:pt modelId="{B6D1FD93-EA9F-9149-96FA-B5D6FABD90E5}" type="pres">
      <dgm:prSet presAssocID="{5AACD052-4DC1-FF47-9D76-4C1447F97C55}" presName="aSpace2" presStyleCnt="0"/>
      <dgm:spPr/>
    </dgm:pt>
    <dgm:pt modelId="{B6065BFD-4C1A-144D-A009-DA829D42F35A}" type="pres">
      <dgm:prSet presAssocID="{07CEE1C7-91C5-C545-A3CA-CC8F53550E45}" presName="childNode" presStyleLbl="node1" presStyleIdx="4" presStyleCnt="22">
        <dgm:presLayoutVars>
          <dgm:bulletEnabled val="1"/>
        </dgm:presLayoutVars>
      </dgm:prSet>
      <dgm:spPr/>
    </dgm:pt>
    <dgm:pt modelId="{82BD1A6B-891A-134B-8263-C701E4A24D5B}" type="pres">
      <dgm:prSet presAssocID="{07CEE1C7-91C5-C545-A3CA-CC8F53550E45}" presName="aSpace2" presStyleCnt="0"/>
      <dgm:spPr/>
    </dgm:pt>
    <dgm:pt modelId="{F45E1D88-5622-A54B-8CD1-6F001BE17F9C}" type="pres">
      <dgm:prSet presAssocID="{DEEF09E0-DBFB-A440-B06F-8FF0812712DD}" presName="childNode" presStyleLbl="node1" presStyleIdx="5" presStyleCnt="22">
        <dgm:presLayoutVars>
          <dgm:bulletEnabled val="1"/>
        </dgm:presLayoutVars>
      </dgm:prSet>
      <dgm:spPr/>
    </dgm:pt>
    <dgm:pt modelId="{BE92606A-FFFF-B94B-98CC-8A3C73AAFCD7}" type="pres">
      <dgm:prSet presAssocID="{DEEF09E0-DBFB-A440-B06F-8FF0812712DD}" presName="aSpace2" presStyleCnt="0"/>
      <dgm:spPr/>
    </dgm:pt>
    <dgm:pt modelId="{FD747C39-DF3C-F94E-A745-CBB8E02C3CB7}" type="pres">
      <dgm:prSet presAssocID="{2099F1E2-8BAE-EA4F-A602-E75F421CD7F1}" presName="childNode" presStyleLbl="node1" presStyleIdx="6" presStyleCnt="22">
        <dgm:presLayoutVars>
          <dgm:bulletEnabled val="1"/>
        </dgm:presLayoutVars>
      </dgm:prSet>
      <dgm:spPr/>
    </dgm:pt>
    <dgm:pt modelId="{E04D61E7-4234-0A49-9D8E-739CE736282A}" type="pres">
      <dgm:prSet presAssocID="{2099F1E2-8BAE-EA4F-A602-E75F421CD7F1}" presName="aSpace2" presStyleCnt="0"/>
      <dgm:spPr/>
    </dgm:pt>
    <dgm:pt modelId="{0B30B062-2ED8-1147-9AAA-0BF008B23FD1}" type="pres">
      <dgm:prSet presAssocID="{C5EC794B-2963-3440-95AC-13C12F92B146}" presName="childNode" presStyleLbl="node1" presStyleIdx="7" presStyleCnt="22">
        <dgm:presLayoutVars>
          <dgm:bulletEnabled val="1"/>
        </dgm:presLayoutVars>
      </dgm:prSet>
      <dgm:spPr/>
    </dgm:pt>
    <dgm:pt modelId="{5A3A6381-E559-8743-AD98-A4E5120C207B}" type="pres">
      <dgm:prSet presAssocID="{C5EC794B-2963-3440-95AC-13C12F92B146}" presName="aSpace2" presStyleCnt="0"/>
      <dgm:spPr/>
    </dgm:pt>
    <dgm:pt modelId="{407135B8-80A0-4C4D-9CAB-04B7A57259C9}" type="pres">
      <dgm:prSet presAssocID="{B01FF750-1829-134D-91E9-E52C2490CBF6}" presName="childNode" presStyleLbl="node1" presStyleIdx="8" presStyleCnt="22">
        <dgm:presLayoutVars>
          <dgm:bulletEnabled val="1"/>
        </dgm:presLayoutVars>
      </dgm:prSet>
      <dgm:spPr/>
    </dgm:pt>
    <dgm:pt modelId="{A5916F30-F881-5E48-AAEB-775D3C5A4477}" type="pres">
      <dgm:prSet presAssocID="{6B5BDA67-0E6A-9845-BD91-E7973D28B110}" presName="aSpace" presStyleCnt="0"/>
      <dgm:spPr/>
    </dgm:pt>
    <dgm:pt modelId="{080CE70F-F43B-B64C-9BF3-46E42A33847C}" type="pres">
      <dgm:prSet presAssocID="{5581FDA4-BC7D-844B-8C5A-BC893DB31AF7}" presName="compNode" presStyleCnt="0"/>
      <dgm:spPr/>
    </dgm:pt>
    <dgm:pt modelId="{BB3D82A2-F0FC-2647-A30A-35A2A9F260A9}" type="pres">
      <dgm:prSet presAssocID="{5581FDA4-BC7D-844B-8C5A-BC893DB31AF7}" presName="aNode" presStyleLbl="bgShp" presStyleIdx="1" presStyleCnt="3"/>
      <dgm:spPr/>
    </dgm:pt>
    <dgm:pt modelId="{8F8D8414-35EA-2E4C-9355-B5CB0F94A9E0}" type="pres">
      <dgm:prSet presAssocID="{5581FDA4-BC7D-844B-8C5A-BC893DB31AF7}" presName="textNode" presStyleLbl="bgShp" presStyleIdx="1" presStyleCnt="3"/>
      <dgm:spPr/>
    </dgm:pt>
    <dgm:pt modelId="{05F8A3ED-9357-BC4A-8341-36C2A4E3D17D}" type="pres">
      <dgm:prSet presAssocID="{5581FDA4-BC7D-844B-8C5A-BC893DB31AF7}" presName="compChildNode" presStyleCnt="0"/>
      <dgm:spPr/>
    </dgm:pt>
    <dgm:pt modelId="{629F8B84-C389-7B46-87F7-91CA6C50AD3A}" type="pres">
      <dgm:prSet presAssocID="{5581FDA4-BC7D-844B-8C5A-BC893DB31AF7}" presName="theInnerList" presStyleCnt="0"/>
      <dgm:spPr/>
    </dgm:pt>
    <dgm:pt modelId="{F672BF4C-6BD8-C643-BD2B-11B1A8378564}" type="pres">
      <dgm:prSet presAssocID="{91349C50-D445-484E-89C0-80461EF6DB06}" presName="childNode" presStyleLbl="node1" presStyleIdx="9" presStyleCnt="22">
        <dgm:presLayoutVars>
          <dgm:bulletEnabled val="1"/>
        </dgm:presLayoutVars>
      </dgm:prSet>
      <dgm:spPr/>
    </dgm:pt>
    <dgm:pt modelId="{A6373D23-DF45-0E47-90CB-C52A1ED1E715}" type="pres">
      <dgm:prSet presAssocID="{91349C50-D445-484E-89C0-80461EF6DB06}" presName="aSpace2" presStyleCnt="0"/>
      <dgm:spPr/>
    </dgm:pt>
    <dgm:pt modelId="{0F9741A4-E02E-8541-8AFA-70C098A17725}" type="pres">
      <dgm:prSet presAssocID="{6D555322-AECC-A941-BF84-21DEE9329608}" presName="childNode" presStyleLbl="node1" presStyleIdx="10" presStyleCnt="22">
        <dgm:presLayoutVars>
          <dgm:bulletEnabled val="1"/>
        </dgm:presLayoutVars>
      </dgm:prSet>
      <dgm:spPr/>
    </dgm:pt>
    <dgm:pt modelId="{8A6471F2-807C-7348-956A-887C2165B739}" type="pres">
      <dgm:prSet presAssocID="{6D555322-AECC-A941-BF84-21DEE9329608}" presName="aSpace2" presStyleCnt="0"/>
      <dgm:spPr/>
    </dgm:pt>
    <dgm:pt modelId="{6297988C-C37C-F040-9C15-C542F6375F79}" type="pres">
      <dgm:prSet presAssocID="{C66CD7A1-7AAC-9446-B88C-89E6A2832C76}" presName="childNode" presStyleLbl="node1" presStyleIdx="11" presStyleCnt="22">
        <dgm:presLayoutVars>
          <dgm:bulletEnabled val="1"/>
        </dgm:presLayoutVars>
      </dgm:prSet>
      <dgm:spPr/>
    </dgm:pt>
    <dgm:pt modelId="{5E9EAD6B-6C5F-E24B-9AA8-E5F7C6587EE9}" type="pres">
      <dgm:prSet presAssocID="{C66CD7A1-7AAC-9446-B88C-89E6A2832C76}" presName="aSpace2" presStyleCnt="0"/>
      <dgm:spPr/>
    </dgm:pt>
    <dgm:pt modelId="{D389814C-B1AF-164C-8FCE-F487B05691FB}" type="pres">
      <dgm:prSet presAssocID="{5C5B03BA-B5A4-CC4B-9ED1-52364997D224}" presName="childNode" presStyleLbl="node1" presStyleIdx="12" presStyleCnt="22">
        <dgm:presLayoutVars>
          <dgm:bulletEnabled val="1"/>
        </dgm:presLayoutVars>
      </dgm:prSet>
      <dgm:spPr/>
    </dgm:pt>
    <dgm:pt modelId="{82EBF423-8DFE-F449-834A-BE00F410D787}" type="pres">
      <dgm:prSet presAssocID="{5C5B03BA-B5A4-CC4B-9ED1-52364997D224}" presName="aSpace2" presStyleCnt="0"/>
      <dgm:spPr/>
    </dgm:pt>
    <dgm:pt modelId="{A4DE2283-A794-6044-A16C-56BA94CA373F}" type="pres">
      <dgm:prSet presAssocID="{B4B73E7F-9477-7F40-9391-BEFC28422F44}" presName="childNode" presStyleLbl="node1" presStyleIdx="13" presStyleCnt="22">
        <dgm:presLayoutVars>
          <dgm:bulletEnabled val="1"/>
        </dgm:presLayoutVars>
      </dgm:prSet>
      <dgm:spPr/>
    </dgm:pt>
    <dgm:pt modelId="{92BD8352-7CB4-1E4B-A66D-03DEA91B50E8}" type="pres">
      <dgm:prSet presAssocID="{B4B73E7F-9477-7F40-9391-BEFC28422F44}" presName="aSpace2" presStyleCnt="0"/>
      <dgm:spPr/>
    </dgm:pt>
    <dgm:pt modelId="{762B935C-31BF-4249-8593-F36BB2A9BC94}" type="pres">
      <dgm:prSet presAssocID="{D3303178-CB44-CD4D-98A2-09DDCB4978F4}" presName="childNode" presStyleLbl="node1" presStyleIdx="14" presStyleCnt="22">
        <dgm:presLayoutVars>
          <dgm:bulletEnabled val="1"/>
        </dgm:presLayoutVars>
      </dgm:prSet>
      <dgm:spPr/>
    </dgm:pt>
    <dgm:pt modelId="{221FB106-F4C5-FC4D-AD9F-07BB958B2B18}" type="pres">
      <dgm:prSet presAssocID="{D3303178-CB44-CD4D-98A2-09DDCB4978F4}" presName="aSpace2" presStyleCnt="0"/>
      <dgm:spPr/>
    </dgm:pt>
    <dgm:pt modelId="{C8616505-8096-AD40-95A0-0368D934ADA0}" type="pres">
      <dgm:prSet presAssocID="{A4798739-9E06-CB4C-83AC-6EEC67F6A416}" presName="childNode" presStyleLbl="node1" presStyleIdx="15" presStyleCnt="22">
        <dgm:presLayoutVars>
          <dgm:bulletEnabled val="1"/>
        </dgm:presLayoutVars>
      </dgm:prSet>
      <dgm:spPr/>
    </dgm:pt>
    <dgm:pt modelId="{6358AC3B-46CA-E046-9654-98A77BA8EE7C}" type="pres">
      <dgm:prSet presAssocID="{A4798739-9E06-CB4C-83AC-6EEC67F6A416}" presName="aSpace2" presStyleCnt="0"/>
      <dgm:spPr/>
    </dgm:pt>
    <dgm:pt modelId="{058AA0BE-8013-1C4C-A341-76347CDD9105}" type="pres">
      <dgm:prSet presAssocID="{270B9E73-5CB3-854A-B1B6-BC1AFE38122F}" presName="childNode" presStyleLbl="node1" presStyleIdx="16" presStyleCnt="22">
        <dgm:presLayoutVars>
          <dgm:bulletEnabled val="1"/>
        </dgm:presLayoutVars>
      </dgm:prSet>
      <dgm:spPr/>
    </dgm:pt>
    <dgm:pt modelId="{FA96E995-9E9E-3245-BD3D-F10FAADA5410}" type="pres">
      <dgm:prSet presAssocID="{270B9E73-5CB3-854A-B1B6-BC1AFE38122F}" presName="aSpace2" presStyleCnt="0"/>
      <dgm:spPr/>
    </dgm:pt>
    <dgm:pt modelId="{0252AED1-3238-4341-9C93-CEFB99DA3E0F}" type="pres">
      <dgm:prSet presAssocID="{5F805107-0E39-AB48-84DE-542E71F35FD3}" presName="childNode" presStyleLbl="node1" presStyleIdx="17" presStyleCnt="22">
        <dgm:presLayoutVars>
          <dgm:bulletEnabled val="1"/>
        </dgm:presLayoutVars>
      </dgm:prSet>
      <dgm:spPr/>
    </dgm:pt>
    <dgm:pt modelId="{B3F51B2B-4D9B-284A-AA30-F4FA4BAA56A2}" type="pres">
      <dgm:prSet presAssocID="{5581FDA4-BC7D-844B-8C5A-BC893DB31AF7}" presName="aSpace" presStyleCnt="0"/>
      <dgm:spPr/>
    </dgm:pt>
    <dgm:pt modelId="{EF35F3CE-C996-9240-BBD5-6DEC6E4C1C6A}" type="pres">
      <dgm:prSet presAssocID="{1AB08361-C94E-F843-9064-B995A47941F9}" presName="compNode" presStyleCnt="0"/>
      <dgm:spPr/>
    </dgm:pt>
    <dgm:pt modelId="{80CB2685-B4F6-8542-8DEF-F16AB5575A56}" type="pres">
      <dgm:prSet presAssocID="{1AB08361-C94E-F843-9064-B995A47941F9}" presName="aNode" presStyleLbl="bgShp" presStyleIdx="2" presStyleCnt="3"/>
      <dgm:spPr/>
    </dgm:pt>
    <dgm:pt modelId="{48E92601-95DD-9041-8E77-3637F1865B19}" type="pres">
      <dgm:prSet presAssocID="{1AB08361-C94E-F843-9064-B995A47941F9}" presName="textNode" presStyleLbl="bgShp" presStyleIdx="2" presStyleCnt="3"/>
      <dgm:spPr/>
    </dgm:pt>
    <dgm:pt modelId="{C9F7096E-B747-AF46-BEC8-715467363F35}" type="pres">
      <dgm:prSet presAssocID="{1AB08361-C94E-F843-9064-B995A47941F9}" presName="compChildNode" presStyleCnt="0"/>
      <dgm:spPr/>
    </dgm:pt>
    <dgm:pt modelId="{92B6A708-E7BC-C14B-A626-E9382DC7C9AC}" type="pres">
      <dgm:prSet presAssocID="{1AB08361-C94E-F843-9064-B995A47941F9}" presName="theInnerList" presStyleCnt="0"/>
      <dgm:spPr/>
    </dgm:pt>
    <dgm:pt modelId="{8A6FB3B3-AE2C-AC4B-9A23-0BDB17F9509B}" type="pres">
      <dgm:prSet presAssocID="{F08CF593-A761-1941-823D-D75405EFB08C}" presName="childNode" presStyleLbl="node1" presStyleIdx="18" presStyleCnt="22">
        <dgm:presLayoutVars>
          <dgm:bulletEnabled val="1"/>
        </dgm:presLayoutVars>
      </dgm:prSet>
      <dgm:spPr/>
    </dgm:pt>
    <dgm:pt modelId="{7ABA169F-84BB-AD45-A4C3-603633BF58C9}" type="pres">
      <dgm:prSet presAssocID="{F08CF593-A761-1941-823D-D75405EFB08C}" presName="aSpace2" presStyleCnt="0"/>
      <dgm:spPr/>
    </dgm:pt>
    <dgm:pt modelId="{3B3CAEA6-D4D7-7A4E-ACDE-68731BD0CA95}" type="pres">
      <dgm:prSet presAssocID="{19891487-7D50-5D4B-B67A-D35525746D6F}" presName="childNode" presStyleLbl="node1" presStyleIdx="19" presStyleCnt="22">
        <dgm:presLayoutVars>
          <dgm:bulletEnabled val="1"/>
        </dgm:presLayoutVars>
      </dgm:prSet>
      <dgm:spPr/>
    </dgm:pt>
    <dgm:pt modelId="{07123A33-7F7C-BB4B-BEF2-D0B2A54232AC}" type="pres">
      <dgm:prSet presAssocID="{19891487-7D50-5D4B-B67A-D35525746D6F}" presName="aSpace2" presStyleCnt="0"/>
      <dgm:spPr/>
    </dgm:pt>
    <dgm:pt modelId="{0C7CD956-84C3-D045-AF7D-D3B39113DFBD}" type="pres">
      <dgm:prSet presAssocID="{40B0E691-59E7-F744-9C9C-2A3C1391F95D}" presName="childNode" presStyleLbl="node1" presStyleIdx="20" presStyleCnt="22">
        <dgm:presLayoutVars>
          <dgm:bulletEnabled val="1"/>
        </dgm:presLayoutVars>
      </dgm:prSet>
      <dgm:spPr/>
    </dgm:pt>
    <dgm:pt modelId="{1D9B30ED-B52D-A348-9A01-6EEBE928983F}" type="pres">
      <dgm:prSet presAssocID="{40B0E691-59E7-F744-9C9C-2A3C1391F95D}" presName="aSpace2" presStyleCnt="0"/>
      <dgm:spPr/>
    </dgm:pt>
    <dgm:pt modelId="{D34645D8-73DD-594A-AD9C-33FDC84AFB15}" type="pres">
      <dgm:prSet presAssocID="{8AC2C798-4F82-F744-87D7-FE6440B7E2C8}" presName="childNode" presStyleLbl="node1" presStyleIdx="21" presStyleCnt="22">
        <dgm:presLayoutVars>
          <dgm:bulletEnabled val="1"/>
        </dgm:presLayoutVars>
      </dgm:prSet>
      <dgm:spPr/>
    </dgm:pt>
  </dgm:ptLst>
  <dgm:cxnLst>
    <dgm:cxn modelId="{FA2F8608-E37B-9742-A0CF-055942F57796}" type="presOf" srcId="{5AACD052-4DC1-FF47-9D76-4C1447F97C55}" destId="{DBA162BD-AEEC-0F45-AF26-6DFF1A76FA52}" srcOrd="0" destOrd="0" presId="urn:microsoft.com/office/officeart/2005/8/layout/lProcess2"/>
    <dgm:cxn modelId="{FC09700B-FE06-3E4E-85E1-97E8A576B17C}" srcId="{6B5BDA67-0E6A-9845-BD91-E7973D28B110}" destId="{5AACD052-4DC1-FF47-9D76-4C1447F97C55}" srcOrd="3" destOrd="0" parTransId="{4B75E0A1-C525-B446-B4F1-CEBB6D6C3386}" sibTransId="{336F8599-FF3D-9941-9C51-21C92BA16E0D}"/>
    <dgm:cxn modelId="{9244740D-6326-9940-9693-AEEA1FB2C382}" type="presOf" srcId="{6D555322-AECC-A941-BF84-21DEE9329608}" destId="{0F9741A4-E02E-8541-8AFA-70C098A17725}" srcOrd="0" destOrd="0" presId="urn:microsoft.com/office/officeart/2005/8/layout/lProcess2"/>
    <dgm:cxn modelId="{20E0280F-CB4C-1D40-8295-EBBB0D288E6B}" type="presOf" srcId="{C66CD7A1-7AAC-9446-B88C-89E6A2832C76}" destId="{6297988C-C37C-F040-9C15-C542F6375F79}" srcOrd="0" destOrd="0" presId="urn:microsoft.com/office/officeart/2005/8/layout/lProcess2"/>
    <dgm:cxn modelId="{47FC1312-D293-0A4F-819C-F4EF385AF1D3}" type="presOf" srcId="{40B0E691-59E7-F744-9C9C-2A3C1391F95D}" destId="{0C7CD956-84C3-D045-AF7D-D3B39113DFBD}" srcOrd="0" destOrd="0" presId="urn:microsoft.com/office/officeart/2005/8/layout/lProcess2"/>
    <dgm:cxn modelId="{A63E0015-B044-8C41-A738-C4EA4FCD9C75}" type="presOf" srcId="{5F805107-0E39-AB48-84DE-542E71F35FD3}" destId="{0252AED1-3238-4341-9C93-CEFB99DA3E0F}" srcOrd="0" destOrd="0" presId="urn:microsoft.com/office/officeart/2005/8/layout/lProcess2"/>
    <dgm:cxn modelId="{F6430215-7AB5-EC43-B2DE-CDEE3B1DEA41}" type="presOf" srcId="{B01FF750-1829-134D-91E9-E52C2490CBF6}" destId="{407135B8-80A0-4C4D-9CAB-04B7A57259C9}" srcOrd="0" destOrd="0" presId="urn:microsoft.com/office/officeart/2005/8/layout/lProcess2"/>
    <dgm:cxn modelId="{9927F816-AB29-5249-A2FC-3BD38D6B1A87}" type="presOf" srcId="{D277AAE1-6D81-FA4D-9C74-F07B2B6E8392}" destId="{AEA8F60B-89ED-7C46-848F-1968C371A330}" srcOrd="0" destOrd="0" presId="urn:microsoft.com/office/officeart/2005/8/layout/lProcess2"/>
    <dgm:cxn modelId="{2853011B-7797-744C-9A1A-C427EE0A31B7}" type="presOf" srcId="{C5EC794B-2963-3440-95AC-13C12F92B146}" destId="{0B30B062-2ED8-1147-9AAA-0BF008B23FD1}" srcOrd="0" destOrd="0" presId="urn:microsoft.com/office/officeart/2005/8/layout/lProcess2"/>
    <dgm:cxn modelId="{6CA15B1C-1D90-C145-AEA7-5042B9DB01C6}" srcId="{6B5BDA67-0E6A-9845-BD91-E7973D28B110}" destId="{DF0B10D7-2CDC-004B-9E3D-F50CFB6DBBBC}" srcOrd="2" destOrd="0" parTransId="{D5698EEB-ED37-A442-A7DD-E9E09AB66081}" sibTransId="{921D5A3D-EDB9-DF43-AA52-C29F75D1E726}"/>
    <dgm:cxn modelId="{99647C21-2355-F24B-B5B1-C10827A20E19}" type="presOf" srcId="{D3303178-CB44-CD4D-98A2-09DDCB4978F4}" destId="{762B935C-31BF-4249-8593-F36BB2A9BC94}" srcOrd="0" destOrd="0" presId="urn:microsoft.com/office/officeart/2005/8/layout/lProcess2"/>
    <dgm:cxn modelId="{2B498429-7374-7940-BE6B-4C111E2C513B}" type="presOf" srcId="{617C0105-2FB7-8046-A5DC-B30578D42D38}" destId="{7FA532EF-35DF-F84C-A74D-29B745B51771}" srcOrd="0" destOrd="0" presId="urn:microsoft.com/office/officeart/2005/8/layout/lProcess2"/>
    <dgm:cxn modelId="{84D7692C-AD5F-B141-867A-7D750120A919}" type="presOf" srcId="{8AC2C798-4F82-F744-87D7-FE6440B7E2C8}" destId="{D34645D8-73DD-594A-AD9C-33FDC84AFB15}" srcOrd="0" destOrd="0" presId="urn:microsoft.com/office/officeart/2005/8/layout/lProcess2"/>
    <dgm:cxn modelId="{DE6B1D30-8F2D-EC4E-A663-D8994C1EB396}" srcId="{5581FDA4-BC7D-844B-8C5A-BC893DB31AF7}" destId="{B4B73E7F-9477-7F40-9391-BEFC28422F44}" srcOrd="4" destOrd="0" parTransId="{7ED0583D-E71E-C741-B473-F0A6ACFE17C9}" sibTransId="{BC514F07-257D-4244-B576-7451540BB42F}"/>
    <dgm:cxn modelId="{11A05D38-286C-264F-B1CB-CB729D8EA1FD}" type="presOf" srcId="{2099F1E2-8BAE-EA4F-A602-E75F421CD7F1}" destId="{FD747C39-DF3C-F94E-A745-CBB8E02C3CB7}" srcOrd="0" destOrd="0" presId="urn:microsoft.com/office/officeart/2005/8/layout/lProcess2"/>
    <dgm:cxn modelId="{EE9B2547-64FB-A74E-98AE-ABCF58C76F43}" type="presOf" srcId="{1AB08361-C94E-F843-9064-B995A47941F9}" destId="{48E92601-95DD-9041-8E77-3637F1865B19}" srcOrd="1" destOrd="0" presId="urn:microsoft.com/office/officeart/2005/8/layout/lProcess2"/>
    <dgm:cxn modelId="{B015754C-DBA2-6647-9FA9-86DE23BC2201}" type="presOf" srcId="{F08CF593-A761-1941-823D-D75405EFB08C}" destId="{8A6FB3B3-AE2C-AC4B-9A23-0BDB17F9509B}" srcOrd="0" destOrd="0" presId="urn:microsoft.com/office/officeart/2005/8/layout/lProcess2"/>
    <dgm:cxn modelId="{07837F4D-0597-0743-8057-673DA142541F}" srcId="{5581FDA4-BC7D-844B-8C5A-BC893DB31AF7}" destId="{5C5B03BA-B5A4-CC4B-9ED1-52364997D224}" srcOrd="3" destOrd="0" parTransId="{A332DE25-6EDA-CE49-8C3C-9607DD3D2E3F}" sibTransId="{D328844E-03F0-7049-803E-C9DE32A74B11}"/>
    <dgm:cxn modelId="{24418B51-D570-1240-BB5D-49A6DE94AD32}" srcId="{5581FDA4-BC7D-844B-8C5A-BC893DB31AF7}" destId="{5F805107-0E39-AB48-84DE-542E71F35FD3}" srcOrd="8" destOrd="0" parTransId="{4FF78ADE-F2CA-2641-8D37-91C46ADB3400}" sibTransId="{0A0B32D2-8F25-0B4D-85D5-C2B946F9CD41}"/>
    <dgm:cxn modelId="{12EBC25A-C316-7247-A253-2CA45C476E40}" type="presOf" srcId="{6B5BDA67-0E6A-9845-BD91-E7973D28B110}" destId="{4F8544C6-5256-EC49-B338-BF5BA2203E69}" srcOrd="1" destOrd="0" presId="urn:microsoft.com/office/officeart/2005/8/layout/lProcess2"/>
    <dgm:cxn modelId="{D73EEE62-3AF0-F146-B535-03732B73ABC2}" srcId="{6B5BDA67-0E6A-9845-BD91-E7973D28B110}" destId="{07CEE1C7-91C5-C545-A3CA-CC8F53550E45}" srcOrd="4" destOrd="0" parTransId="{3226CFC2-240F-034E-8872-5C98A1D7EC02}" sibTransId="{A7986D02-8EF6-0F43-89FA-6EB4853E7BDE}"/>
    <dgm:cxn modelId="{B6E50B63-E9CA-BE4A-8686-672639075D00}" type="presOf" srcId="{1AB08361-C94E-F843-9064-B995A47941F9}" destId="{80CB2685-B4F6-8542-8DEF-F16AB5575A56}" srcOrd="0" destOrd="0" presId="urn:microsoft.com/office/officeart/2005/8/layout/lProcess2"/>
    <dgm:cxn modelId="{AB178866-8ECF-1647-A709-31E489FD2C2F}" srcId="{5581FDA4-BC7D-844B-8C5A-BC893DB31AF7}" destId="{6D555322-AECC-A941-BF84-21DEE9329608}" srcOrd="1" destOrd="0" parTransId="{64735683-8824-634E-9BD9-1C41A62FEE56}" sibTransId="{6F347932-CF36-1C4C-AE4E-72A4C6C1742F}"/>
    <dgm:cxn modelId="{A5CF8974-039A-914B-85DA-121DFBE3502B}" srcId="{6B5BDA67-0E6A-9845-BD91-E7973D28B110}" destId="{C5EC794B-2963-3440-95AC-13C12F92B146}" srcOrd="7" destOrd="0" parTransId="{905CF1F9-9E5A-654B-B75D-6C111A7E9CA7}" sibTransId="{EAFEA239-5E20-3841-95A8-B27EACE4086C}"/>
    <dgm:cxn modelId="{8AF1DE76-CFFD-8D4D-9776-D3A8F376968E}" srcId="{6B5BDA67-0E6A-9845-BD91-E7973D28B110}" destId="{1F226763-4D1C-B94D-88A5-A9DC199CAA64}" srcOrd="0" destOrd="0" parTransId="{34C0F83B-58BD-904C-9AF7-10C9AB967279}" sibTransId="{D8196CE1-07BF-EE43-A0D0-CAC85822880B}"/>
    <dgm:cxn modelId="{0130A77B-56D5-494D-A459-FA2E0C8EA65E}" srcId="{D277AAE1-6D81-FA4D-9C74-F07B2B6E8392}" destId="{1AB08361-C94E-F843-9064-B995A47941F9}" srcOrd="2" destOrd="0" parTransId="{001BDB9C-262D-E640-AD05-13C8C84A5BF3}" sibTransId="{C138359D-AED3-D848-B79A-4A306599D94F}"/>
    <dgm:cxn modelId="{82FA718C-858F-E34C-80D0-5A7F190F5609}" type="presOf" srcId="{19891487-7D50-5D4B-B67A-D35525746D6F}" destId="{3B3CAEA6-D4D7-7A4E-ACDE-68731BD0CA95}" srcOrd="0" destOrd="0" presId="urn:microsoft.com/office/officeart/2005/8/layout/lProcess2"/>
    <dgm:cxn modelId="{CF0BB48D-2ED5-1F48-A3D8-D40DF98FACD2}" type="presOf" srcId="{DEEF09E0-DBFB-A440-B06F-8FF0812712DD}" destId="{F45E1D88-5622-A54B-8CD1-6F001BE17F9C}" srcOrd="0" destOrd="0" presId="urn:microsoft.com/office/officeart/2005/8/layout/lProcess2"/>
    <dgm:cxn modelId="{F447F192-3F1F-664E-BBA6-9D7C7EDE3002}" srcId="{D277AAE1-6D81-FA4D-9C74-F07B2B6E8392}" destId="{5581FDA4-BC7D-844B-8C5A-BC893DB31AF7}" srcOrd="1" destOrd="0" parTransId="{38913425-A9C1-E549-8FAD-6E756F4FD270}" sibTransId="{07CF8C9D-7CAA-0A41-8BD9-96E470E3FE2A}"/>
    <dgm:cxn modelId="{050A9293-1678-894B-86DA-4D2116E8EB08}" srcId="{1AB08361-C94E-F843-9064-B995A47941F9}" destId="{F08CF593-A761-1941-823D-D75405EFB08C}" srcOrd="0" destOrd="0" parTransId="{ECA29F16-7DD3-8342-A310-6DEEECB37872}" sibTransId="{382660DD-B743-C44E-94B7-BD198BAC2A33}"/>
    <dgm:cxn modelId="{B0C95397-856F-C94F-9E02-57BCC57BBD49}" srcId="{5581FDA4-BC7D-844B-8C5A-BC893DB31AF7}" destId="{A4798739-9E06-CB4C-83AC-6EEC67F6A416}" srcOrd="6" destOrd="0" parTransId="{E6D90D7B-1D89-2E44-9846-5C9235734539}" sibTransId="{CF3BA5D8-E856-1340-97BF-6BBDFEDD8CA0}"/>
    <dgm:cxn modelId="{61D7D198-F9F4-9347-B337-C037CFBE9568}" srcId="{6B5BDA67-0E6A-9845-BD91-E7973D28B110}" destId="{B01FF750-1829-134D-91E9-E52C2490CBF6}" srcOrd="8" destOrd="0" parTransId="{955C62C6-B130-5F4B-BF4E-5883B4629380}" sibTransId="{621C81B9-0130-554D-BF6F-688CD6021ED2}"/>
    <dgm:cxn modelId="{B2518E9B-067C-7041-8CC0-7CC95E69D4AA}" srcId="{6B5BDA67-0E6A-9845-BD91-E7973D28B110}" destId="{617C0105-2FB7-8046-A5DC-B30578D42D38}" srcOrd="1" destOrd="0" parTransId="{535FAAF1-1333-9C4F-8047-948F7DC808E0}" sibTransId="{1FD9D8D7-F61D-8642-BF85-780ABBD94483}"/>
    <dgm:cxn modelId="{1ACC479E-19F8-684B-9C26-E2931DBCF3CD}" srcId="{1AB08361-C94E-F843-9064-B995A47941F9}" destId="{40B0E691-59E7-F744-9C9C-2A3C1391F95D}" srcOrd="2" destOrd="0" parTransId="{2E304A8B-8A2D-8041-83FB-C190C1152483}" sibTransId="{1C1866F1-06FC-8A40-B1D1-2941CE0F3DAE}"/>
    <dgm:cxn modelId="{383BD0A8-AD9B-0D49-B8BC-DDE2E04693F5}" type="presOf" srcId="{5581FDA4-BC7D-844B-8C5A-BC893DB31AF7}" destId="{8F8D8414-35EA-2E4C-9355-B5CB0F94A9E0}" srcOrd="1" destOrd="0" presId="urn:microsoft.com/office/officeart/2005/8/layout/lProcess2"/>
    <dgm:cxn modelId="{1CAEB1B2-7586-C548-B9D4-2F91D13C806E}" srcId="{6B5BDA67-0E6A-9845-BD91-E7973D28B110}" destId="{2099F1E2-8BAE-EA4F-A602-E75F421CD7F1}" srcOrd="6" destOrd="0" parTransId="{02ACC1E4-3D0D-DB4D-9420-BE3D9AF38FC0}" sibTransId="{E80F206A-266A-6445-AE7A-B5ED7F434236}"/>
    <dgm:cxn modelId="{8E68AEB6-BFA3-FE4D-B16B-B170B5FC3930}" srcId="{1AB08361-C94E-F843-9064-B995A47941F9}" destId="{19891487-7D50-5D4B-B67A-D35525746D6F}" srcOrd="1" destOrd="0" parTransId="{F43DCE14-DD84-F143-A695-AC9CC99C1828}" sibTransId="{77B6CAB8-52DA-5440-9A1C-D1C9BB118931}"/>
    <dgm:cxn modelId="{9B76DBC4-370E-5C44-8C01-FED975A953D9}" type="presOf" srcId="{270B9E73-5CB3-854A-B1B6-BC1AFE38122F}" destId="{058AA0BE-8013-1C4C-A341-76347CDD9105}" srcOrd="0" destOrd="0" presId="urn:microsoft.com/office/officeart/2005/8/layout/lProcess2"/>
    <dgm:cxn modelId="{9EED1CCC-77A8-824B-ADD3-A510C6C1AE23}" srcId="{5581FDA4-BC7D-844B-8C5A-BC893DB31AF7}" destId="{91349C50-D445-484E-89C0-80461EF6DB06}" srcOrd="0" destOrd="0" parTransId="{6E209CF9-48D4-A64F-A660-9E645D49F864}" sibTransId="{58142B4A-0108-114D-8F9D-55355BD2EEF8}"/>
    <dgm:cxn modelId="{67A7C3CF-393A-8E49-804F-6A8AF0529C1A}" srcId="{D277AAE1-6D81-FA4D-9C74-F07B2B6E8392}" destId="{6B5BDA67-0E6A-9845-BD91-E7973D28B110}" srcOrd="0" destOrd="0" parTransId="{4ADD0C02-C318-B849-A389-83E3D3204BDD}" sibTransId="{C8E28DDC-2E67-AA43-8CE4-D7D7D1BDD826}"/>
    <dgm:cxn modelId="{7A2BA8D0-CE8F-3147-83E3-02417100A09B}" type="presOf" srcId="{DF0B10D7-2CDC-004B-9E3D-F50CFB6DBBBC}" destId="{31766FC3-97DF-FF4D-BEFD-CCEC88FFC9ED}" srcOrd="0" destOrd="0" presId="urn:microsoft.com/office/officeart/2005/8/layout/lProcess2"/>
    <dgm:cxn modelId="{32C1F6D0-20E8-0046-99F3-435EDC44B940}" type="presOf" srcId="{1F226763-4D1C-B94D-88A5-A9DC199CAA64}" destId="{15E2A385-D3A3-A848-A782-E53B728FEDD6}" srcOrd="0" destOrd="0" presId="urn:microsoft.com/office/officeart/2005/8/layout/lProcess2"/>
    <dgm:cxn modelId="{5DB100DF-D314-C445-9823-7F59229BC484}" type="presOf" srcId="{91349C50-D445-484E-89C0-80461EF6DB06}" destId="{F672BF4C-6BD8-C643-BD2B-11B1A8378564}" srcOrd="0" destOrd="0" presId="urn:microsoft.com/office/officeart/2005/8/layout/lProcess2"/>
    <dgm:cxn modelId="{71D575E1-49F5-724F-ABC8-DD59A61773D7}" type="presOf" srcId="{5C5B03BA-B5A4-CC4B-9ED1-52364997D224}" destId="{D389814C-B1AF-164C-8FCE-F487B05691FB}" srcOrd="0" destOrd="0" presId="urn:microsoft.com/office/officeart/2005/8/layout/lProcess2"/>
    <dgm:cxn modelId="{848EC5E9-09A9-624A-B246-E74E006102C7}" srcId="{5581FDA4-BC7D-844B-8C5A-BC893DB31AF7}" destId="{C66CD7A1-7AAC-9446-B88C-89E6A2832C76}" srcOrd="2" destOrd="0" parTransId="{ACF5623E-19E2-D44D-A560-1FFEA85584EF}" sibTransId="{028D736A-9F1D-9F45-B1F1-1066DF3C04BE}"/>
    <dgm:cxn modelId="{A959FDE9-93EE-624D-9827-A3254EB1CDDE}" srcId="{5581FDA4-BC7D-844B-8C5A-BC893DB31AF7}" destId="{270B9E73-5CB3-854A-B1B6-BC1AFE38122F}" srcOrd="7" destOrd="0" parTransId="{0D08C482-5EBF-CC42-826C-F0DCCFA3A670}" sibTransId="{48A2A8FC-8407-A849-8AF7-65F59A8EF6FF}"/>
    <dgm:cxn modelId="{4596FEE9-A553-9D4C-A32A-37A285645863}" type="presOf" srcId="{B4B73E7F-9477-7F40-9391-BEFC28422F44}" destId="{A4DE2283-A794-6044-A16C-56BA94CA373F}" srcOrd="0" destOrd="0" presId="urn:microsoft.com/office/officeart/2005/8/layout/lProcess2"/>
    <dgm:cxn modelId="{795BD8EF-9E55-C549-892F-A95CB5494A97}" srcId="{5581FDA4-BC7D-844B-8C5A-BC893DB31AF7}" destId="{D3303178-CB44-CD4D-98A2-09DDCB4978F4}" srcOrd="5" destOrd="0" parTransId="{FDAC369C-73EB-8644-88D3-FDCC9A90A252}" sibTransId="{9DE7A463-80CE-B349-A482-AF2D935AA25A}"/>
    <dgm:cxn modelId="{5A417BF1-2BAD-9B4E-85B8-4D789FA820C6}" type="presOf" srcId="{A4798739-9E06-CB4C-83AC-6EEC67F6A416}" destId="{C8616505-8096-AD40-95A0-0368D934ADA0}" srcOrd="0" destOrd="0" presId="urn:microsoft.com/office/officeart/2005/8/layout/lProcess2"/>
    <dgm:cxn modelId="{E4DA24F2-0A4A-6B46-A557-53B0FAFD2A59}" type="presOf" srcId="{6B5BDA67-0E6A-9845-BD91-E7973D28B110}" destId="{CA615AC0-8303-8E44-B6DF-87B739DEC902}" srcOrd="0" destOrd="0" presId="urn:microsoft.com/office/officeart/2005/8/layout/lProcess2"/>
    <dgm:cxn modelId="{362E92F5-1FE0-4F4A-A64A-3B7FB80C0C51}" srcId="{1AB08361-C94E-F843-9064-B995A47941F9}" destId="{8AC2C798-4F82-F744-87D7-FE6440B7E2C8}" srcOrd="3" destOrd="0" parTransId="{096640F5-5786-5041-A7AD-A1185A41AE16}" sibTransId="{159EF85D-20C8-654B-8287-9860CFC294DA}"/>
    <dgm:cxn modelId="{572CBBF8-07A8-AE4E-BD51-95E41FC67996}" type="presOf" srcId="{5581FDA4-BC7D-844B-8C5A-BC893DB31AF7}" destId="{BB3D82A2-F0FC-2647-A30A-35A2A9F260A9}" srcOrd="0" destOrd="0" presId="urn:microsoft.com/office/officeart/2005/8/layout/lProcess2"/>
    <dgm:cxn modelId="{3DD619FC-1F0D-3343-A1E1-9587683BC1A1}" srcId="{6B5BDA67-0E6A-9845-BD91-E7973D28B110}" destId="{DEEF09E0-DBFB-A440-B06F-8FF0812712DD}" srcOrd="5" destOrd="0" parTransId="{88319C23-4AA4-4E4A-AFD1-01600CBD1E93}" sibTransId="{923C8096-D8B9-1844-8BB3-64C8CB7BCB80}"/>
    <dgm:cxn modelId="{802A69FC-0AFC-DF4E-8E41-DD13CC79B022}" type="presOf" srcId="{07CEE1C7-91C5-C545-A3CA-CC8F53550E45}" destId="{B6065BFD-4C1A-144D-A009-DA829D42F35A}" srcOrd="0" destOrd="0" presId="urn:microsoft.com/office/officeart/2005/8/layout/lProcess2"/>
    <dgm:cxn modelId="{743C6AF6-FADF-5D4C-984E-ECC32B43C182}" type="presParOf" srcId="{AEA8F60B-89ED-7C46-848F-1968C371A330}" destId="{39352B50-1FD5-7942-8292-D88DE90076E7}" srcOrd="0" destOrd="0" presId="urn:microsoft.com/office/officeart/2005/8/layout/lProcess2"/>
    <dgm:cxn modelId="{183F68F0-C1CD-FD4B-B730-5155907227D3}" type="presParOf" srcId="{39352B50-1FD5-7942-8292-D88DE90076E7}" destId="{CA615AC0-8303-8E44-B6DF-87B739DEC902}" srcOrd="0" destOrd="0" presId="urn:microsoft.com/office/officeart/2005/8/layout/lProcess2"/>
    <dgm:cxn modelId="{C2A51832-3702-F94B-A6A8-1FA9F3F4F659}" type="presParOf" srcId="{39352B50-1FD5-7942-8292-D88DE90076E7}" destId="{4F8544C6-5256-EC49-B338-BF5BA2203E69}" srcOrd="1" destOrd="0" presId="urn:microsoft.com/office/officeart/2005/8/layout/lProcess2"/>
    <dgm:cxn modelId="{6D9A85B3-BAEE-6046-B8B9-E5423BAF36E8}" type="presParOf" srcId="{39352B50-1FD5-7942-8292-D88DE90076E7}" destId="{15B75B55-37F3-2C4D-8242-3FBBA189FA92}" srcOrd="2" destOrd="0" presId="urn:microsoft.com/office/officeart/2005/8/layout/lProcess2"/>
    <dgm:cxn modelId="{2E48405F-A93E-3F47-BBBF-73BFC1D902A4}" type="presParOf" srcId="{15B75B55-37F3-2C4D-8242-3FBBA189FA92}" destId="{643A5040-B933-0E4E-8FA3-70D1D2922230}" srcOrd="0" destOrd="0" presId="urn:microsoft.com/office/officeart/2005/8/layout/lProcess2"/>
    <dgm:cxn modelId="{90B33A58-3500-C143-BB99-8A1206FB6D9B}" type="presParOf" srcId="{643A5040-B933-0E4E-8FA3-70D1D2922230}" destId="{15E2A385-D3A3-A848-A782-E53B728FEDD6}" srcOrd="0" destOrd="0" presId="urn:microsoft.com/office/officeart/2005/8/layout/lProcess2"/>
    <dgm:cxn modelId="{9149D5AE-BE09-AD40-B0A9-8BDC56D47532}" type="presParOf" srcId="{643A5040-B933-0E4E-8FA3-70D1D2922230}" destId="{C7405C8C-B654-7840-B071-DA6AA3D2D24C}" srcOrd="1" destOrd="0" presId="urn:microsoft.com/office/officeart/2005/8/layout/lProcess2"/>
    <dgm:cxn modelId="{BD221A92-2CAD-1444-9B85-1DF3851C2177}" type="presParOf" srcId="{643A5040-B933-0E4E-8FA3-70D1D2922230}" destId="{7FA532EF-35DF-F84C-A74D-29B745B51771}" srcOrd="2" destOrd="0" presId="urn:microsoft.com/office/officeart/2005/8/layout/lProcess2"/>
    <dgm:cxn modelId="{14B0FE1F-A5CF-1746-82A5-EFAFE85727BF}" type="presParOf" srcId="{643A5040-B933-0E4E-8FA3-70D1D2922230}" destId="{170241BF-014B-5D4A-809F-1F72DCC703A6}" srcOrd="3" destOrd="0" presId="urn:microsoft.com/office/officeart/2005/8/layout/lProcess2"/>
    <dgm:cxn modelId="{5EA4F3F3-3D92-654E-A07A-488979702DF8}" type="presParOf" srcId="{643A5040-B933-0E4E-8FA3-70D1D2922230}" destId="{31766FC3-97DF-FF4D-BEFD-CCEC88FFC9ED}" srcOrd="4" destOrd="0" presId="urn:microsoft.com/office/officeart/2005/8/layout/lProcess2"/>
    <dgm:cxn modelId="{2C8B7F79-B3BD-C048-9275-B8467DE9973D}" type="presParOf" srcId="{643A5040-B933-0E4E-8FA3-70D1D2922230}" destId="{358985B0-3E77-794F-B7E8-1422D25E9B58}" srcOrd="5" destOrd="0" presId="urn:microsoft.com/office/officeart/2005/8/layout/lProcess2"/>
    <dgm:cxn modelId="{C47ABEDF-BF24-0C4B-9364-17E3F93F0D5C}" type="presParOf" srcId="{643A5040-B933-0E4E-8FA3-70D1D2922230}" destId="{DBA162BD-AEEC-0F45-AF26-6DFF1A76FA52}" srcOrd="6" destOrd="0" presId="urn:microsoft.com/office/officeart/2005/8/layout/lProcess2"/>
    <dgm:cxn modelId="{9F6E730C-E213-504C-8247-E9F81CCBD8AC}" type="presParOf" srcId="{643A5040-B933-0E4E-8FA3-70D1D2922230}" destId="{B6D1FD93-EA9F-9149-96FA-B5D6FABD90E5}" srcOrd="7" destOrd="0" presId="urn:microsoft.com/office/officeart/2005/8/layout/lProcess2"/>
    <dgm:cxn modelId="{65058482-75C3-CE4C-85B1-9C9F2ADCEFD3}" type="presParOf" srcId="{643A5040-B933-0E4E-8FA3-70D1D2922230}" destId="{B6065BFD-4C1A-144D-A009-DA829D42F35A}" srcOrd="8" destOrd="0" presId="urn:microsoft.com/office/officeart/2005/8/layout/lProcess2"/>
    <dgm:cxn modelId="{45C8C7B0-817D-AA47-994C-EBAC022A23D8}" type="presParOf" srcId="{643A5040-B933-0E4E-8FA3-70D1D2922230}" destId="{82BD1A6B-891A-134B-8263-C701E4A24D5B}" srcOrd="9" destOrd="0" presId="urn:microsoft.com/office/officeart/2005/8/layout/lProcess2"/>
    <dgm:cxn modelId="{C2D92C7C-2916-094D-9F41-DD9AF68C02C3}" type="presParOf" srcId="{643A5040-B933-0E4E-8FA3-70D1D2922230}" destId="{F45E1D88-5622-A54B-8CD1-6F001BE17F9C}" srcOrd="10" destOrd="0" presId="urn:microsoft.com/office/officeart/2005/8/layout/lProcess2"/>
    <dgm:cxn modelId="{C151AE58-2800-0942-9AD2-7059AC6DE441}" type="presParOf" srcId="{643A5040-B933-0E4E-8FA3-70D1D2922230}" destId="{BE92606A-FFFF-B94B-98CC-8A3C73AAFCD7}" srcOrd="11" destOrd="0" presId="urn:microsoft.com/office/officeart/2005/8/layout/lProcess2"/>
    <dgm:cxn modelId="{70A211F5-E1A1-4F4B-A604-408F6B42FCD5}" type="presParOf" srcId="{643A5040-B933-0E4E-8FA3-70D1D2922230}" destId="{FD747C39-DF3C-F94E-A745-CBB8E02C3CB7}" srcOrd="12" destOrd="0" presId="urn:microsoft.com/office/officeart/2005/8/layout/lProcess2"/>
    <dgm:cxn modelId="{FFE5A8A1-1B5B-F549-AD0D-AC5378C668C3}" type="presParOf" srcId="{643A5040-B933-0E4E-8FA3-70D1D2922230}" destId="{E04D61E7-4234-0A49-9D8E-739CE736282A}" srcOrd="13" destOrd="0" presId="urn:microsoft.com/office/officeart/2005/8/layout/lProcess2"/>
    <dgm:cxn modelId="{2ED3A973-2B81-054D-B521-92486266AA1B}" type="presParOf" srcId="{643A5040-B933-0E4E-8FA3-70D1D2922230}" destId="{0B30B062-2ED8-1147-9AAA-0BF008B23FD1}" srcOrd="14" destOrd="0" presId="urn:microsoft.com/office/officeart/2005/8/layout/lProcess2"/>
    <dgm:cxn modelId="{4F093A2D-9C60-A842-97A4-F4FCF451EF85}" type="presParOf" srcId="{643A5040-B933-0E4E-8FA3-70D1D2922230}" destId="{5A3A6381-E559-8743-AD98-A4E5120C207B}" srcOrd="15" destOrd="0" presId="urn:microsoft.com/office/officeart/2005/8/layout/lProcess2"/>
    <dgm:cxn modelId="{6BACF688-EE1F-9A41-AE86-8ED09280A300}" type="presParOf" srcId="{643A5040-B933-0E4E-8FA3-70D1D2922230}" destId="{407135B8-80A0-4C4D-9CAB-04B7A57259C9}" srcOrd="16" destOrd="0" presId="urn:microsoft.com/office/officeart/2005/8/layout/lProcess2"/>
    <dgm:cxn modelId="{AE05A013-C722-F944-BA3E-DF88A6387849}" type="presParOf" srcId="{AEA8F60B-89ED-7C46-848F-1968C371A330}" destId="{A5916F30-F881-5E48-AAEB-775D3C5A4477}" srcOrd="1" destOrd="0" presId="urn:microsoft.com/office/officeart/2005/8/layout/lProcess2"/>
    <dgm:cxn modelId="{D61BA395-C855-5341-ACD3-F519A30D7404}" type="presParOf" srcId="{AEA8F60B-89ED-7C46-848F-1968C371A330}" destId="{080CE70F-F43B-B64C-9BF3-46E42A33847C}" srcOrd="2" destOrd="0" presId="urn:microsoft.com/office/officeart/2005/8/layout/lProcess2"/>
    <dgm:cxn modelId="{4F681A1E-6F91-A84D-BE4B-A3CADAB53560}" type="presParOf" srcId="{080CE70F-F43B-B64C-9BF3-46E42A33847C}" destId="{BB3D82A2-F0FC-2647-A30A-35A2A9F260A9}" srcOrd="0" destOrd="0" presId="urn:microsoft.com/office/officeart/2005/8/layout/lProcess2"/>
    <dgm:cxn modelId="{AF90C323-5BCA-9E47-8544-218E130149D5}" type="presParOf" srcId="{080CE70F-F43B-B64C-9BF3-46E42A33847C}" destId="{8F8D8414-35EA-2E4C-9355-B5CB0F94A9E0}" srcOrd="1" destOrd="0" presId="urn:microsoft.com/office/officeart/2005/8/layout/lProcess2"/>
    <dgm:cxn modelId="{3DE4A10F-E5A7-4D42-93BF-9C3ACC80D9AF}" type="presParOf" srcId="{080CE70F-F43B-B64C-9BF3-46E42A33847C}" destId="{05F8A3ED-9357-BC4A-8341-36C2A4E3D17D}" srcOrd="2" destOrd="0" presId="urn:microsoft.com/office/officeart/2005/8/layout/lProcess2"/>
    <dgm:cxn modelId="{6C14B307-A885-5D48-B2DF-6FA28B3E436D}" type="presParOf" srcId="{05F8A3ED-9357-BC4A-8341-36C2A4E3D17D}" destId="{629F8B84-C389-7B46-87F7-91CA6C50AD3A}" srcOrd="0" destOrd="0" presId="urn:microsoft.com/office/officeart/2005/8/layout/lProcess2"/>
    <dgm:cxn modelId="{A3E3638E-AD99-DF48-8DB8-E6F666E3439D}" type="presParOf" srcId="{629F8B84-C389-7B46-87F7-91CA6C50AD3A}" destId="{F672BF4C-6BD8-C643-BD2B-11B1A8378564}" srcOrd="0" destOrd="0" presId="urn:microsoft.com/office/officeart/2005/8/layout/lProcess2"/>
    <dgm:cxn modelId="{951B7C1A-E8A6-0B4E-86B9-9C93E54155D7}" type="presParOf" srcId="{629F8B84-C389-7B46-87F7-91CA6C50AD3A}" destId="{A6373D23-DF45-0E47-90CB-C52A1ED1E715}" srcOrd="1" destOrd="0" presId="urn:microsoft.com/office/officeart/2005/8/layout/lProcess2"/>
    <dgm:cxn modelId="{0CF8CA40-27D9-5E48-B0D6-5F6F92F9B0FF}" type="presParOf" srcId="{629F8B84-C389-7B46-87F7-91CA6C50AD3A}" destId="{0F9741A4-E02E-8541-8AFA-70C098A17725}" srcOrd="2" destOrd="0" presId="urn:microsoft.com/office/officeart/2005/8/layout/lProcess2"/>
    <dgm:cxn modelId="{2E117EA3-220B-014B-9A63-952A77250A2B}" type="presParOf" srcId="{629F8B84-C389-7B46-87F7-91CA6C50AD3A}" destId="{8A6471F2-807C-7348-956A-887C2165B739}" srcOrd="3" destOrd="0" presId="urn:microsoft.com/office/officeart/2005/8/layout/lProcess2"/>
    <dgm:cxn modelId="{6A1E13CC-370F-3341-B797-C8B48610362C}" type="presParOf" srcId="{629F8B84-C389-7B46-87F7-91CA6C50AD3A}" destId="{6297988C-C37C-F040-9C15-C542F6375F79}" srcOrd="4" destOrd="0" presId="urn:microsoft.com/office/officeart/2005/8/layout/lProcess2"/>
    <dgm:cxn modelId="{995E7C77-548B-A549-9C2F-4C06D59C9366}" type="presParOf" srcId="{629F8B84-C389-7B46-87F7-91CA6C50AD3A}" destId="{5E9EAD6B-6C5F-E24B-9AA8-E5F7C6587EE9}" srcOrd="5" destOrd="0" presId="urn:microsoft.com/office/officeart/2005/8/layout/lProcess2"/>
    <dgm:cxn modelId="{7C42BC04-3234-1C48-90BE-DC9CAD36D8FC}" type="presParOf" srcId="{629F8B84-C389-7B46-87F7-91CA6C50AD3A}" destId="{D389814C-B1AF-164C-8FCE-F487B05691FB}" srcOrd="6" destOrd="0" presId="urn:microsoft.com/office/officeart/2005/8/layout/lProcess2"/>
    <dgm:cxn modelId="{03131211-98EB-2A48-B1C3-FFC397F80A77}" type="presParOf" srcId="{629F8B84-C389-7B46-87F7-91CA6C50AD3A}" destId="{82EBF423-8DFE-F449-834A-BE00F410D787}" srcOrd="7" destOrd="0" presId="urn:microsoft.com/office/officeart/2005/8/layout/lProcess2"/>
    <dgm:cxn modelId="{D2B6E1B8-5FA3-9B45-BB99-DDC1B4FEEA7D}" type="presParOf" srcId="{629F8B84-C389-7B46-87F7-91CA6C50AD3A}" destId="{A4DE2283-A794-6044-A16C-56BA94CA373F}" srcOrd="8" destOrd="0" presId="urn:microsoft.com/office/officeart/2005/8/layout/lProcess2"/>
    <dgm:cxn modelId="{2877A0B3-9537-1248-BD27-AD0B37D02363}" type="presParOf" srcId="{629F8B84-C389-7B46-87F7-91CA6C50AD3A}" destId="{92BD8352-7CB4-1E4B-A66D-03DEA91B50E8}" srcOrd="9" destOrd="0" presId="urn:microsoft.com/office/officeart/2005/8/layout/lProcess2"/>
    <dgm:cxn modelId="{BB88796A-8042-6244-9459-D2CABB3D65C8}" type="presParOf" srcId="{629F8B84-C389-7B46-87F7-91CA6C50AD3A}" destId="{762B935C-31BF-4249-8593-F36BB2A9BC94}" srcOrd="10" destOrd="0" presId="urn:microsoft.com/office/officeart/2005/8/layout/lProcess2"/>
    <dgm:cxn modelId="{D00F8D4C-1980-A840-9806-04475D16E73D}" type="presParOf" srcId="{629F8B84-C389-7B46-87F7-91CA6C50AD3A}" destId="{221FB106-F4C5-FC4D-AD9F-07BB958B2B18}" srcOrd="11" destOrd="0" presId="urn:microsoft.com/office/officeart/2005/8/layout/lProcess2"/>
    <dgm:cxn modelId="{6078AF04-276E-2244-8D01-E826D1E2BD71}" type="presParOf" srcId="{629F8B84-C389-7B46-87F7-91CA6C50AD3A}" destId="{C8616505-8096-AD40-95A0-0368D934ADA0}" srcOrd="12" destOrd="0" presId="urn:microsoft.com/office/officeart/2005/8/layout/lProcess2"/>
    <dgm:cxn modelId="{01284B38-7867-4E46-A96D-B7B7381CC55E}" type="presParOf" srcId="{629F8B84-C389-7B46-87F7-91CA6C50AD3A}" destId="{6358AC3B-46CA-E046-9654-98A77BA8EE7C}" srcOrd="13" destOrd="0" presId="urn:microsoft.com/office/officeart/2005/8/layout/lProcess2"/>
    <dgm:cxn modelId="{F9A1AC32-7CFC-1040-9D98-616EEBF3150A}" type="presParOf" srcId="{629F8B84-C389-7B46-87F7-91CA6C50AD3A}" destId="{058AA0BE-8013-1C4C-A341-76347CDD9105}" srcOrd="14" destOrd="0" presId="urn:microsoft.com/office/officeart/2005/8/layout/lProcess2"/>
    <dgm:cxn modelId="{183B041C-8239-D84C-A7EE-9FBF0CAE82EE}" type="presParOf" srcId="{629F8B84-C389-7B46-87F7-91CA6C50AD3A}" destId="{FA96E995-9E9E-3245-BD3D-F10FAADA5410}" srcOrd="15" destOrd="0" presId="urn:microsoft.com/office/officeart/2005/8/layout/lProcess2"/>
    <dgm:cxn modelId="{C7E4C4D2-C24D-6640-ABC2-A65669EFF0EB}" type="presParOf" srcId="{629F8B84-C389-7B46-87F7-91CA6C50AD3A}" destId="{0252AED1-3238-4341-9C93-CEFB99DA3E0F}" srcOrd="16" destOrd="0" presId="urn:microsoft.com/office/officeart/2005/8/layout/lProcess2"/>
    <dgm:cxn modelId="{784206BC-19C3-4041-A0FC-D553F4DCFBD4}" type="presParOf" srcId="{AEA8F60B-89ED-7C46-848F-1968C371A330}" destId="{B3F51B2B-4D9B-284A-AA30-F4FA4BAA56A2}" srcOrd="3" destOrd="0" presId="urn:microsoft.com/office/officeart/2005/8/layout/lProcess2"/>
    <dgm:cxn modelId="{483CEED7-8158-584E-93FE-A99E8D7623DD}" type="presParOf" srcId="{AEA8F60B-89ED-7C46-848F-1968C371A330}" destId="{EF35F3CE-C996-9240-BBD5-6DEC6E4C1C6A}" srcOrd="4" destOrd="0" presId="urn:microsoft.com/office/officeart/2005/8/layout/lProcess2"/>
    <dgm:cxn modelId="{9DF3DD78-DFB4-614E-819E-B43C8A0D787B}" type="presParOf" srcId="{EF35F3CE-C996-9240-BBD5-6DEC6E4C1C6A}" destId="{80CB2685-B4F6-8542-8DEF-F16AB5575A56}" srcOrd="0" destOrd="0" presId="urn:microsoft.com/office/officeart/2005/8/layout/lProcess2"/>
    <dgm:cxn modelId="{DF121834-8DFE-2446-8E8F-5627595C23B4}" type="presParOf" srcId="{EF35F3CE-C996-9240-BBD5-6DEC6E4C1C6A}" destId="{48E92601-95DD-9041-8E77-3637F1865B19}" srcOrd="1" destOrd="0" presId="urn:microsoft.com/office/officeart/2005/8/layout/lProcess2"/>
    <dgm:cxn modelId="{74B2B451-8AF5-FD44-927F-0D54D44F0357}" type="presParOf" srcId="{EF35F3CE-C996-9240-BBD5-6DEC6E4C1C6A}" destId="{C9F7096E-B747-AF46-BEC8-715467363F35}" srcOrd="2" destOrd="0" presId="urn:microsoft.com/office/officeart/2005/8/layout/lProcess2"/>
    <dgm:cxn modelId="{45ACED6F-ED1C-264B-BCF5-1A44803AB5A9}" type="presParOf" srcId="{C9F7096E-B747-AF46-BEC8-715467363F35}" destId="{92B6A708-E7BC-C14B-A626-E9382DC7C9AC}" srcOrd="0" destOrd="0" presId="urn:microsoft.com/office/officeart/2005/8/layout/lProcess2"/>
    <dgm:cxn modelId="{848CF464-BF98-1447-9CC9-3F8BFD3791A6}" type="presParOf" srcId="{92B6A708-E7BC-C14B-A626-E9382DC7C9AC}" destId="{8A6FB3B3-AE2C-AC4B-9A23-0BDB17F9509B}" srcOrd="0" destOrd="0" presId="urn:microsoft.com/office/officeart/2005/8/layout/lProcess2"/>
    <dgm:cxn modelId="{294C8701-DDC3-CA43-B58A-8BE34AD110DA}" type="presParOf" srcId="{92B6A708-E7BC-C14B-A626-E9382DC7C9AC}" destId="{7ABA169F-84BB-AD45-A4C3-603633BF58C9}" srcOrd="1" destOrd="0" presId="urn:microsoft.com/office/officeart/2005/8/layout/lProcess2"/>
    <dgm:cxn modelId="{969AFAA8-E70E-2A4C-B60A-AA385E9D3433}" type="presParOf" srcId="{92B6A708-E7BC-C14B-A626-E9382DC7C9AC}" destId="{3B3CAEA6-D4D7-7A4E-ACDE-68731BD0CA95}" srcOrd="2" destOrd="0" presId="urn:microsoft.com/office/officeart/2005/8/layout/lProcess2"/>
    <dgm:cxn modelId="{DDB324FA-D09B-B942-BCA5-DB15B14F2AE3}" type="presParOf" srcId="{92B6A708-E7BC-C14B-A626-E9382DC7C9AC}" destId="{07123A33-7F7C-BB4B-BEF2-D0B2A54232AC}" srcOrd="3" destOrd="0" presId="urn:microsoft.com/office/officeart/2005/8/layout/lProcess2"/>
    <dgm:cxn modelId="{BD38BF04-8CFE-6A49-AD8C-F84C454BEF4D}" type="presParOf" srcId="{92B6A708-E7BC-C14B-A626-E9382DC7C9AC}" destId="{0C7CD956-84C3-D045-AF7D-D3B39113DFBD}" srcOrd="4" destOrd="0" presId="urn:microsoft.com/office/officeart/2005/8/layout/lProcess2"/>
    <dgm:cxn modelId="{7C0BE58E-D868-A14D-9B16-5F5D47646A72}" type="presParOf" srcId="{92B6A708-E7BC-C14B-A626-E9382DC7C9AC}" destId="{1D9B30ED-B52D-A348-9A01-6EEBE928983F}" srcOrd="5" destOrd="0" presId="urn:microsoft.com/office/officeart/2005/8/layout/lProcess2"/>
    <dgm:cxn modelId="{D27B071E-F34F-454B-8974-7B66768ACCE5}" type="presParOf" srcId="{92B6A708-E7BC-C14B-A626-E9382DC7C9AC}" destId="{D34645D8-73DD-594A-AD9C-33FDC84AFB15}" srcOrd="6"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42A8015-9F09-0A44-A71B-EE92707B7992}" type="doc">
      <dgm:prSet loTypeId="urn:microsoft.com/office/officeart/2005/8/layout/bProcess3" loCatId="" qsTypeId="urn:microsoft.com/office/officeart/2005/8/quickstyle/simple1" qsCatId="simple" csTypeId="urn:microsoft.com/office/officeart/2005/8/colors/accent1_4" csCatId="accent1" phldr="1"/>
      <dgm:spPr/>
      <dgm:t>
        <a:bodyPr/>
        <a:lstStyle/>
        <a:p>
          <a:endParaRPr lang="de-DE"/>
        </a:p>
      </dgm:t>
    </dgm:pt>
    <dgm:pt modelId="{CD630DCF-40DF-2942-819F-D9F27D70BBA8}">
      <dgm:prSet phldrT="[Text]" custT="1"/>
      <dgm:spPr>
        <a:solidFill>
          <a:srgbClr val="4E8F00"/>
        </a:solidFill>
      </dgm:spPr>
      <dgm:t>
        <a:bodyPr/>
        <a:lstStyle/>
        <a:p>
          <a:r>
            <a:rPr lang="de-DE" sz="2000" dirty="0">
              <a:latin typeface="Calibri" panose="020F0502020204030204" pitchFamily="34" charset="0"/>
              <a:cs typeface="Calibri" panose="020F0502020204030204" pitchFamily="34" charset="0"/>
            </a:rPr>
            <a:t>Die Gruppe wird </a:t>
          </a:r>
          <a:r>
            <a:rPr lang="de-DE" sz="2000" u="sng" dirty="0">
              <a:latin typeface="Calibri" panose="020F0502020204030204" pitchFamily="34" charset="0"/>
              <a:cs typeface="Calibri" panose="020F0502020204030204" pitchFamily="34" charset="0"/>
            </a:rPr>
            <a:t>eingeteilt</a:t>
          </a:r>
          <a:r>
            <a:rPr lang="de-DE" sz="2000" dirty="0">
              <a:latin typeface="Calibri" panose="020F0502020204030204" pitchFamily="34" charset="0"/>
              <a:cs typeface="Calibri" panose="020F0502020204030204" pitchFamily="34" charset="0"/>
            </a:rPr>
            <a:t>. </a:t>
          </a:r>
        </a:p>
      </dgm:t>
    </dgm:pt>
    <dgm:pt modelId="{F79A26C3-F9B7-AD4A-92E3-003C45A538CA}" type="sibTrans" cxnId="{24066AB3-ECFA-CB41-A2F7-755CCB058126}">
      <dgm:prSet/>
      <dgm:spPr>
        <a:ln w="12700"/>
      </dgm:spPr>
      <dgm:t>
        <a:bodyPr/>
        <a:lstStyle/>
        <a:p>
          <a:endParaRPr lang="de-DE"/>
        </a:p>
      </dgm:t>
    </dgm:pt>
    <dgm:pt modelId="{BEA9D559-A4BF-814D-A52D-70DA789BB932}" type="parTrans" cxnId="{24066AB3-ECFA-CB41-A2F7-755CCB058126}">
      <dgm:prSet/>
      <dgm:spPr/>
      <dgm:t>
        <a:bodyPr/>
        <a:lstStyle/>
        <a:p>
          <a:endParaRPr lang="de-DE"/>
        </a:p>
      </dgm:t>
    </dgm:pt>
    <dgm:pt modelId="{3B51A275-F7C8-B54F-ADCE-EACCE927476B}">
      <dgm:prSet phldrT="[Text]" custT="1"/>
      <dgm:spPr>
        <a:solidFill>
          <a:schemeClr val="accent1">
            <a:lumMod val="50000"/>
          </a:schemeClr>
        </a:solidFill>
      </dgm:spPr>
      <dgm:t>
        <a:bodyPr/>
        <a:lstStyle/>
        <a:p>
          <a:r>
            <a:rPr lang="de-DE" sz="2000" dirty="0">
              <a:latin typeface="Calibri" panose="020F0502020204030204" pitchFamily="34" charset="0"/>
              <a:cs typeface="Calibri" panose="020F0502020204030204" pitchFamily="34" charset="0"/>
            </a:rPr>
            <a:t>Am Tisch </a:t>
          </a:r>
          <a:r>
            <a:rPr lang="de-DE" sz="2000" u="sng" dirty="0">
              <a:latin typeface="Calibri" panose="020F0502020204030204" pitchFamily="34" charset="0"/>
              <a:cs typeface="Calibri" panose="020F0502020204030204" pitchFamily="34" charset="0"/>
            </a:rPr>
            <a:t>begrüßen</a:t>
          </a:r>
          <a:r>
            <a:rPr lang="de-DE" sz="2000" dirty="0">
              <a:latin typeface="Calibri" panose="020F0502020204030204" pitchFamily="34" charset="0"/>
              <a:cs typeface="Calibri" panose="020F0502020204030204" pitchFamily="34" charset="0"/>
            </a:rPr>
            <a:t> wir uns gegenseitig mit Namen.</a:t>
          </a:r>
        </a:p>
      </dgm:t>
    </dgm:pt>
    <dgm:pt modelId="{37D14390-287F-B544-A9C8-BD56FFFBE3FF}" type="sibTrans" cxnId="{08F6CFA5-AD10-3045-B7CA-58E339212047}">
      <dgm:prSet/>
      <dgm:spPr>
        <a:ln w="12700"/>
      </dgm:spPr>
      <dgm:t>
        <a:bodyPr/>
        <a:lstStyle/>
        <a:p>
          <a:endParaRPr lang="de-DE"/>
        </a:p>
      </dgm:t>
    </dgm:pt>
    <dgm:pt modelId="{DD506920-FD5B-7F49-B478-2313508D4C09}" type="parTrans" cxnId="{08F6CFA5-AD10-3045-B7CA-58E339212047}">
      <dgm:prSet/>
      <dgm:spPr/>
      <dgm:t>
        <a:bodyPr/>
        <a:lstStyle/>
        <a:p>
          <a:endParaRPr lang="de-DE"/>
        </a:p>
      </dgm:t>
    </dgm:pt>
    <dgm:pt modelId="{60C90DCA-40EC-934A-81EF-6587B89303D0}">
      <dgm:prSet phldrT="[Text]" custT="1"/>
      <dgm:spPr>
        <a:solidFill>
          <a:srgbClr val="92D050"/>
        </a:solidFill>
      </dgm:spPr>
      <dgm:t>
        <a:bodyPr/>
        <a:lstStyle/>
        <a:p>
          <a:r>
            <a:rPr lang="de-DE" sz="2000" dirty="0">
              <a:latin typeface="Calibri" panose="020F0502020204030204" pitchFamily="34" charset="0"/>
              <a:cs typeface="Calibri" panose="020F0502020204030204" pitchFamily="34" charset="0"/>
            </a:rPr>
            <a:t>Wir überlegen </a:t>
          </a:r>
          <a:r>
            <a:rPr lang="de-DE" sz="2000" u="sng" dirty="0">
              <a:latin typeface="Calibri" panose="020F0502020204030204" pitchFamily="34" charset="0"/>
              <a:cs typeface="Calibri" panose="020F0502020204030204" pitchFamily="34" charset="0"/>
            </a:rPr>
            <a:t>gemeinsam</a:t>
          </a:r>
          <a:r>
            <a:rPr lang="de-DE" sz="2000" dirty="0">
              <a:latin typeface="Calibri" panose="020F0502020204030204" pitchFamily="34" charset="0"/>
              <a:cs typeface="Calibri" panose="020F0502020204030204" pitchFamily="34" charset="0"/>
            </a:rPr>
            <a:t>, welches Spiel wir spielen möchten.</a:t>
          </a:r>
        </a:p>
      </dgm:t>
    </dgm:pt>
    <dgm:pt modelId="{7D2B6956-9358-E841-8418-06AB1CDE3007}" type="sibTrans" cxnId="{FA992669-AADA-1545-9057-78F953ED224A}">
      <dgm:prSet/>
      <dgm:spPr>
        <a:ln w="12700"/>
      </dgm:spPr>
      <dgm:t>
        <a:bodyPr/>
        <a:lstStyle/>
        <a:p>
          <a:endParaRPr lang="de-DE"/>
        </a:p>
      </dgm:t>
    </dgm:pt>
    <dgm:pt modelId="{5C4EC887-62FA-7B46-B22B-1FB7EF626F56}" type="parTrans" cxnId="{FA992669-AADA-1545-9057-78F953ED224A}">
      <dgm:prSet/>
      <dgm:spPr/>
      <dgm:t>
        <a:bodyPr/>
        <a:lstStyle/>
        <a:p>
          <a:endParaRPr lang="de-DE"/>
        </a:p>
      </dgm:t>
    </dgm:pt>
    <dgm:pt modelId="{942AE619-2527-5248-88D9-46ACE0A8E506}">
      <dgm:prSet phldrT="[Text]" custT="1"/>
      <dgm:spPr>
        <a:solidFill>
          <a:srgbClr val="4E8F00"/>
        </a:solidFill>
      </dgm:spPr>
      <dgm:t>
        <a:bodyPr/>
        <a:lstStyle/>
        <a:p>
          <a:r>
            <a:rPr lang="de-DE" sz="2000" dirty="0">
              <a:latin typeface="Calibri" panose="020F0502020204030204" pitchFamily="34" charset="0"/>
              <a:cs typeface="Calibri" panose="020F0502020204030204" pitchFamily="34" charset="0"/>
            </a:rPr>
            <a:t>Die Mehrheit entscheidet.</a:t>
          </a:r>
        </a:p>
      </dgm:t>
    </dgm:pt>
    <dgm:pt modelId="{540D4770-C843-EC41-AB18-E919119BA4E8}" type="sibTrans" cxnId="{ED289BD0-E85E-974E-9458-8F75445CE0E0}">
      <dgm:prSet/>
      <dgm:spPr>
        <a:ln w="12700"/>
      </dgm:spPr>
      <dgm:t>
        <a:bodyPr/>
        <a:lstStyle/>
        <a:p>
          <a:endParaRPr lang="de-DE"/>
        </a:p>
      </dgm:t>
    </dgm:pt>
    <dgm:pt modelId="{7133B1C2-ACF8-1249-9AA4-3234FE8D23C5}" type="parTrans" cxnId="{ED289BD0-E85E-974E-9458-8F75445CE0E0}">
      <dgm:prSet/>
      <dgm:spPr/>
      <dgm:t>
        <a:bodyPr/>
        <a:lstStyle/>
        <a:p>
          <a:endParaRPr lang="de-DE"/>
        </a:p>
      </dgm:t>
    </dgm:pt>
    <dgm:pt modelId="{B02DDBA1-9A5E-634D-894B-1DEBB9BE2F85}">
      <dgm:prSet phldrT="[Text]" custT="1"/>
      <dgm:spPr>
        <a:solidFill>
          <a:schemeClr val="accent1">
            <a:lumMod val="50000"/>
          </a:schemeClr>
        </a:solidFill>
      </dgm:spPr>
      <dgm:t>
        <a:bodyPr/>
        <a:lstStyle/>
        <a:p>
          <a:r>
            <a:rPr lang="de-DE" sz="2000" dirty="0">
              <a:latin typeface="Calibri" panose="020F0502020204030204" pitchFamily="34" charset="0"/>
              <a:cs typeface="Calibri" panose="020F0502020204030204" pitchFamily="34" charset="0"/>
            </a:rPr>
            <a:t>Wir bestimmen einen </a:t>
          </a:r>
          <a:r>
            <a:rPr lang="de-DE" sz="2000" u="sng" dirty="0">
              <a:latin typeface="Calibri" panose="020F0502020204030204" pitchFamily="34" charset="0"/>
              <a:cs typeface="Calibri" panose="020F0502020204030204" pitchFamily="34" charset="0"/>
            </a:rPr>
            <a:t>Spielleiter.</a:t>
          </a:r>
        </a:p>
      </dgm:t>
    </dgm:pt>
    <dgm:pt modelId="{88CB1204-EA80-6B42-9394-08F188C752EA}" type="sibTrans" cxnId="{AFC873F7-4F16-F745-86A2-9EE493FE9CC4}">
      <dgm:prSet/>
      <dgm:spPr>
        <a:ln w="12700"/>
      </dgm:spPr>
      <dgm:t>
        <a:bodyPr/>
        <a:lstStyle/>
        <a:p>
          <a:endParaRPr lang="de-DE"/>
        </a:p>
      </dgm:t>
    </dgm:pt>
    <dgm:pt modelId="{FF5749D6-A4AC-9146-8269-8015781C3237}" type="parTrans" cxnId="{AFC873F7-4F16-F745-86A2-9EE493FE9CC4}">
      <dgm:prSet/>
      <dgm:spPr/>
      <dgm:t>
        <a:bodyPr/>
        <a:lstStyle/>
        <a:p>
          <a:endParaRPr lang="de-DE"/>
        </a:p>
      </dgm:t>
    </dgm:pt>
    <dgm:pt modelId="{C1599E4E-ACDE-CD42-9828-BE63989040FA}">
      <dgm:prSet phldrT="[Text]" custT="1"/>
      <dgm:spPr>
        <a:solidFill>
          <a:schemeClr val="accent1">
            <a:lumMod val="50000"/>
          </a:schemeClr>
        </a:solidFill>
      </dgm:spPr>
      <dgm:t>
        <a:bodyPr/>
        <a:lstStyle/>
        <a:p>
          <a:r>
            <a:rPr lang="de-DE" sz="2000" dirty="0">
              <a:latin typeface="Calibri" panose="020F0502020204030204" pitchFamily="34" charset="0"/>
              <a:cs typeface="Calibri" panose="020F0502020204030204" pitchFamily="34" charset="0"/>
            </a:rPr>
            <a:t>Wir spielen </a:t>
          </a:r>
          <a:r>
            <a:rPr lang="de-DE" sz="2000" u="sng" dirty="0">
              <a:latin typeface="Calibri" panose="020F0502020204030204" pitchFamily="34" charset="0"/>
              <a:cs typeface="Calibri" panose="020F0502020204030204" pitchFamily="34" charset="0"/>
            </a:rPr>
            <a:t>ein </a:t>
          </a:r>
          <a:r>
            <a:rPr lang="de-DE" sz="2000" dirty="0">
              <a:latin typeface="Calibri" panose="020F0502020204030204" pitchFamily="34" charset="0"/>
              <a:cs typeface="Calibri" panose="020F0502020204030204" pitchFamily="34" charset="0"/>
            </a:rPr>
            <a:t>Spiel während der Spielzeit.</a:t>
          </a:r>
        </a:p>
      </dgm:t>
    </dgm:pt>
    <dgm:pt modelId="{6ABAFF1F-E884-4548-A29A-383AD96A1E43}" type="sibTrans" cxnId="{E4226B71-42E1-CB46-B050-5EE7123A0169}">
      <dgm:prSet/>
      <dgm:spPr>
        <a:ln w="12700"/>
      </dgm:spPr>
      <dgm:t>
        <a:bodyPr/>
        <a:lstStyle/>
        <a:p>
          <a:endParaRPr lang="de-DE"/>
        </a:p>
      </dgm:t>
    </dgm:pt>
    <dgm:pt modelId="{2508CD39-2C38-B140-A510-7C1DC594AF35}" type="parTrans" cxnId="{E4226B71-42E1-CB46-B050-5EE7123A0169}">
      <dgm:prSet/>
      <dgm:spPr/>
      <dgm:t>
        <a:bodyPr/>
        <a:lstStyle/>
        <a:p>
          <a:endParaRPr lang="de-DE"/>
        </a:p>
      </dgm:t>
    </dgm:pt>
    <dgm:pt modelId="{C0040118-1085-F54F-9872-C08487BC3782}">
      <dgm:prSet phldrT="[Text]" custT="1"/>
      <dgm:spPr>
        <a:solidFill>
          <a:srgbClr val="4E8F00"/>
        </a:solidFill>
      </dgm:spPr>
      <dgm:t>
        <a:bodyPr/>
        <a:lstStyle/>
        <a:p>
          <a:r>
            <a:rPr lang="de-DE" sz="2000" dirty="0">
              <a:latin typeface="Calibri" panose="020F0502020204030204" pitchFamily="34" charset="0"/>
              <a:cs typeface="Calibri" panose="020F0502020204030204" pitchFamily="34" charset="0"/>
            </a:rPr>
            <a:t>Am Ende treffen wir uns alle im Kreis und </a:t>
          </a:r>
          <a:r>
            <a:rPr lang="de-DE" sz="2000" u="sng" dirty="0">
              <a:latin typeface="Calibri" panose="020F0502020204030204" pitchFamily="34" charset="0"/>
              <a:cs typeface="Calibri" panose="020F0502020204030204" pitchFamily="34" charset="0"/>
            </a:rPr>
            <a:t>sprechen</a:t>
          </a:r>
          <a:r>
            <a:rPr lang="de-DE" sz="2000" dirty="0">
              <a:latin typeface="Calibri" panose="020F0502020204030204" pitchFamily="34" charset="0"/>
              <a:cs typeface="Calibri" panose="020F0502020204030204" pitchFamily="34" charset="0"/>
            </a:rPr>
            <a:t> über die </a:t>
          </a:r>
          <a:r>
            <a:rPr lang="de-DE" sz="2000" u="sng" dirty="0">
              <a:latin typeface="Calibri" panose="020F0502020204030204" pitchFamily="34" charset="0"/>
              <a:cs typeface="Calibri" panose="020F0502020204030204" pitchFamily="34" charset="0"/>
            </a:rPr>
            <a:t>Spielzeit.</a:t>
          </a:r>
        </a:p>
      </dgm:t>
    </dgm:pt>
    <dgm:pt modelId="{C4CE9A8A-7712-C244-9B8F-107ECD1B0C53}" type="sibTrans" cxnId="{08268605-1467-154B-92CD-E3A09CC52F73}">
      <dgm:prSet/>
      <dgm:spPr/>
      <dgm:t>
        <a:bodyPr/>
        <a:lstStyle/>
        <a:p>
          <a:endParaRPr lang="de-DE"/>
        </a:p>
      </dgm:t>
    </dgm:pt>
    <dgm:pt modelId="{8B342648-CB65-2945-BAAF-C7FEFE02EB11}" type="parTrans" cxnId="{08268605-1467-154B-92CD-E3A09CC52F73}">
      <dgm:prSet/>
      <dgm:spPr/>
      <dgm:t>
        <a:bodyPr/>
        <a:lstStyle/>
        <a:p>
          <a:endParaRPr lang="de-DE"/>
        </a:p>
      </dgm:t>
    </dgm:pt>
    <dgm:pt modelId="{E490418F-4748-D349-BD0D-1A106DEC5E13}" type="pres">
      <dgm:prSet presAssocID="{942A8015-9F09-0A44-A71B-EE92707B7992}" presName="Name0" presStyleCnt="0">
        <dgm:presLayoutVars>
          <dgm:dir/>
          <dgm:resizeHandles val="exact"/>
        </dgm:presLayoutVars>
      </dgm:prSet>
      <dgm:spPr/>
    </dgm:pt>
    <dgm:pt modelId="{B3FFA3B4-9A2D-5C4C-BF5B-51CB4FD36F05}" type="pres">
      <dgm:prSet presAssocID="{CD630DCF-40DF-2942-819F-D9F27D70BBA8}" presName="node" presStyleLbl="node1" presStyleIdx="0" presStyleCnt="7">
        <dgm:presLayoutVars>
          <dgm:bulletEnabled val="1"/>
        </dgm:presLayoutVars>
      </dgm:prSet>
      <dgm:spPr/>
    </dgm:pt>
    <dgm:pt modelId="{F05841E1-491A-9B47-9E3A-920F0935BB71}" type="pres">
      <dgm:prSet presAssocID="{F79A26C3-F9B7-AD4A-92E3-003C45A538CA}" presName="sibTrans" presStyleLbl="sibTrans1D1" presStyleIdx="0" presStyleCnt="6"/>
      <dgm:spPr/>
    </dgm:pt>
    <dgm:pt modelId="{387C1011-5053-1B47-A91E-70E25A6B99AA}" type="pres">
      <dgm:prSet presAssocID="{F79A26C3-F9B7-AD4A-92E3-003C45A538CA}" presName="connectorText" presStyleLbl="sibTrans1D1" presStyleIdx="0" presStyleCnt="6"/>
      <dgm:spPr/>
    </dgm:pt>
    <dgm:pt modelId="{C076DC4B-1702-FA4E-9F7C-C979A7D35164}" type="pres">
      <dgm:prSet presAssocID="{3B51A275-F7C8-B54F-ADCE-EACCE927476B}" presName="node" presStyleLbl="node1" presStyleIdx="1" presStyleCnt="7">
        <dgm:presLayoutVars>
          <dgm:bulletEnabled val="1"/>
        </dgm:presLayoutVars>
      </dgm:prSet>
      <dgm:spPr/>
    </dgm:pt>
    <dgm:pt modelId="{6682F9F9-903A-954F-83EC-9AA39BE63EEB}" type="pres">
      <dgm:prSet presAssocID="{37D14390-287F-B544-A9C8-BD56FFFBE3FF}" presName="sibTrans" presStyleLbl="sibTrans1D1" presStyleIdx="1" presStyleCnt="6"/>
      <dgm:spPr/>
    </dgm:pt>
    <dgm:pt modelId="{C5EA350A-3843-9B4F-A842-A2003D6B6686}" type="pres">
      <dgm:prSet presAssocID="{37D14390-287F-B544-A9C8-BD56FFFBE3FF}" presName="connectorText" presStyleLbl="sibTrans1D1" presStyleIdx="1" presStyleCnt="6"/>
      <dgm:spPr/>
    </dgm:pt>
    <dgm:pt modelId="{B309D79F-68ED-D147-B9B5-963B62EAFDB5}" type="pres">
      <dgm:prSet presAssocID="{60C90DCA-40EC-934A-81EF-6587B89303D0}" presName="node" presStyleLbl="node1" presStyleIdx="2" presStyleCnt="7">
        <dgm:presLayoutVars>
          <dgm:bulletEnabled val="1"/>
        </dgm:presLayoutVars>
      </dgm:prSet>
      <dgm:spPr/>
    </dgm:pt>
    <dgm:pt modelId="{49CEBB6B-AB77-FC48-BA98-7EC72699F98B}" type="pres">
      <dgm:prSet presAssocID="{7D2B6956-9358-E841-8418-06AB1CDE3007}" presName="sibTrans" presStyleLbl="sibTrans1D1" presStyleIdx="2" presStyleCnt="6"/>
      <dgm:spPr/>
    </dgm:pt>
    <dgm:pt modelId="{EFDC51A7-F8EE-B749-85E9-6FE32E0F8A78}" type="pres">
      <dgm:prSet presAssocID="{7D2B6956-9358-E841-8418-06AB1CDE3007}" presName="connectorText" presStyleLbl="sibTrans1D1" presStyleIdx="2" presStyleCnt="6"/>
      <dgm:spPr/>
    </dgm:pt>
    <dgm:pt modelId="{16C2567E-8333-EC4C-9707-9DC58D910F51}" type="pres">
      <dgm:prSet presAssocID="{942AE619-2527-5248-88D9-46ACE0A8E506}" presName="node" presStyleLbl="node1" presStyleIdx="3" presStyleCnt="7">
        <dgm:presLayoutVars>
          <dgm:bulletEnabled val="1"/>
        </dgm:presLayoutVars>
      </dgm:prSet>
      <dgm:spPr/>
    </dgm:pt>
    <dgm:pt modelId="{1C6743B4-CC04-5E48-9451-7A9C34080F5E}" type="pres">
      <dgm:prSet presAssocID="{540D4770-C843-EC41-AB18-E919119BA4E8}" presName="sibTrans" presStyleLbl="sibTrans1D1" presStyleIdx="3" presStyleCnt="6"/>
      <dgm:spPr/>
    </dgm:pt>
    <dgm:pt modelId="{4F54F0C1-A651-DE47-A7C8-7EDC67EADEDE}" type="pres">
      <dgm:prSet presAssocID="{540D4770-C843-EC41-AB18-E919119BA4E8}" presName="connectorText" presStyleLbl="sibTrans1D1" presStyleIdx="3" presStyleCnt="6"/>
      <dgm:spPr/>
    </dgm:pt>
    <dgm:pt modelId="{FCB73355-B3E2-0E46-A903-29488BAF86E3}" type="pres">
      <dgm:prSet presAssocID="{B02DDBA1-9A5E-634D-894B-1DEBB9BE2F85}" presName="node" presStyleLbl="node1" presStyleIdx="4" presStyleCnt="7">
        <dgm:presLayoutVars>
          <dgm:bulletEnabled val="1"/>
        </dgm:presLayoutVars>
      </dgm:prSet>
      <dgm:spPr/>
    </dgm:pt>
    <dgm:pt modelId="{0BBB2DE9-7E38-2548-8034-76769F971733}" type="pres">
      <dgm:prSet presAssocID="{88CB1204-EA80-6B42-9394-08F188C752EA}" presName="sibTrans" presStyleLbl="sibTrans1D1" presStyleIdx="4" presStyleCnt="6"/>
      <dgm:spPr/>
    </dgm:pt>
    <dgm:pt modelId="{8D83326B-C3A6-0C4B-8C22-589C38F897A4}" type="pres">
      <dgm:prSet presAssocID="{88CB1204-EA80-6B42-9394-08F188C752EA}" presName="connectorText" presStyleLbl="sibTrans1D1" presStyleIdx="4" presStyleCnt="6"/>
      <dgm:spPr/>
    </dgm:pt>
    <dgm:pt modelId="{07747E73-5C9B-0C43-9460-0FBCB70B6FCE}" type="pres">
      <dgm:prSet presAssocID="{C1599E4E-ACDE-CD42-9828-BE63989040FA}" presName="node" presStyleLbl="node1" presStyleIdx="5" presStyleCnt="7" custLinFactNeighborX="81730" custLinFactNeighborY="1953">
        <dgm:presLayoutVars>
          <dgm:bulletEnabled val="1"/>
        </dgm:presLayoutVars>
      </dgm:prSet>
      <dgm:spPr/>
    </dgm:pt>
    <dgm:pt modelId="{15F9B072-D083-9E41-A5B3-D9B27970A750}" type="pres">
      <dgm:prSet presAssocID="{6ABAFF1F-E884-4548-A29A-383AD96A1E43}" presName="sibTrans" presStyleLbl="sibTrans1D1" presStyleIdx="5" presStyleCnt="6"/>
      <dgm:spPr/>
    </dgm:pt>
    <dgm:pt modelId="{0945E330-9DB4-0B42-82B3-61776FC34F99}" type="pres">
      <dgm:prSet presAssocID="{6ABAFF1F-E884-4548-A29A-383AD96A1E43}" presName="connectorText" presStyleLbl="sibTrans1D1" presStyleIdx="5" presStyleCnt="6"/>
      <dgm:spPr/>
    </dgm:pt>
    <dgm:pt modelId="{FF6B2C4D-0098-C644-AD41-D7E87DDBCEEF}" type="pres">
      <dgm:prSet presAssocID="{C0040118-1085-F54F-9872-C08487BC3782}" presName="node" presStyleLbl="node1" presStyleIdx="6" presStyleCnt="7" custScaleX="147175" custLinFactNeighborX="77620" custLinFactNeighborY="1953">
        <dgm:presLayoutVars>
          <dgm:bulletEnabled val="1"/>
        </dgm:presLayoutVars>
      </dgm:prSet>
      <dgm:spPr/>
    </dgm:pt>
  </dgm:ptLst>
  <dgm:cxnLst>
    <dgm:cxn modelId="{07A74303-2216-1A4D-9260-ED30FA9F3A44}" type="presOf" srcId="{37D14390-287F-B544-A9C8-BD56FFFBE3FF}" destId="{C5EA350A-3843-9B4F-A842-A2003D6B6686}" srcOrd="1" destOrd="0" presId="urn:microsoft.com/office/officeart/2005/8/layout/bProcess3"/>
    <dgm:cxn modelId="{08268605-1467-154B-92CD-E3A09CC52F73}" srcId="{942A8015-9F09-0A44-A71B-EE92707B7992}" destId="{C0040118-1085-F54F-9872-C08487BC3782}" srcOrd="6" destOrd="0" parTransId="{8B342648-CB65-2945-BAAF-C7FEFE02EB11}" sibTransId="{C4CE9A8A-7712-C244-9B8F-107ECD1B0C53}"/>
    <dgm:cxn modelId="{10167307-7E90-E542-9C00-3B3AB87C63D4}" type="presOf" srcId="{540D4770-C843-EC41-AB18-E919119BA4E8}" destId="{1C6743B4-CC04-5E48-9451-7A9C34080F5E}" srcOrd="0" destOrd="0" presId="urn:microsoft.com/office/officeart/2005/8/layout/bProcess3"/>
    <dgm:cxn modelId="{35FFD80A-F692-B741-9645-56BE4782C8CE}" type="presOf" srcId="{88CB1204-EA80-6B42-9394-08F188C752EA}" destId="{8D83326B-C3A6-0C4B-8C22-589C38F897A4}" srcOrd="1" destOrd="0" presId="urn:microsoft.com/office/officeart/2005/8/layout/bProcess3"/>
    <dgm:cxn modelId="{59B7F917-31AA-9F4F-9A67-C9814A1E07DF}" type="presOf" srcId="{B02DDBA1-9A5E-634D-894B-1DEBB9BE2F85}" destId="{FCB73355-B3E2-0E46-A903-29488BAF86E3}" srcOrd="0" destOrd="0" presId="urn:microsoft.com/office/officeart/2005/8/layout/bProcess3"/>
    <dgm:cxn modelId="{C3265A21-6420-5F4E-AC70-B736E4A405B2}" type="presOf" srcId="{7D2B6956-9358-E841-8418-06AB1CDE3007}" destId="{EFDC51A7-F8EE-B749-85E9-6FE32E0F8A78}" srcOrd="1" destOrd="0" presId="urn:microsoft.com/office/officeart/2005/8/layout/bProcess3"/>
    <dgm:cxn modelId="{9C99F72D-00BC-C445-B596-B117B24FE322}" type="presOf" srcId="{540D4770-C843-EC41-AB18-E919119BA4E8}" destId="{4F54F0C1-A651-DE47-A7C8-7EDC67EADEDE}" srcOrd="1" destOrd="0" presId="urn:microsoft.com/office/officeart/2005/8/layout/bProcess3"/>
    <dgm:cxn modelId="{D434283A-84C8-AE4E-99E0-F3D4E2B7C72C}" type="presOf" srcId="{3B51A275-F7C8-B54F-ADCE-EACCE927476B}" destId="{C076DC4B-1702-FA4E-9F7C-C979A7D35164}" srcOrd="0" destOrd="0" presId="urn:microsoft.com/office/officeart/2005/8/layout/bProcess3"/>
    <dgm:cxn modelId="{7CDB863C-4311-4C4B-B9E8-55554EDFDA03}" type="presOf" srcId="{C0040118-1085-F54F-9872-C08487BC3782}" destId="{FF6B2C4D-0098-C644-AD41-D7E87DDBCEEF}" srcOrd="0" destOrd="0" presId="urn:microsoft.com/office/officeart/2005/8/layout/bProcess3"/>
    <dgm:cxn modelId="{6126E643-55F5-9947-9899-072CB43DAC0F}" type="presOf" srcId="{F79A26C3-F9B7-AD4A-92E3-003C45A538CA}" destId="{387C1011-5053-1B47-A91E-70E25A6B99AA}" srcOrd="1" destOrd="0" presId="urn:microsoft.com/office/officeart/2005/8/layout/bProcess3"/>
    <dgm:cxn modelId="{EBA38D4F-1EF3-054B-8EE6-7ACDA69C40AF}" type="presOf" srcId="{CD630DCF-40DF-2942-819F-D9F27D70BBA8}" destId="{B3FFA3B4-9A2D-5C4C-BF5B-51CB4FD36F05}" srcOrd="0" destOrd="0" presId="urn:microsoft.com/office/officeart/2005/8/layout/bProcess3"/>
    <dgm:cxn modelId="{4FDBBE53-9824-394E-B118-0E2C69A4548C}" type="presOf" srcId="{942A8015-9F09-0A44-A71B-EE92707B7992}" destId="{E490418F-4748-D349-BD0D-1A106DEC5E13}" srcOrd="0" destOrd="0" presId="urn:microsoft.com/office/officeart/2005/8/layout/bProcess3"/>
    <dgm:cxn modelId="{94C80B5D-C158-F447-A82E-FB9A54E0AE69}" type="presOf" srcId="{F79A26C3-F9B7-AD4A-92E3-003C45A538CA}" destId="{F05841E1-491A-9B47-9E3A-920F0935BB71}" srcOrd="0" destOrd="0" presId="urn:microsoft.com/office/officeart/2005/8/layout/bProcess3"/>
    <dgm:cxn modelId="{0AB38666-EA26-AB47-96AF-00854CC58B6E}" type="presOf" srcId="{7D2B6956-9358-E841-8418-06AB1CDE3007}" destId="{49CEBB6B-AB77-FC48-BA98-7EC72699F98B}" srcOrd="0" destOrd="0" presId="urn:microsoft.com/office/officeart/2005/8/layout/bProcess3"/>
    <dgm:cxn modelId="{FA992669-AADA-1545-9057-78F953ED224A}" srcId="{942A8015-9F09-0A44-A71B-EE92707B7992}" destId="{60C90DCA-40EC-934A-81EF-6587B89303D0}" srcOrd="2" destOrd="0" parTransId="{5C4EC887-62FA-7B46-B22B-1FB7EF626F56}" sibTransId="{7D2B6956-9358-E841-8418-06AB1CDE3007}"/>
    <dgm:cxn modelId="{E4226B71-42E1-CB46-B050-5EE7123A0169}" srcId="{942A8015-9F09-0A44-A71B-EE92707B7992}" destId="{C1599E4E-ACDE-CD42-9828-BE63989040FA}" srcOrd="5" destOrd="0" parTransId="{2508CD39-2C38-B140-A510-7C1DC594AF35}" sibTransId="{6ABAFF1F-E884-4548-A29A-383AD96A1E43}"/>
    <dgm:cxn modelId="{DACB5B7F-43A8-664B-8FEA-8BF4651275ED}" type="presOf" srcId="{37D14390-287F-B544-A9C8-BD56FFFBE3FF}" destId="{6682F9F9-903A-954F-83EC-9AA39BE63EEB}" srcOrd="0" destOrd="0" presId="urn:microsoft.com/office/officeart/2005/8/layout/bProcess3"/>
    <dgm:cxn modelId="{6183BD83-BCB6-684D-A403-8A2935422654}" type="presOf" srcId="{6ABAFF1F-E884-4548-A29A-383AD96A1E43}" destId="{15F9B072-D083-9E41-A5B3-D9B27970A750}" srcOrd="0" destOrd="0" presId="urn:microsoft.com/office/officeart/2005/8/layout/bProcess3"/>
    <dgm:cxn modelId="{03868085-9ADD-CC44-8BA7-3C788DA947D5}" type="presOf" srcId="{C1599E4E-ACDE-CD42-9828-BE63989040FA}" destId="{07747E73-5C9B-0C43-9460-0FBCB70B6FCE}" srcOrd="0" destOrd="0" presId="urn:microsoft.com/office/officeart/2005/8/layout/bProcess3"/>
    <dgm:cxn modelId="{44237DA3-C147-EB46-8C66-E726C4F2CA4F}" type="presOf" srcId="{60C90DCA-40EC-934A-81EF-6587B89303D0}" destId="{B309D79F-68ED-D147-B9B5-963B62EAFDB5}" srcOrd="0" destOrd="0" presId="urn:microsoft.com/office/officeart/2005/8/layout/bProcess3"/>
    <dgm:cxn modelId="{08F6CFA5-AD10-3045-B7CA-58E339212047}" srcId="{942A8015-9F09-0A44-A71B-EE92707B7992}" destId="{3B51A275-F7C8-B54F-ADCE-EACCE927476B}" srcOrd="1" destOrd="0" parTransId="{DD506920-FD5B-7F49-B478-2313508D4C09}" sibTransId="{37D14390-287F-B544-A9C8-BD56FFFBE3FF}"/>
    <dgm:cxn modelId="{116FCEAB-6AFB-914E-B288-A0AEB0DF626C}" type="presOf" srcId="{88CB1204-EA80-6B42-9394-08F188C752EA}" destId="{0BBB2DE9-7E38-2548-8034-76769F971733}" srcOrd="0" destOrd="0" presId="urn:microsoft.com/office/officeart/2005/8/layout/bProcess3"/>
    <dgm:cxn modelId="{24066AB3-ECFA-CB41-A2F7-755CCB058126}" srcId="{942A8015-9F09-0A44-A71B-EE92707B7992}" destId="{CD630DCF-40DF-2942-819F-D9F27D70BBA8}" srcOrd="0" destOrd="0" parTransId="{BEA9D559-A4BF-814D-A52D-70DA789BB932}" sibTransId="{F79A26C3-F9B7-AD4A-92E3-003C45A538CA}"/>
    <dgm:cxn modelId="{ED289BD0-E85E-974E-9458-8F75445CE0E0}" srcId="{942A8015-9F09-0A44-A71B-EE92707B7992}" destId="{942AE619-2527-5248-88D9-46ACE0A8E506}" srcOrd="3" destOrd="0" parTransId="{7133B1C2-ACF8-1249-9AA4-3234FE8D23C5}" sibTransId="{540D4770-C843-EC41-AB18-E919119BA4E8}"/>
    <dgm:cxn modelId="{C2B601F7-D07A-DB45-9F63-001E30CEBF12}" type="presOf" srcId="{942AE619-2527-5248-88D9-46ACE0A8E506}" destId="{16C2567E-8333-EC4C-9707-9DC58D910F51}" srcOrd="0" destOrd="0" presId="urn:microsoft.com/office/officeart/2005/8/layout/bProcess3"/>
    <dgm:cxn modelId="{AFC873F7-4F16-F745-86A2-9EE493FE9CC4}" srcId="{942A8015-9F09-0A44-A71B-EE92707B7992}" destId="{B02DDBA1-9A5E-634D-894B-1DEBB9BE2F85}" srcOrd="4" destOrd="0" parTransId="{FF5749D6-A4AC-9146-8269-8015781C3237}" sibTransId="{88CB1204-EA80-6B42-9394-08F188C752EA}"/>
    <dgm:cxn modelId="{9B1DC2FC-372F-5143-AA33-E971C480B1BE}" type="presOf" srcId="{6ABAFF1F-E884-4548-A29A-383AD96A1E43}" destId="{0945E330-9DB4-0B42-82B3-61776FC34F99}" srcOrd="1" destOrd="0" presId="urn:microsoft.com/office/officeart/2005/8/layout/bProcess3"/>
    <dgm:cxn modelId="{27BAFA90-AC7F-AE4C-85C3-1F1606D610B2}" type="presParOf" srcId="{E490418F-4748-D349-BD0D-1A106DEC5E13}" destId="{B3FFA3B4-9A2D-5C4C-BF5B-51CB4FD36F05}" srcOrd="0" destOrd="0" presId="urn:microsoft.com/office/officeart/2005/8/layout/bProcess3"/>
    <dgm:cxn modelId="{ABB11E81-4181-1F42-A76D-2EEA31A5DDC3}" type="presParOf" srcId="{E490418F-4748-D349-BD0D-1A106DEC5E13}" destId="{F05841E1-491A-9B47-9E3A-920F0935BB71}" srcOrd="1" destOrd="0" presId="urn:microsoft.com/office/officeart/2005/8/layout/bProcess3"/>
    <dgm:cxn modelId="{0B433B32-E727-3E47-96B1-31CA334EBC47}" type="presParOf" srcId="{F05841E1-491A-9B47-9E3A-920F0935BB71}" destId="{387C1011-5053-1B47-A91E-70E25A6B99AA}" srcOrd="0" destOrd="0" presId="urn:microsoft.com/office/officeart/2005/8/layout/bProcess3"/>
    <dgm:cxn modelId="{41216C60-922F-2E4C-999D-49775F0996C7}" type="presParOf" srcId="{E490418F-4748-D349-BD0D-1A106DEC5E13}" destId="{C076DC4B-1702-FA4E-9F7C-C979A7D35164}" srcOrd="2" destOrd="0" presId="urn:microsoft.com/office/officeart/2005/8/layout/bProcess3"/>
    <dgm:cxn modelId="{3CA19092-ED5A-E444-86A9-58959C720772}" type="presParOf" srcId="{E490418F-4748-D349-BD0D-1A106DEC5E13}" destId="{6682F9F9-903A-954F-83EC-9AA39BE63EEB}" srcOrd="3" destOrd="0" presId="urn:microsoft.com/office/officeart/2005/8/layout/bProcess3"/>
    <dgm:cxn modelId="{37CB823E-01F8-8642-AB6F-9B54D32EBB79}" type="presParOf" srcId="{6682F9F9-903A-954F-83EC-9AA39BE63EEB}" destId="{C5EA350A-3843-9B4F-A842-A2003D6B6686}" srcOrd="0" destOrd="0" presId="urn:microsoft.com/office/officeart/2005/8/layout/bProcess3"/>
    <dgm:cxn modelId="{37814A0E-25CA-1648-B48C-18227FF79762}" type="presParOf" srcId="{E490418F-4748-D349-BD0D-1A106DEC5E13}" destId="{B309D79F-68ED-D147-B9B5-963B62EAFDB5}" srcOrd="4" destOrd="0" presId="urn:microsoft.com/office/officeart/2005/8/layout/bProcess3"/>
    <dgm:cxn modelId="{DE38C593-18BA-D143-BB57-8513D1A909D6}" type="presParOf" srcId="{E490418F-4748-D349-BD0D-1A106DEC5E13}" destId="{49CEBB6B-AB77-FC48-BA98-7EC72699F98B}" srcOrd="5" destOrd="0" presId="urn:microsoft.com/office/officeart/2005/8/layout/bProcess3"/>
    <dgm:cxn modelId="{DEDB79DE-4EAF-0D41-872F-F30ED367A58C}" type="presParOf" srcId="{49CEBB6B-AB77-FC48-BA98-7EC72699F98B}" destId="{EFDC51A7-F8EE-B749-85E9-6FE32E0F8A78}" srcOrd="0" destOrd="0" presId="urn:microsoft.com/office/officeart/2005/8/layout/bProcess3"/>
    <dgm:cxn modelId="{7CCC82A5-227D-FA4C-B1E0-17BB8013434C}" type="presParOf" srcId="{E490418F-4748-D349-BD0D-1A106DEC5E13}" destId="{16C2567E-8333-EC4C-9707-9DC58D910F51}" srcOrd="6" destOrd="0" presId="urn:microsoft.com/office/officeart/2005/8/layout/bProcess3"/>
    <dgm:cxn modelId="{0CEDDF2A-1C8C-CE4C-BF08-2834A04C0650}" type="presParOf" srcId="{E490418F-4748-D349-BD0D-1A106DEC5E13}" destId="{1C6743B4-CC04-5E48-9451-7A9C34080F5E}" srcOrd="7" destOrd="0" presId="urn:microsoft.com/office/officeart/2005/8/layout/bProcess3"/>
    <dgm:cxn modelId="{8742C2C0-32D1-C94A-8DEA-F122BA3A6765}" type="presParOf" srcId="{1C6743B4-CC04-5E48-9451-7A9C34080F5E}" destId="{4F54F0C1-A651-DE47-A7C8-7EDC67EADEDE}" srcOrd="0" destOrd="0" presId="urn:microsoft.com/office/officeart/2005/8/layout/bProcess3"/>
    <dgm:cxn modelId="{7211DAFE-336A-0441-A8AC-B952B34C7405}" type="presParOf" srcId="{E490418F-4748-D349-BD0D-1A106DEC5E13}" destId="{FCB73355-B3E2-0E46-A903-29488BAF86E3}" srcOrd="8" destOrd="0" presId="urn:microsoft.com/office/officeart/2005/8/layout/bProcess3"/>
    <dgm:cxn modelId="{226B2683-6BAA-A040-A382-56692FB68D8C}" type="presParOf" srcId="{E490418F-4748-D349-BD0D-1A106DEC5E13}" destId="{0BBB2DE9-7E38-2548-8034-76769F971733}" srcOrd="9" destOrd="0" presId="urn:microsoft.com/office/officeart/2005/8/layout/bProcess3"/>
    <dgm:cxn modelId="{40714922-72CA-4E47-A80B-54E459367394}" type="presParOf" srcId="{0BBB2DE9-7E38-2548-8034-76769F971733}" destId="{8D83326B-C3A6-0C4B-8C22-589C38F897A4}" srcOrd="0" destOrd="0" presId="urn:microsoft.com/office/officeart/2005/8/layout/bProcess3"/>
    <dgm:cxn modelId="{0548393D-19C6-C548-95EF-012527962C71}" type="presParOf" srcId="{E490418F-4748-D349-BD0D-1A106DEC5E13}" destId="{07747E73-5C9B-0C43-9460-0FBCB70B6FCE}" srcOrd="10" destOrd="0" presId="urn:microsoft.com/office/officeart/2005/8/layout/bProcess3"/>
    <dgm:cxn modelId="{80191050-9A46-B848-ACCD-81FA352B17BD}" type="presParOf" srcId="{E490418F-4748-D349-BD0D-1A106DEC5E13}" destId="{15F9B072-D083-9E41-A5B3-D9B27970A750}" srcOrd="11" destOrd="0" presId="urn:microsoft.com/office/officeart/2005/8/layout/bProcess3"/>
    <dgm:cxn modelId="{C5BF82D6-58A5-DF4C-B689-10FF524F3A84}" type="presParOf" srcId="{15F9B072-D083-9E41-A5B3-D9B27970A750}" destId="{0945E330-9DB4-0B42-82B3-61776FC34F99}" srcOrd="0" destOrd="0" presId="urn:microsoft.com/office/officeart/2005/8/layout/bProcess3"/>
    <dgm:cxn modelId="{6DCA0AE6-4D5B-E948-BC24-C851DCAAD279}" type="presParOf" srcId="{E490418F-4748-D349-BD0D-1A106DEC5E13}" destId="{FF6B2C4D-0098-C644-AD41-D7E87DDBCEEF}" srcOrd="12"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102576E-9486-4E6C-BBB3-91A1C0E64171}"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7AEC6B8C-F395-4944-8150-54EC5C9689E5}">
      <dgm:prSet/>
      <dgm:spPr>
        <a:solidFill>
          <a:srgbClr val="92D050"/>
        </a:solidFill>
      </dgm:spPr>
      <dgm:t>
        <a:bodyPr/>
        <a:lstStyle/>
        <a:p>
          <a:endParaRPr lang="en-US" dirty="0">
            <a:latin typeface="Calibri" panose="020F0502020204030204" pitchFamily="34" charset="0"/>
            <a:cs typeface="Calibri" panose="020F0502020204030204" pitchFamily="34" charset="0"/>
          </a:endParaRPr>
        </a:p>
      </dgm:t>
    </dgm:pt>
    <dgm:pt modelId="{89BE0ADF-BB2B-4C63-B8B8-08196973AF8F}" type="parTrans" cxnId="{F7E760FD-5E51-4D8D-AD1B-D0EC6553B973}">
      <dgm:prSet/>
      <dgm:spPr/>
      <dgm:t>
        <a:bodyPr/>
        <a:lstStyle/>
        <a:p>
          <a:endParaRPr lang="en-US"/>
        </a:p>
      </dgm:t>
    </dgm:pt>
    <dgm:pt modelId="{0BA7A94E-5EF9-4561-BBCE-D4B48598B693}" type="sibTrans" cxnId="{F7E760FD-5E51-4D8D-AD1B-D0EC6553B973}">
      <dgm:prSet/>
      <dgm:spPr>
        <a:noFill/>
        <a:ln>
          <a:noFill/>
        </a:ln>
      </dgm:spPr>
      <dgm:t>
        <a:bodyPr/>
        <a:lstStyle/>
        <a:p>
          <a:endParaRPr lang="en-US"/>
        </a:p>
      </dgm:t>
    </dgm:pt>
    <dgm:pt modelId="{4B75C414-9AC7-4D1F-9E82-905E9E3BFEDA}">
      <dgm:prSet custT="1"/>
      <dgm:spPr>
        <a:solidFill>
          <a:srgbClr val="FF9300"/>
        </a:solidFill>
      </dgm:spPr>
      <dgm:t>
        <a:bodyPr/>
        <a:lstStyle/>
        <a:p>
          <a:pPr algn="ctr"/>
          <a:endParaRPr lang="en-US" sz="2000" dirty="0">
            <a:latin typeface="Calibri" panose="020F0502020204030204" pitchFamily="34" charset="0"/>
            <a:cs typeface="Calibri" panose="020F0502020204030204" pitchFamily="34" charset="0"/>
          </a:endParaRPr>
        </a:p>
      </dgm:t>
    </dgm:pt>
    <dgm:pt modelId="{A51B4140-E966-4788-81BD-1CEA0529E659}" type="parTrans" cxnId="{0A2ACF32-6AC4-4025-81F1-F2E6289EDB48}">
      <dgm:prSet/>
      <dgm:spPr/>
      <dgm:t>
        <a:bodyPr/>
        <a:lstStyle/>
        <a:p>
          <a:endParaRPr lang="en-US"/>
        </a:p>
      </dgm:t>
    </dgm:pt>
    <dgm:pt modelId="{12780DD7-F890-4CC1-B829-1BBE2A8CFD93}" type="sibTrans" cxnId="{0A2ACF32-6AC4-4025-81F1-F2E6289EDB48}">
      <dgm:prSet/>
      <dgm:spPr/>
      <dgm:t>
        <a:bodyPr/>
        <a:lstStyle/>
        <a:p>
          <a:endParaRPr lang="en-US"/>
        </a:p>
      </dgm:t>
    </dgm:pt>
    <dgm:pt modelId="{2150069D-87D0-B044-AB14-929E9727E5FD}" type="pres">
      <dgm:prSet presAssocID="{F102576E-9486-4E6C-BBB3-91A1C0E64171}" presName="outerComposite" presStyleCnt="0">
        <dgm:presLayoutVars>
          <dgm:chMax val="5"/>
          <dgm:dir/>
          <dgm:resizeHandles val="exact"/>
        </dgm:presLayoutVars>
      </dgm:prSet>
      <dgm:spPr/>
    </dgm:pt>
    <dgm:pt modelId="{B351B186-5E81-1545-8DB5-2ACB6965DA75}" type="pres">
      <dgm:prSet presAssocID="{F102576E-9486-4E6C-BBB3-91A1C0E64171}" presName="dummyMaxCanvas" presStyleCnt="0">
        <dgm:presLayoutVars/>
      </dgm:prSet>
      <dgm:spPr/>
    </dgm:pt>
    <dgm:pt modelId="{143F86EC-1F16-4B43-9F5E-D3A05C17D8BD}" type="pres">
      <dgm:prSet presAssocID="{F102576E-9486-4E6C-BBB3-91A1C0E64171}" presName="TwoNodes_1" presStyleLbl="node1" presStyleIdx="0" presStyleCnt="2" custScaleX="97043" custLinFactNeighborX="-195" custLinFactNeighborY="1744">
        <dgm:presLayoutVars>
          <dgm:bulletEnabled val="1"/>
        </dgm:presLayoutVars>
      </dgm:prSet>
      <dgm:spPr/>
    </dgm:pt>
    <dgm:pt modelId="{52505F2F-8864-D345-B734-DB3E9D9A7D71}" type="pres">
      <dgm:prSet presAssocID="{F102576E-9486-4E6C-BBB3-91A1C0E64171}" presName="TwoNodes_2" presStyleLbl="node1" presStyleIdx="1" presStyleCnt="2" custScaleX="85023" custLinFactNeighborX="2509" custLinFactNeighborY="44856">
        <dgm:presLayoutVars>
          <dgm:bulletEnabled val="1"/>
        </dgm:presLayoutVars>
      </dgm:prSet>
      <dgm:spPr/>
    </dgm:pt>
    <dgm:pt modelId="{BACDFBD2-59CA-8148-AC73-AEC00B91DEC3}" type="pres">
      <dgm:prSet presAssocID="{F102576E-9486-4E6C-BBB3-91A1C0E64171}" presName="TwoConn_1-2" presStyleLbl="fgAccFollowNode1" presStyleIdx="0" presStyleCnt="1" custLinFactX="19441" custLinFactY="-2192" custLinFactNeighborX="100000" custLinFactNeighborY="-100000">
        <dgm:presLayoutVars>
          <dgm:bulletEnabled val="1"/>
        </dgm:presLayoutVars>
      </dgm:prSet>
      <dgm:spPr/>
    </dgm:pt>
    <dgm:pt modelId="{2D73AED9-8FB3-3845-8C78-766D714FB69B}" type="pres">
      <dgm:prSet presAssocID="{F102576E-9486-4E6C-BBB3-91A1C0E64171}" presName="TwoNodes_1_text" presStyleLbl="node1" presStyleIdx="1" presStyleCnt="2">
        <dgm:presLayoutVars>
          <dgm:bulletEnabled val="1"/>
        </dgm:presLayoutVars>
      </dgm:prSet>
      <dgm:spPr/>
    </dgm:pt>
    <dgm:pt modelId="{89842C86-924F-E849-84F8-96797D847B15}" type="pres">
      <dgm:prSet presAssocID="{F102576E-9486-4E6C-BBB3-91A1C0E64171}" presName="TwoNodes_2_text" presStyleLbl="node1" presStyleIdx="1" presStyleCnt="2">
        <dgm:presLayoutVars>
          <dgm:bulletEnabled val="1"/>
        </dgm:presLayoutVars>
      </dgm:prSet>
      <dgm:spPr/>
    </dgm:pt>
  </dgm:ptLst>
  <dgm:cxnLst>
    <dgm:cxn modelId="{0A2ACF32-6AC4-4025-81F1-F2E6289EDB48}" srcId="{F102576E-9486-4E6C-BBB3-91A1C0E64171}" destId="{4B75C414-9AC7-4D1F-9E82-905E9E3BFEDA}" srcOrd="1" destOrd="0" parTransId="{A51B4140-E966-4788-81BD-1CEA0529E659}" sibTransId="{12780DD7-F890-4CC1-B829-1BBE2A8CFD93}"/>
    <dgm:cxn modelId="{0376254C-CD7C-FF4F-9499-2E89C8C098AD}" type="presOf" srcId="{F102576E-9486-4E6C-BBB3-91A1C0E64171}" destId="{2150069D-87D0-B044-AB14-929E9727E5FD}" srcOrd="0" destOrd="0" presId="urn:microsoft.com/office/officeart/2005/8/layout/vProcess5"/>
    <dgm:cxn modelId="{2D05A7A5-0E80-3142-A165-6C30B0F23BEE}" type="presOf" srcId="{7AEC6B8C-F395-4944-8150-54EC5C9689E5}" destId="{2D73AED9-8FB3-3845-8C78-766D714FB69B}" srcOrd="1" destOrd="0" presId="urn:microsoft.com/office/officeart/2005/8/layout/vProcess5"/>
    <dgm:cxn modelId="{7BF925AC-87B2-6C4F-927E-72C4FA5D045E}" type="presOf" srcId="{4B75C414-9AC7-4D1F-9E82-905E9E3BFEDA}" destId="{89842C86-924F-E849-84F8-96797D847B15}" srcOrd="1" destOrd="0" presId="urn:microsoft.com/office/officeart/2005/8/layout/vProcess5"/>
    <dgm:cxn modelId="{6675E1B1-1A54-8343-8939-F4F43966736C}" type="presOf" srcId="{0BA7A94E-5EF9-4561-BBCE-D4B48598B693}" destId="{BACDFBD2-59CA-8148-AC73-AEC00B91DEC3}" srcOrd="0" destOrd="0" presId="urn:microsoft.com/office/officeart/2005/8/layout/vProcess5"/>
    <dgm:cxn modelId="{FDF8A5C6-BA60-AA4A-994F-F83669EDDCD5}" type="presOf" srcId="{7AEC6B8C-F395-4944-8150-54EC5C9689E5}" destId="{143F86EC-1F16-4B43-9F5E-D3A05C17D8BD}" srcOrd="0" destOrd="0" presId="urn:microsoft.com/office/officeart/2005/8/layout/vProcess5"/>
    <dgm:cxn modelId="{2A0CEDEF-23D8-7D45-A5ED-D5CBE86CBB96}" type="presOf" srcId="{4B75C414-9AC7-4D1F-9E82-905E9E3BFEDA}" destId="{52505F2F-8864-D345-B734-DB3E9D9A7D71}" srcOrd="0" destOrd="0" presId="urn:microsoft.com/office/officeart/2005/8/layout/vProcess5"/>
    <dgm:cxn modelId="{F7E760FD-5E51-4D8D-AD1B-D0EC6553B973}" srcId="{F102576E-9486-4E6C-BBB3-91A1C0E64171}" destId="{7AEC6B8C-F395-4944-8150-54EC5C9689E5}" srcOrd="0" destOrd="0" parTransId="{89BE0ADF-BB2B-4C63-B8B8-08196973AF8F}" sibTransId="{0BA7A94E-5EF9-4561-BBCE-D4B48598B693}"/>
    <dgm:cxn modelId="{55C9A7B1-2E43-E546-AE1B-0CFC70B54569}" type="presParOf" srcId="{2150069D-87D0-B044-AB14-929E9727E5FD}" destId="{B351B186-5E81-1545-8DB5-2ACB6965DA75}" srcOrd="0" destOrd="0" presId="urn:microsoft.com/office/officeart/2005/8/layout/vProcess5"/>
    <dgm:cxn modelId="{752DEC6E-442B-D14E-B964-774989EC47AE}" type="presParOf" srcId="{2150069D-87D0-B044-AB14-929E9727E5FD}" destId="{143F86EC-1F16-4B43-9F5E-D3A05C17D8BD}" srcOrd="1" destOrd="0" presId="urn:microsoft.com/office/officeart/2005/8/layout/vProcess5"/>
    <dgm:cxn modelId="{3D87A8B6-FA53-2D48-BE7E-9CCE0F5D4A40}" type="presParOf" srcId="{2150069D-87D0-B044-AB14-929E9727E5FD}" destId="{52505F2F-8864-D345-B734-DB3E9D9A7D71}" srcOrd="2" destOrd="0" presId="urn:microsoft.com/office/officeart/2005/8/layout/vProcess5"/>
    <dgm:cxn modelId="{3D99D6DA-D12B-D74D-B5B5-12CDA07315FB}" type="presParOf" srcId="{2150069D-87D0-B044-AB14-929E9727E5FD}" destId="{BACDFBD2-59CA-8148-AC73-AEC00B91DEC3}" srcOrd="3" destOrd="0" presId="urn:microsoft.com/office/officeart/2005/8/layout/vProcess5"/>
    <dgm:cxn modelId="{4A562C3E-B582-B94F-BF35-C69812C0D981}" type="presParOf" srcId="{2150069D-87D0-B044-AB14-929E9727E5FD}" destId="{2D73AED9-8FB3-3845-8C78-766D714FB69B}" srcOrd="4" destOrd="0" presId="urn:microsoft.com/office/officeart/2005/8/layout/vProcess5"/>
    <dgm:cxn modelId="{0B4774AA-22CC-5246-9CD4-7DFFE8223D38}" type="presParOf" srcId="{2150069D-87D0-B044-AB14-929E9727E5FD}" destId="{89842C86-924F-E849-84F8-96797D847B15}"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D71E98-39B7-3A4B-BB1A-E4AEA9DA14A1}">
      <dsp:nvSpPr>
        <dsp:cNvPr id="0" name=""/>
        <dsp:cNvSpPr/>
      </dsp:nvSpPr>
      <dsp:spPr>
        <a:xfrm>
          <a:off x="3855" y="3452"/>
          <a:ext cx="11464778" cy="1305604"/>
        </a:xfrm>
        <a:prstGeom prst="roundRect">
          <a:avLst>
            <a:gd name="adj" fmla="val 10000"/>
          </a:avLst>
        </a:prstGeom>
        <a:solidFill>
          <a:srgbClr val="92D05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Clr>
              <a:schemeClr val="tx1"/>
            </a:buClr>
            <a:buSzPct val="80000"/>
            <a:buNone/>
          </a:pPr>
          <a:r>
            <a:rPr kumimoji="0" lang="de-DE" sz="24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Die Einhaltung des „Ablaufs einer Spielstunde“ schafft einen festen Rahmen, um Kinder überhaupt ins Spielen zu bringen. </a:t>
          </a:r>
          <a:r>
            <a:rPr lang="de-DE" sz="2400"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Die tragende Säule des Konzeptes „Lernen durch Spielen“ sind die Regeln „Ablauf der Spielstunde“.</a:t>
          </a:r>
          <a:endParaRPr lang="de-DE" sz="2400" kern="1200" dirty="0"/>
        </a:p>
      </dsp:txBody>
      <dsp:txXfrm>
        <a:off x="42095" y="41692"/>
        <a:ext cx="11388298" cy="1229124"/>
      </dsp:txXfrm>
    </dsp:sp>
    <dsp:sp modelId="{00DCB795-59DC-DC4D-9670-906AF6FB86E6}">
      <dsp:nvSpPr>
        <dsp:cNvPr id="0" name=""/>
        <dsp:cNvSpPr/>
      </dsp:nvSpPr>
      <dsp:spPr>
        <a:xfrm>
          <a:off x="15046" y="1503551"/>
          <a:ext cx="7824279" cy="1305604"/>
        </a:xfrm>
        <a:prstGeom prst="roundRect">
          <a:avLst>
            <a:gd name="adj" fmla="val 10000"/>
          </a:avLst>
        </a:prstGeom>
        <a:solidFill>
          <a:srgbClr val="4E8F0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Clr>
              <a:schemeClr val="tx1"/>
            </a:buClr>
            <a:buSzPct val="80000"/>
            <a:buNone/>
          </a:pPr>
          <a:r>
            <a:rPr lang="de-DE" sz="2400" kern="1200" dirty="0">
              <a:solidFill>
                <a:schemeClr val="tx1"/>
              </a:solidFill>
              <a:latin typeface="Calibri" panose="020F0502020204030204" pitchFamily="34" charset="0"/>
              <a:ea typeface="Times New Roman" panose="02020603050405020304" pitchFamily="18" charset="0"/>
              <a:cs typeface="Calibri" panose="020F0502020204030204" pitchFamily="34" charset="0"/>
            </a:rPr>
            <a:t>Mit der Kooperationsvereinbarung haben sich die </a:t>
          </a:r>
          <a:r>
            <a:rPr lang="de-DE" sz="2400"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Bildungseinrichtungen verpflichtet diese Regeln den Kindern zu vermitteln</a:t>
          </a:r>
          <a:r>
            <a:rPr lang="de-DE" sz="2400" kern="1200" dirty="0">
              <a:solidFill>
                <a:schemeClr val="tx1"/>
              </a:solidFill>
              <a:latin typeface="Calibri" panose="020F0502020204030204" pitchFamily="34" charset="0"/>
              <a:ea typeface="Times New Roman" panose="02020603050405020304" pitchFamily="18" charset="0"/>
              <a:cs typeface="Calibri" panose="020F0502020204030204" pitchFamily="34" charset="0"/>
            </a:rPr>
            <a:t> und beim Einsatz der Spiele aus dem    „Regel-Spiel-Paket“ zu beachten</a:t>
          </a:r>
          <a:r>
            <a:rPr lang="de-DE" sz="1900" kern="1200" dirty="0">
              <a:solidFill>
                <a:schemeClr val="tx1"/>
              </a:solidFill>
              <a:latin typeface="Calibri" panose="020F0502020204030204" pitchFamily="34" charset="0"/>
              <a:ea typeface="Times New Roman" panose="02020603050405020304" pitchFamily="18" charset="0"/>
              <a:cs typeface="Calibri" panose="020F0502020204030204" pitchFamily="34" charset="0"/>
            </a:rPr>
            <a:t>.</a:t>
          </a:r>
          <a:endParaRPr lang="de-DE" sz="1900" kern="1200" dirty="0"/>
        </a:p>
      </dsp:txBody>
      <dsp:txXfrm>
        <a:off x="53286" y="1541791"/>
        <a:ext cx="7747799" cy="1229124"/>
      </dsp:txXfrm>
    </dsp:sp>
    <dsp:sp modelId="{22D1995C-CBCA-424D-B9A6-0C4DB6057348}">
      <dsp:nvSpPr>
        <dsp:cNvPr id="0" name=""/>
        <dsp:cNvSpPr/>
      </dsp:nvSpPr>
      <dsp:spPr>
        <a:xfrm>
          <a:off x="15046" y="3003651"/>
          <a:ext cx="4346347" cy="1305604"/>
        </a:xfrm>
        <a:prstGeom prst="roundRect">
          <a:avLst>
            <a:gd name="adj" fmla="val 10000"/>
          </a:avLst>
        </a:prstGeom>
        <a:solidFill>
          <a:srgbClr val="92D05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Clr>
              <a:schemeClr val="tx1"/>
            </a:buClr>
            <a:buSzPct val="80000"/>
            <a:buNone/>
          </a:pPr>
          <a:r>
            <a:rPr kumimoji="0" lang="de-DE" sz="24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Spiele knüpfen an die natürliche Neugier des Kindes an, wecken somit Freude am Wissen und am Mehr-Wissen-Wollen</a:t>
          </a:r>
          <a:r>
            <a:rPr kumimoji="0" lang="de-DE" sz="19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a:t>
          </a:r>
          <a:endParaRPr lang="de-DE" sz="1900" kern="1200" dirty="0"/>
        </a:p>
      </dsp:txBody>
      <dsp:txXfrm>
        <a:off x="53286" y="3041891"/>
        <a:ext cx="4269867" cy="1229124"/>
      </dsp:txXfrm>
    </dsp:sp>
    <dsp:sp modelId="{3D3A5B15-19B6-5340-AB54-7FCBEA231615}">
      <dsp:nvSpPr>
        <dsp:cNvPr id="0" name=""/>
        <dsp:cNvSpPr/>
      </dsp:nvSpPr>
      <dsp:spPr>
        <a:xfrm>
          <a:off x="4501578" y="3003651"/>
          <a:ext cx="3337747" cy="1305604"/>
        </a:xfrm>
        <a:prstGeom prst="roundRect">
          <a:avLst>
            <a:gd name="adj" fmla="val 10000"/>
          </a:avLst>
        </a:prstGeom>
        <a:solidFill>
          <a:srgbClr val="FF930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Clr>
              <a:schemeClr val="tx1"/>
            </a:buClr>
            <a:buSzPct val="80000"/>
            <a:buNone/>
          </a:pPr>
          <a:r>
            <a:rPr kumimoji="0" lang="de-DE" sz="24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Spielen motiviert, begeistert und integriert. Spielen macht Spaß!</a:t>
          </a:r>
          <a:endParaRPr lang="de-DE" sz="2400" kern="1200" dirty="0"/>
        </a:p>
      </dsp:txBody>
      <dsp:txXfrm>
        <a:off x="4539818" y="3041891"/>
        <a:ext cx="3261267" cy="1229124"/>
      </dsp:txXfrm>
    </dsp:sp>
    <dsp:sp modelId="{FDA0B51F-3F8A-9241-A8F9-5368F5489B9A}">
      <dsp:nvSpPr>
        <dsp:cNvPr id="0" name=""/>
        <dsp:cNvSpPr/>
      </dsp:nvSpPr>
      <dsp:spPr>
        <a:xfrm>
          <a:off x="8119696" y="1503551"/>
          <a:ext cx="3337747" cy="1305604"/>
        </a:xfrm>
        <a:prstGeom prst="roundRect">
          <a:avLst>
            <a:gd name="adj" fmla="val 10000"/>
          </a:avLst>
        </a:prstGeom>
        <a:solidFill>
          <a:srgbClr val="FF930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Clr>
              <a:schemeClr val="tx1"/>
            </a:buClr>
            <a:buSzPct val="80000"/>
            <a:buNone/>
          </a:pPr>
          <a:r>
            <a:rPr kumimoji="0" lang="de-DE" sz="24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Durch spielende Tätigkeiten Regeln lernen. </a:t>
          </a:r>
          <a:endParaRPr lang="de-DE" sz="2400" kern="1200" dirty="0"/>
        </a:p>
      </dsp:txBody>
      <dsp:txXfrm>
        <a:off x="8157936" y="1541791"/>
        <a:ext cx="3261267" cy="1229124"/>
      </dsp:txXfrm>
    </dsp:sp>
    <dsp:sp modelId="{AFA1F099-5596-E348-A914-55BD3D9CFCB9}">
      <dsp:nvSpPr>
        <dsp:cNvPr id="0" name=""/>
        <dsp:cNvSpPr/>
      </dsp:nvSpPr>
      <dsp:spPr>
        <a:xfrm>
          <a:off x="8119696" y="3003651"/>
          <a:ext cx="3337747" cy="1305604"/>
        </a:xfrm>
        <a:prstGeom prst="roundRect">
          <a:avLst>
            <a:gd name="adj" fmla="val 10000"/>
          </a:avLst>
        </a:prstGeom>
        <a:solidFill>
          <a:srgbClr val="4E8F0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Clr>
              <a:schemeClr val="tx1"/>
            </a:buClr>
            <a:buSzPct val="80000"/>
            <a:buNone/>
          </a:pPr>
          <a:r>
            <a:rPr kumimoji="0" lang="de-DE" sz="24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Das eigenständige Lernen wird individuell und unter Einbeziehung aller Sinne gefördert</a:t>
          </a:r>
          <a:r>
            <a:rPr kumimoji="0" lang="de-DE" sz="19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a:t>
          </a:r>
          <a:endParaRPr lang="de-DE" sz="1900" kern="1200" dirty="0"/>
        </a:p>
      </dsp:txBody>
      <dsp:txXfrm>
        <a:off x="8157936" y="3041891"/>
        <a:ext cx="3261267" cy="12291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256177-8A0F-B548-8D68-E6758EFD7E46}">
      <dsp:nvSpPr>
        <dsp:cNvPr id="0" name=""/>
        <dsp:cNvSpPr/>
      </dsp:nvSpPr>
      <dsp:spPr>
        <a:xfrm>
          <a:off x="4715435" y="4428"/>
          <a:ext cx="7073152" cy="661824"/>
        </a:xfrm>
        <a:prstGeom prst="rightArrow">
          <a:avLst>
            <a:gd name="adj1" fmla="val 75000"/>
            <a:gd name="adj2" fmla="val 50000"/>
          </a:avLst>
        </a:prstGeom>
        <a:solidFill>
          <a:srgbClr val="92D050">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l" defTabSz="577850">
            <a:lnSpc>
              <a:spcPct val="90000"/>
            </a:lnSpc>
            <a:spcBef>
              <a:spcPct val="0"/>
            </a:spcBef>
            <a:spcAft>
              <a:spcPct val="15000"/>
            </a:spcAft>
            <a:buClrTx/>
            <a:buSzTx/>
            <a:buFontTx/>
            <a:buNone/>
          </a:pPr>
          <a:r>
            <a:rPr kumimoji="0" lang="de-DE" sz="13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pitchFamily="34" charset="0"/>
              <a:ea typeface="+mn-ea"/>
              <a:cs typeface="Calibri" panose="020F0502020204030204" pitchFamily="34" charset="0"/>
            </a:rPr>
            <a:t>Gemeinsames Spielen fördert die Gewissheit, nicht einsam zu sein. Besonders prägend ist das Spielen mit Erwachsenen. Das Kind erfährt: „Hier hat jemand Zeit für mich!“</a:t>
          </a:r>
          <a:endParaRPr lang="de-DE" sz="1300" kern="1200" dirty="0">
            <a:latin typeface="Calibri" panose="020F0502020204030204" pitchFamily="34" charset="0"/>
            <a:cs typeface="Calibri" panose="020F0502020204030204" pitchFamily="34" charset="0"/>
          </a:endParaRPr>
        </a:p>
      </dsp:txBody>
      <dsp:txXfrm>
        <a:off x="4715435" y="87156"/>
        <a:ext cx="6824968" cy="496368"/>
      </dsp:txXfrm>
    </dsp:sp>
    <dsp:sp modelId="{62C2A9D0-5B69-BF42-A7D0-78621E5C2C1A}">
      <dsp:nvSpPr>
        <dsp:cNvPr id="0" name=""/>
        <dsp:cNvSpPr/>
      </dsp:nvSpPr>
      <dsp:spPr>
        <a:xfrm>
          <a:off x="0" y="4428"/>
          <a:ext cx="4715435" cy="661824"/>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de-DE" sz="2000" b="1" kern="1200" dirty="0">
              <a:latin typeface="Calibri" panose="020F0502020204030204" pitchFamily="34" charset="0"/>
              <a:cs typeface="Calibri" panose="020F0502020204030204" pitchFamily="34" charset="0"/>
            </a:rPr>
            <a:t>...ist nicht alleine:</a:t>
          </a:r>
        </a:p>
      </dsp:txBody>
      <dsp:txXfrm>
        <a:off x="32308" y="36736"/>
        <a:ext cx="4650819" cy="597208"/>
      </dsp:txXfrm>
    </dsp:sp>
    <dsp:sp modelId="{CC778F26-88F8-1D46-B6D8-5110C22AE0A9}">
      <dsp:nvSpPr>
        <dsp:cNvPr id="0" name=""/>
        <dsp:cNvSpPr/>
      </dsp:nvSpPr>
      <dsp:spPr>
        <a:xfrm>
          <a:off x="4715435" y="732435"/>
          <a:ext cx="7073152" cy="661824"/>
        </a:xfrm>
        <a:prstGeom prst="rightArrow">
          <a:avLst>
            <a:gd name="adj1" fmla="val 75000"/>
            <a:gd name="adj2" fmla="val 50000"/>
          </a:avLst>
        </a:prstGeom>
        <a:solidFill>
          <a:srgbClr val="92D050">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l" defTabSz="577850">
            <a:lnSpc>
              <a:spcPct val="90000"/>
            </a:lnSpc>
            <a:spcBef>
              <a:spcPct val="0"/>
            </a:spcBef>
            <a:spcAft>
              <a:spcPct val="15000"/>
            </a:spcAft>
            <a:buClrTx/>
            <a:buSzTx/>
            <a:buFontTx/>
            <a:buNone/>
          </a:pPr>
          <a:r>
            <a:rPr kumimoji="0" lang="de-DE" sz="13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pitchFamily="34" charset="0"/>
              <a:ea typeface="+mn-ea"/>
              <a:cs typeface="Calibri" panose="020F0502020204030204" pitchFamily="34" charset="0"/>
            </a:rPr>
            <a:t>Der Ausgang des Spiels ist am Anfang nicht vorhersehbar. Das Ausprobieren der Kinder im zeitlich begrenzten Rahmen wird gefördert.</a:t>
          </a:r>
          <a:endParaRPr lang="de-DE" sz="1300" kern="1200" dirty="0">
            <a:latin typeface="Calibri" panose="020F0502020204030204" pitchFamily="34" charset="0"/>
            <a:cs typeface="Calibri" panose="020F0502020204030204" pitchFamily="34" charset="0"/>
          </a:endParaRPr>
        </a:p>
      </dsp:txBody>
      <dsp:txXfrm>
        <a:off x="4715435" y="815163"/>
        <a:ext cx="6824968" cy="496368"/>
      </dsp:txXfrm>
    </dsp:sp>
    <dsp:sp modelId="{F90CBDC0-FA68-D043-AD4E-014501602E43}">
      <dsp:nvSpPr>
        <dsp:cNvPr id="0" name=""/>
        <dsp:cNvSpPr/>
      </dsp:nvSpPr>
      <dsp:spPr>
        <a:xfrm>
          <a:off x="0" y="732435"/>
          <a:ext cx="4715435" cy="661824"/>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de-DE" sz="2000" b="1" kern="1200" dirty="0">
              <a:latin typeface="Calibri" panose="020F0502020204030204" pitchFamily="34" charset="0"/>
              <a:cs typeface="Calibri" panose="020F0502020204030204" pitchFamily="34" charset="0"/>
            </a:rPr>
            <a:t>... hat Mut:</a:t>
          </a:r>
        </a:p>
      </dsp:txBody>
      <dsp:txXfrm>
        <a:off x="32308" y="764743"/>
        <a:ext cx="4650819" cy="597208"/>
      </dsp:txXfrm>
    </dsp:sp>
    <dsp:sp modelId="{1DD88E2D-2C05-704E-89BE-145ED970364A}">
      <dsp:nvSpPr>
        <dsp:cNvPr id="0" name=""/>
        <dsp:cNvSpPr/>
      </dsp:nvSpPr>
      <dsp:spPr>
        <a:xfrm>
          <a:off x="4715435" y="1460443"/>
          <a:ext cx="7073152" cy="661824"/>
        </a:xfrm>
        <a:prstGeom prst="rightArrow">
          <a:avLst>
            <a:gd name="adj1" fmla="val 75000"/>
            <a:gd name="adj2" fmla="val 50000"/>
          </a:avLst>
        </a:prstGeom>
        <a:solidFill>
          <a:srgbClr val="92D050">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l" defTabSz="577850">
            <a:lnSpc>
              <a:spcPct val="90000"/>
            </a:lnSpc>
            <a:spcBef>
              <a:spcPct val="0"/>
            </a:spcBef>
            <a:spcAft>
              <a:spcPct val="15000"/>
            </a:spcAft>
            <a:buClrTx/>
            <a:buSzTx/>
            <a:buFontTx/>
            <a:buNone/>
          </a:pPr>
          <a:r>
            <a:rPr kumimoji="0" lang="de-DE" sz="13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pitchFamily="34" charset="0"/>
              <a:ea typeface="+mn-ea"/>
              <a:cs typeface="Calibri" panose="020F0502020204030204" pitchFamily="34" charset="0"/>
            </a:rPr>
            <a:t>Das Kommunizieren vor, während und nach dem Spiel fördert die sprachlichen und „diplomatischen“ Fähigkeiten.</a:t>
          </a:r>
          <a:endParaRPr lang="de-DE" sz="1300" kern="1200" dirty="0">
            <a:latin typeface="Calibri" panose="020F0502020204030204" pitchFamily="34" charset="0"/>
            <a:cs typeface="Calibri" panose="020F0502020204030204" pitchFamily="34" charset="0"/>
          </a:endParaRPr>
        </a:p>
      </dsp:txBody>
      <dsp:txXfrm>
        <a:off x="4715435" y="1543171"/>
        <a:ext cx="6824968" cy="496368"/>
      </dsp:txXfrm>
    </dsp:sp>
    <dsp:sp modelId="{1E8FCA9C-B22F-0343-9225-C418097436A7}">
      <dsp:nvSpPr>
        <dsp:cNvPr id="0" name=""/>
        <dsp:cNvSpPr/>
      </dsp:nvSpPr>
      <dsp:spPr>
        <a:xfrm>
          <a:off x="0" y="1460443"/>
          <a:ext cx="4715435" cy="661824"/>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de-DE" sz="2000" b="1" kern="1200" dirty="0">
              <a:latin typeface="Calibri" panose="020F0502020204030204" pitchFamily="34" charset="0"/>
              <a:cs typeface="Calibri" panose="020F0502020204030204" pitchFamily="34" charset="0"/>
            </a:rPr>
            <a:t>...spricht:</a:t>
          </a:r>
        </a:p>
      </dsp:txBody>
      <dsp:txXfrm>
        <a:off x="32308" y="1492751"/>
        <a:ext cx="4650819" cy="597208"/>
      </dsp:txXfrm>
    </dsp:sp>
    <dsp:sp modelId="{FB3E1F48-A971-6443-AD5D-C1EC527E5D41}">
      <dsp:nvSpPr>
        <dsp:cNvPr id="0" name=""/>
        <dsp:cNvSpPr/>
      </dsp:nvSpPr>
      <dsp:spPr>
        <a:xfrm>
          <a:off x="4715435" y="2188450"/>
          <a:ext cx="7073152" cy="661824"/>
        </a:xfrm>
        <a:prstGeom prst="rightArrow">
          <a:avLst>
            <a:gd name="adj1" fmla="val 75000"/>
            <a:gd name="adj2" fmla="val 50000"/>
          </a:avLst>
        </a:prstGeom>
        <a:solidFill>
          <a:srgbClr val="92D050">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l" defTabSz="577850">
            <a:lnSpc>
              <a:spcPct val="90000"/>
            </a:lnSpc>
            <a:spcBef>
              <a:spcPct val="0"/>
            </a:spcBef>
            <a:spcAft>
              <a:spcPct val="15000"/>
            </a:spcAft>
            <a:buClrTx/>
            <a:buSzTx/>
            <a:buFontTx/>
            <a:buNone/>
          </a:pPr>
          <a:r>
            <a:rPr kumimoji="0" lang="de-DE" sz="13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pitchFamily="34" charset="0"/>
              <a:ea typeface="+mn-ea"/>
              <a:cs typeface="Calibri" panose="020F0502020204030204" pitchFamily="34" charset="0"/>
            </a:rPr>
            <a:t>Regelspiele fördern durch das Begreifen, Erinnern und Befolgen der Regeln die Konzentrations-fähigkeit und das Gedächtnis des Kindes.</a:t>
          </a:r>
          <a:endParaRPr lang="de-DE" sz="1300" kern="1200" dirty="0">
            <a:latin typeface="Calibri" panose="020F0502020204030204" pitchFamily="34" charset="0"/>
            <a:cs typeface="Calibri" panose="020F0502020204030204" pitchFamily="34" charset="0"/>
          </a:endParaRPr>
        </a:p>
      </dsp:txBody>
      <dsp:txXfrm>
        <a:off x="4715435" y="2271178"/>
        <a:ext cx="6824968" cy="496368"/>
      </dsp:txXfrm>
    </dsp:sp>
    <dsp:sp modelId="{A382B183-64EC-A947-A1F1-E0E7F19EBE04}">
      <dsp:nvSpPr>
        <dsp:cNvPr id="0" name=""/>
        <dsp:cNvSpPr/>
      </dsp:nvSpPr>
      <dsp:spPr>
        <a:xfrm>
          <a:off x="0" y="2188450"/>
          <a:ext cx="4715435" cy="661824"/>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de-DE" sz="2000" b="1" kern="1200" dirty="0">
              <a:latin typeface="Calibri" panose="020F0502020204030204" pitchFamily="34" charset="0"/>
              <a:cs typeface="Calibri" panose="020F0502020204030204" pitchFamily="34" charset="0"/>
            </a:rPr>
            <a:t>...hört zu:</a:t>
          </a:r>
        </a:p>
      </dsp:txBody>
      <dsp:txXfrm>
        <a:off x="32308" y="2220758"/>
        <a:ext cx="4650819" cy="597208"/>
      </dsp:txXfrm>
    </dsp:sp>
    <dsp:sp modelId="{E6870DCD-951E-4D49-B291-8C80D3512D5D}">
      <dsp:nvSpPr>
        <dsp:cNvPr id="0" name=""/>
        <dsp:cNvSpPr/>
      </dsp:nvSpPr>
      <dsp:spPr>
        <a:xfrm>
          <a:off x="4715435" y="2916457"/>
          <a:ext cx="7073152" cy="661824"/>
        </a:xfrm>
        <a:prstGeom prst="rightArrow">
          <a:avLst>
            <a:gd name="adj1" fmla="val 75000"/>
            <a:gd name="adj2" fmla="val 50000"/>
          </a:avLst>
        </a:prstGeom>
        <a:solidFill>
          <a:srgbClr val="92D050">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l" defTabSz="577850">
            <a:lnSpc>
              <a:spcPct val="90000"/>
            </a:lnSpc>
            <a:spcBef>
              <a:spcPct val="0"/>
            </a:spcBef>
            <a:spcAft>
              <a:spcPct val="15000"/>
            </a:spcAft>
            <a:buClrTx/>
            <a:buSzTx/>
            <a:buFontTx/>
            <a:buNone/>
          </a:pPr>
          <a:r>
            <a:rPr kumimoji="0" lang="de-DE" sz="13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pitchFamily="34" charset="0"/>
              <a:ea typeface="+mn-ea"/>
              <a:cs typeface="Calibri" panose="020F0502020204030204" pitchFamily="34" charset="0"/>
            </a:rPr>
            <a:t>Durch das Gewinnen oder auch das Verlieren lernt das Kind, seine Emotionen zu begreifen und sie zu kontrollieren. Ebenfalls spürt es, dass es durch die nächste Spielrunde eine neue Chance bekommt.</a:t>
          </a:r>
          <a:endParaRPr lang="de-DE" sz="1300" kern="1200" dirty="0">
            <a:latin typeface="Calibri" panose="020F0502020204030204" pitchFamily="34" charset="0"/>
            <a:cs typeface="Calibri" panose="020F0502020204030204" pitchFamily="34" charset="0"/>
          </a:endParaRPr>
        </a:p>
      </dsp:txBody>
      <dsp:txXfrm>
        <a:off x="4715435" y="2999185"/>
        <a:ext cx="6824968" cy="496368"/>
      </dsp:txXfrm>
    </dsp:sp>
    <dsp:sp modelId="{90611815-BEB7-7A49-976E-3626F5A4A31E}">
      <dsp:nvSpPr>
        <dsp:cNvPr id="0" name=""/>
        <dsp:cNvSpPr/>
      </dsp:nvSpPr>
      <dsp:spPr>
        <a:xfrm>
          <a:off x="0" y="2916457"/>
          <a:ext cx="4715435" cy="661824"/>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de-DE" sz="2000" b="1" kern="1200" dirty="0">
              <a:latin typeface="Calibri" panose="020F0502020204030204" pitchFamily="34" charset="0"/>
              <a:cs typeface="Calibri" panose="020F0502020204030204" pitchFamily="34" charset="0"/>
            </a:rPr>
            <a:t>...fühlt:</a:t>
          </a:r>
        </a:p>
      </dsp:txBody>
      <dsp:txXfrm>
        <a:off x="32308" y="2948765"/>
        <a:ext cx="4650819" cy="597208"/>
      </dsp:txXfrm>
    </dsp:sp>
    <dsp:sp modelId="{91E1E00D-2688-F24D-9539-6326A736F56B}">
      <dsp:nvSpPr>
        <dsp:cNvPr id="0" name=""/>
        <dsp:cNvSpPr/>
      </dsp:nvSpPr>
      <dsp:spPr>
        <a:xfrm>
          <a:off x="4715435" y="3644465"/>
          <a:ext cx="7073152" cy="661824"/>
        </a:xfrm>
        <a:prstGeom prst="rightArrow">
          <a:avLst>
            <a:gd name="adj1" fmla="val 75000"/>
            <a:gd name="adj2" fmla="val 50000"/>
          </a:avLst>
        </a:prstGeom>
        <a:solidFill>
          <a:srgbClr val="92D050">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l" defTabSz="577850">
            <a:lnSpc>
              <a:spcPct val="90000"/>
            </a:lnSpc>
            <a:spcBef>
              <a:spcPct val="0"/>
            </a:spcBef>
            <a:spcAft>
              <a:spcPct val="15000"/>
            </a:spcAft>
            <a:buFontTx/>
            <a:buNone/>
          </a:pPr>
          <a:r>
            <a:rPr kumimoji="0" lang="de-DE" sz="13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pitchFamily="34" charset="0"/>
              <a:ea typeface="+mn-ea"/>
              <a:cs typeface="Calibri" panose="020F0502020204030204" pitchFamily="34" charset="0"/>
            </a:rPr>
            <a:t>In andere Rollen zu schlüpfen und fremde Welten zu entdecken wecken das Interesse des Kindes</a:t>
          </a:r>
          <a:endParaRPr lang="de-DE" sz="1300" kern="1200" dirty="0">
            <a:latin typeface="Calibri" panose="020F0502020204030204" pitchFamily="34" charset="0"/>
            <a:cs typeface="Calibri" panose="020F0502020204030204" pitchFamily="34" charset="0"/>
          </a:endParaRPr>
        </a:p>
      </dsp:txBody>
      <dsp:txXfrm>
        <a:off x="4715435" y="3727193"/>
        <a:ext cx="6824968" cy="496368"/>
      </dsp:txXfrm>
    </dsp:sp>
    <dsp:sp modelId="{CAC48918-1C94-5F43-8695-A262D3FFFF0F}">
      <dsp:nvSpPr>
        <dsp:cNvPr id="0" name=""/>
        <dsp:cNvSpPr/>
      </dsp:nvSpPr>
      <dsp:spPr>
        <a:xfrm>
          <a:off x="0" y="3644465"/>
          <a:ext cx="4715435" cy="661824"/>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de-DE" sz="2000" b="1" kern="1200" dirty="0">
              <a:latin typeface="Calibri" panose="020F0502020204030204" pitchFamily="34" charset="0"/>
              <a:cs typeface="Calibri" panose="020F0502020204030204" pitchFamily="34" charset="0"/>
            </a:rPr>
            <a:t>...taucht ab:</a:t>
          </a:r>
        </a:p>
      </dsp:txBody>
      <dsp:txXfrm>
        <a:off x="32308" y="3676773"/>
        <a:ext cx="4650819" cy="597208"/>
      </dsp:txXfrm>
    </dsp:sp>
    <dsp:sp modelId="{D94BE9BA-9BE0-A44F-ABB7-4324798A96DF}">
      <dsp:nvSpPr>
        <dsp:cNvPr id="0" name=""/>
        <dsp:cNvSpPr/>
      </dsp:nvSpPr>
      <dsp:spPr>
        <a:xfrm>
          <a:off x="4715435" y="4372472"/>
          <a:ext cx="7073152" cy="661824"/>
        </a:xfrm>
        <a:prstGeom prst="rightArrow">
          <a:avLst>
            <a:gd name="adj1" fmla="val 75000"/>
            <a:gd name="adj2" fmla="val 50000"/>
          </a:avLst>
        </a:prstGeom>
        <a:solidFill>
          <a:srgbClr val="92D050">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l" defTabSz="577850">
            <a:lnSpc>
              <a:spcPct val="90000"/>
            </a:lnSpc>
            <a:spcBef>
              <a:spcPct val="0"/>
            </a:spcBef>
            <a:spcAft>
              <a:spcPct val="15000"/>
            </a:spcAft>
            <a:buFontTx/>
            <a:buNone/>
          </a:pPr>
          <a:r>
            <a:rPr kumimoji="0" lang="de-DE" sz="13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pitchFamily="34" charset="0"/>
              <a:ea typeface="+mn-ea"/>
              <a:cs typeface="Calibri" panose="020F0502020204030204" pitchFamily="34" charset="0"/>
            </a:rPr>
            <a:t>Damit die Spielfreude aufrecht gehalten wird, müssen alle Kinder Ausdauer und Konzentration zeigen</a:t>
          </a:r>
          <a:endParaRPr lang="de-DE" sz="1300" kern="1200" dirty="0">
            <a:latin typeface="Calibri" panose="020F0502020204030204" pitchFamily="34" charset="0"/>
            <a:cs typeface="Calibri" panose="020F0502020204030204" pitchFamily="34" charset="0"/>
          </a:endParaRPr>
        </a:p>
      </dsp:txBody>
      <dsp:txXfrm>
        <a:off x="4715435" y="4455200"/>
        <a:ext cx="6824968" cy="496368"/>
      </dsp:txXfrm>
    </dsp:sp>
    <dsp:sp modelId="{E072C2DD-CB80-0541-AA12-7671270AF080}">
      <dsp:nvSpPr>
        <dsp:cNvPr id="0" name=""/>
        <dsp:cNvSpPr/>
      </dsp:nvSpPr>
      <dsp:spPr>
        <a:xfrm>
          <a:off x="0" y="4372472"/>
          <a:ext cx="4715435" cy="661824"/>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de-DE" sz="2000" b="1" kern="1200" dirty="0">
              <a:latin typeface="Calibri" panose="020F0502020204030204" pitchFamily="34" charset="0"/>
              <a:cs typeface="Calibri" panose="020F0502020204030204" pitchFamily="34" charset="0"/>
            </a:rPr>
            <a:t>....lernt Geduld:</a:t>
          </a:r>
        </a:p>
      </dsp:txBody>
      <dsp:txXfrm>
        <a:off x="32308" y="4404780"/>
        <a:ext cx="4650819" cy="5972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615AC0-8303-8E44-B6DF-87B739DEC902}">
      <dsp:nvSpPr>
        <dsp:cNvPr id="0" name=""/>
        <dsp:cNvSpPr/>
      </dsp:nvSpPr>
      <dsp:spPr>
        <a:xfrm>
          <a:off x="0" y="0"/>
          <a:ext cx="3869531" cy="5220586"/>
        </a:xfrm>
        <a:prstGeom prst="roundRect">
          <a:avLst>
            <a:gd name="adj" fmla="val 10000"/>
          </a:avLst>
        </a:prstGeom>
        <a:solidFill>
          <a:srgbClr val="92D050"/>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de-DE" sz="2000" b="1" kern="1200" dirty="0">
              <a:latin typeface="Calibri" panose="020F0502020204030204" pitchFamily="34" charset="0"/>
              <a:cs typeface="Calibri" panose="020F0502020204030204" pitchFamily="34" charset="0"/>
            </a:rPr>
            <a:t>       Im Bereich der sozialen</a:t>
          </a:r>
        </a:p>
        <a:p>
          <a:pPr marL="0" lvl="0" indent="0" algn="ctr" defTabSz="889000">
            <a:lnSpc>
              <a:spcPct val="90000"/>
            </a:lnSpc>
            <a:spcBef>
              <a:spcPct val="0"/>
            </a:spcBef>
            <a:spcAft>
              <a:spcPct val="35000"/>
            </a:spcAft>
            <a:buNone/>
          </a:pPr>
          <a:r>
            <a:rPr lang="de-DE" sz="2000" b="1" kern="1200" dirty="0">
              <a:latin typeface="Calibri" panose="020F0502020204030204" pitchFamily="34" charset="0"/>
              <a:cs typeface="Calibri" panose="020F0502020204030204" pitchFamily="34" charset="0"/>
            </a:rPr>
            <a:t> und personalen Entwicklung</a:t>
          </a:r>
        </a:p>
      </dsp:txBody>
      <dsp:txXfrm>
        <a:off x="0" y="0"/>
        <a:ext cx="3869531" cy="1566175"/>
      </dsp:txXfrm>
    </dsp:sp>
    <dsp:sp modelId="{15E2A385-D3A3-A848-A782-E53B728FEDD6}">
      <dsp:nvSpPr>
        <dsp:cNvPr id="0" name=""/>
        <dsp:cNvSpPr/>
      </dsp:nvSpPr>
      <dsp:spPr>
        <a:xfrm>
          <a:off x="388441" y="1567705"/>
          <a:ext cx="3095625" cy="331384"/>
        </a:xfrm>
        <a:prstGeom prst="roundRect">
          <a:avLst>
            <a:gd name="adj" fmla="val 10000"/>
          </a:avLst>
        </a:prstGeom>
        <a:solidFill>
          <a:srgbClr val="4E8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de-DE" sz="1600" kern="1200" dirty="0">
              <a:latin typeface="Trebuchet MS" panose="020B0703020202090204" pitchFamily="34" charset="0"/>
            </a:rPr>
            <a:t>Durchhaltevermögen/Geduld</a:t>
          </a:r>
          <a:endParaRPr lang="de-DE" sz="1600" kern="1200" dirty="0">
            <a:latin typeface="Calibri" panose="020F0502020204030204" pitchFamily="34" charset="0"/>
            <a:cs typeface="Calibri" panose="020F0502020204030204" pitchFamily="34" charset="0"/>
          </a:endParaRPr>
        </a:p>
      </dsp:txBody>
      <dsp:txXfrm>
        <a:off x="398147" y="1577411"/>
        <a:ext cx="3076213" cy="311972"/>
      </dsp:txXfrm>
    </dsp:sp>
    <dsp:sp modelId="{7FA532EF-35DF-F84C-A74D-29B745B51771}">
      <dsp:nvSpPr>
        <dsp:cNvPr id="0" name=""/>
        <dsp:cNvSpPr/>
      </dsp:nvSpPr>
      <dsp:spPr>
        <a:xfrm>
          <a:off x="388441" y="1950072"/>
          <a:ext cx="3095625" cy="331384"/>
        </a:xfrm>
        <a:prstGeom prst="roundRect">
          <a:avLst>
            <a:gd name="adj" fmla="val 10000"/>
          </a:avLst>
        </a:prstGeom>
        <a:solidFill>
          <a:srgbClr val="4E8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de-DE" sz="1600" kern="1200" dirty="0">
              <a:latin typeface="Trebuchet MS" panose="020B0703020202090204" pitchFamily="34" charset="0"/>
            </a:rPr>
            <a:t>Selbstvertrauen</a:t>
          </a:r>
        </a:p>
      </dsp:txBody>
      <dsp:txXfrm>
        <a:off x="398147" y="1959778"/>
        <a:ext cx="3076213" cy="311972"/>
      </dsp:txXfrm>
    </dsp:sp>
    <dsp:sp modelId="{31766FC3-97DF-FF4D-BEFD-CCEC88FFC9ED}">
      <dsp:nvSpPr>
        <dsp:cNvPr id="0" name=""/>
        <dsp:cNvSpPr/>
      </dsp:nvSpPr>
      <dsp:spPr>
        <a:xfrm>
          <a:off x="388441" y="2332439"/>
          <a:ext cx="3095625" cy="331384"/>
        </a:xfrm>
        <a:prstGeom prst="roundRect">
          <a:avLst>
            <a:gd name="adj" fmla="val 10000"/>
          </a:avLst>
        </a:prstGeom>
        <a:solidFill>
          <a:srgbClr val="4E8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de-DE" sz="1600" kern="1200" dirty="0">
              <a:latin typeface="Trebuchet MS" panose="020B0703020202090204" pitchFamily="34" charset="0"/>
            </a:rPr>
            <a:t>Umgang mit eigenen Emotionen</a:t>
          </a:r>
        </a:p>
      </dsp:txBody>
      <dsp:txXfrm>
        <a:off x="398147" y="2342145"/>
        <a:ext cx="3076213" cy="311972"/>
      </dsp:txXfrm>
    </dsp:sp>
    <dsp:sp modelId="{DBA162BD-AEEC-0F45-AF26-6DFF1A76FA52}">
      <dsp:nvSpPr>
        <dsp:cNvPr id="0" name=""/>
        <dsp:cNvSpPr/>
      </dsp:nvSpPr>
      <dsp:spPr>
        <a:xfrm>
          <a:off x="388441" y="2714806"/>
          <a:ext cx="3095625" cy="331384"/>
        </a:xfrm>
        <a:prstGeom prst="roundRect">
          <a:avLst>
            <a:gd name="adj" fmla="val 10000"/>
          </a:avLst>
        </a:prstGeom>
        <a:solidFill>
          <a:srgbClr val="4E8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de-DE" sz="1600" kern="1200" dirty="0">
              <a:latin typeface="Trebuchet MS" panose="020B0703020202090204" pitchFamily="34" charset="0"/>
            </a:rPr>
            <a:t>Umgang mit Emotionen anderer</a:t>
          </a:r>
        </a:p>
      </dsp:txBody>
      <dsp:txXfrm>
        <a:off x="398147" y="2724512"/>
        <a:ext cx="3076213" cy="311972"/>
      </dsp:txXfrm>
    </dsp:sp>
    <dsp:sp modelId="{B6065BFD-4C1A-144D-A009-DA829D42F35A}">
      <dsp:nvSpPr>
        <dsp:cNvPr id="0" name=""/>
        <dsp:cNvSpPr/>
      </dsp:nvSpPr>
      <dsp:spPr>
        <a:xfrm>
          <a:off x="388441" y="3097173"/>
          <a:ext cx="3095625" cy="331384"/>
        </a:xfrm>
        <a:prstGeom prst="roundRect">
          <a:avLst>
            <a:gd name="adj" fmla="val 10000"/>
          </a:avLst>
        </a:prstGeom>
        <a:solidFill>
          <a:srgbClr val="4E8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de-DE" sz="1600" kern="1200" dirty="0">
              <a:latin typeface="Trebuchet MS" panose="020B0703020202090204" pitchFamily="34" charset="0"/>
            </a:rPr>
            <a:t>Kritikfähigkeit </a:t>
          </a:r>
        </a:p>
      </dsp:txBody>
      <dsp:txXfrm>
        <a:off x="398147" y="3106879"/>
        <a:ext cx="3076213" cy="311972"/>
      </dsp:txXfrm>
    </dsp:sp>
    <dsp:sp modelId="{F45E1D88-5622-A54B-8CD1-6F001BE17F9C}">
      <dsp:nvSpPr>
        <dsp:cNvPr id="0" name=""/>
        <dsp:cNvSpPr/>
      </dsp:nvSpPr>
      <dsp:spPr>
        <a:xfrm>
          <a:off x="388441" y="3479540"/>
          <a:ext cx="3095625" cy="331384"/>
        </a:xfrm>
        <a:prstGeom prst="roundRect">
          <a:avLst>
            <a:gd name="adj" fmla="val 10000"/>
          </a:avLst>
        </a:prstGeom>
        <a:solidFill>
          <a:srgbClr val="4E8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de-DE" sz="1600" kern="1200" dirty="0">
              <a:latin typeface="Trebuchet MS" panose="020B0703020202090204" pitchFamily="34" charset="0"/>
            </a:rPr>
            <a:t>Regelakzeptanz</a:t>
          </a:r>
        </a:p>
      </dsp:txBody>
      <dsp:txXfrm>
        <a:off x="398147" y="3489246"/>
        <a:ext cx="3076213" cy="311972"/>
      </dsp:txXfrm>
    </dsp:sp>
    <dsp:sp modelId="{FD747C39-DF3C-F94E-A745-CBB8E02C3CB7}">
      <dsp:nvSpPr>
        <dsp:cNvPr id="0" name=""/>
        <dsp:cNvSpPr/>
      </dsp:nvSpPr>
      <dsp:spPr>
        <a:xfrm>
          <a:off x="388441" y="3861908"/>
          <a:ext cx="3095625" cy="331384"/>
        </a:xfrm>
        <a:prstGeom prst="roundRect">
          <a:avLst>
            <a:gd name="adj" fmla="val 10000"/>
          </a:avLst>
        </a:prstGeom>
        <a:solidFill>
          <a:srgbClr val="4E8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de-DE" sz="1600" kern="1200" dirty="0">
              <a:latin typeface="Trebuchet MS" panose="020B0703020202090204" pitchFamily="34" charset="0"/>
            </a:rPr>
            <a:t>Fantasie </a:t>
          </a:r>
        </a:p>
      </dsp:txBody>
      <dsp:txXfrm>
        <a:off x="398147" y="3871614"/>
        <a:ext cx="3076213" cy="311972"/>
      </dsp:txXfrm>
    </dsp:sp>
    <dsp:sp modelId="{0B30B062-2ED8-1147-9AAA-0BF008B23FD1}">
      <dsp:nvSpPr>
        <dsp:cNvPr id="0" name=""/>
        <dsp:cNvSpPr/>
      </dsp:nvSpPr>
      <dsp:spPr>
        <a:xfrm>
          <a:off x="388441" y="4244275"/>
          <a:ext cx="3095625" cy="331384"/>
        </a:xfrm>
        <a:prstGeom prst="roundRect">
          <a:avLst>
            <a:gd name="adj" fmla="val 10000"/>
          </a:avLst>
        </a:prstGeom>
        <a:solidFill>
          <a:srgbClr val="4E8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de-DE" sz="1600" kern="1200" dirty="0">
              <a:latin typeface="Trebuchet MS" panose="020B0703020202090204" pitchFamily="34" charset="0"/>
            </a:rPr>
            <a:t>Kommunikationsfähigkeit </a:t>
          </a:r>
        </a:p>
      </dsp:txBody>
      <dsp:txXfrm>
        <a:off x="398147" y="4253981"/>
        <a:ext cx="3076213" cy="311972"/>
      </dsp:txXfrm>
    </dsp:sp>
    <dsp:sp modelId="{407135B8-80A0-4C4D-9CAB-04B7A57259C9}">
      <dsp:nvSpPr>
        <dsp:cNvPr id="0" name=""/>
        <dsp:cNvSpPr/>
      </dsp:nvSpPr>
      <dsp:spPr>
        <a:xfrm>
          <a:off x="388441" y="4626642"/>
          <a:ext cx="3095625" cy="331384"/>
        </a:xfrm>
        <a:prstGeom prst="roundRect">
          <a:avLst>
            <a:gd name="adj" fmla="val 10000"/>
          </a:avLst>
        </a:prstGeom>
        <a:solidFill>
          <a:srgbClr val="4E8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de-DE" sz="1600" kern="1200" dirty="0">
              <a:latin typeface="Trebuchet MS" panose="020B0703020202090204" pitchFamily="34" charset="0"/>
            </a:rPr>
            <a:t>Umgang mit Stress</a:t>
          </a:r>
        </a:p>
      </dsp:txBody>
      <dsp:txXfrm>
        <a:off x="398147" y="4636348"/>
        <a:ext cx="3076213" cy="311972"/>
      </dsp:txXfrm>
    </dsp:sp>
    <dsp:sp modelId="{BB3D82A2-F0FC-2647-A30A-35A2A9F260A9}">
      <dsp:nvSpPr>
        <dsp:cNvPr id="0" name=""/>
        <dsp:cNvSpPr/>
      </dsp:nvSpPr>
      <dsp:spPr>
        <a:xfrm>
          <a:off x="4161234" y="0"/>
          <a:ext cx="3869531" cy="5220586"/>
        </a:xfrm>
        <a:prstGeom prst="roundRect">
          <a:avLst>
            <a:gd name="adj" fmla="val 10000"/>
          </a:avLst>
        </a:prstGeom>
        <a:solidFill>
          <a:srgbClr val="92D050"/>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b="1" kern="1200" dirty="0">
              <a:latin typeface="Calibri" panose="020F0502020204030204" pitchFamily="34" charset="0"/>
              <a:cs typeface="Calibri" panose="020F0502020204030204" pitchFamily="34" charset="0"/>
            </a:rPr>
            <a:t>Im Bereich der </a:t>
          </a:r>
        </a:p>
        <a:p>
          <a:pPr marL="0" lvl="0" indent="0" algn="ctr" defTabSz="889000">
            <a:lnSpc>
              <a:spcPct val="90000"/>
            </a:lnSpc>
            <a:spcBef>
              <a:spcPct val="0"/>
            </a:spcBef>
            <a:spcAft>
              <a:spcPct val="35000"/>
            </a:spcAft>
            <a:buNone/>
          </a:pPr>
          <a:r>
            <a:rPr lang="de-DE" sz="2000" b="1" kern="1200" dirty="0">
              <a:latin typeface="Calibri" panose="020F0502020204030204" pitchFamily="34" charset="0"/>
              <a:cs typeface="Calibri" panose="020F0502020204030204" pitchFamily="34" charset="0"/>
            </a:rPr>
            <a:t>kognitiven Entwicklung</a:t>
          </a:r>
        </a:p>
      </dsp:txBody>
      <dsp:txXfrm>
        <a:off x="4161234" y="0"/>
        <a:ext cx="3869531" cy="1566175"/>
      </dsp:txXfrm>
    </dsp:sp>
    <dsp:sp modelId="{F672BF4C-6BD8-C643-BD2B-11B1A8378564}">
      <dsp:nvSpPr>
        <dsp:cNvPr id="0" name=""/>
        <dsp:cNvSpPr/>
      </dsp:nvSpPr>
      <dsp:spPr>
        <a:xfrm>
          <a:off x="4548187" y="1567705"/>
          <a:ext cx="3095625" cy="331384"/>
        </a:xfrm>
        <a:prstGeom prst="roundRect">
          <a:avLst>
            <a:gd name="adj" fmla="val 10000"/>
          </a:avLst>
        </a:prstGeom>
        <a:solidFill>
          <a:srgbClr val="4E8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de-DE" sz="1600" kern="1200" dirty="0">
              <a:latin typeface="Trebuchet MS" panose="020B0703020202090204" pitchFamily="34" charset="0"/>
            </a:rPr>
            <a:t>Aufmerksamkeit/Konzentration</a:t>
          </a:r>
          <a:endParaRPr lang="de-DE" sz="1600" kern="1200" dirty="0">
            <a:latin typeface="Calibri" panose="020F0502020204030204" pitchFamily="34" charset="0"/>
            <a:cs typeface="Calibri" panose="020F0502020204030204" pitchFamily="34" charset="0"/>
          </a:endParaRPr>
        </a:p>
      </dsp:txBody>
      <dsp:txXfrm>
        <a:off x="4557893" y="1577411"/>
        <a:ext cx="3076213" cy="311972"/>
      </dsp:txXfrm>
    </dsp:sp>
    <dsp:sp modelId="{0F9741A4-E02E-8541-8AFA-70C098A17725}">
      <dsp:nvSpPr>
        <dsp:cNvPr id="0" name=""/>
        <dsp:cNvSpPr/>
      </dsp:nvSpPr>
      <dsp:spPr>
        <a:xfrm>
          <a:off x="4548187" y="1950072"/>
          <a:ext cx="3095625" cy="331384"/>
        </a:xfrm>
        <a:prstGeom prst="roundRect">
          <a:avLst>
            <a:gd name="adj" fmla="val 10000"/>
          </a:avLst>
        </a:prstGeom>
        <a:solidFill>
          <a:srgbClr val="4E8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de-DE" sz="1600" kern="1200" dirty="0">
              <a:latin typeface="Trebuchet MS" panose="020B0703020202090204" pitchFamily="34" charset="0"/>
            </a:rPr>
            <a:t>Planungsfähigkeit </a:t>
          </a:r>
        </a:p>
      </dsp:txBody>
      <dsp:txXfrm>
        <a:off x="4557893" y="1959778"/>
        <a:ext cx="3076213" cy="311972"/>
      </dsp:txXfrm>
    </dsp:sp>
    <dsp:sp modelId="{6297988C-C37C-F040-9C15-C542F6375F79}">
      <dsp:nvSpPr>
        <dsp:cNvPr id="0" name=""/>
        <dsp:cNvSpPr/>
      </dsp:nvSpPr>
      <dsp:spPr>
        <a:xfrm>
          <a:off x="4548187" y="2332439"/>
          <a:ext cx="3095625" cy="331384"/>
        </a:xfrm>
        <a:prstGeom prst="roundRect">
          <a:avLst>
            <a:gd name="adj" fmla="val 10000"/>
          </a:avLst>
        </a:prstGeom>
        <a:solidFill>
          <a:srgbClr val="4E8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de-DE" sz="1600" kern="1200" dirty="0">
              <a:latin typeface="Trebuchet MS" panose="020B0703020202090204" pitchFamily="34" charset="0"/>
            </a:rPr>
            <a:t>Logisches Denken </a:t>
          </a:r>
          <a:endParaRPr lang="de-DE" sz="1600" kern="1200" dirty="0"/>
        </a:p>
      </dsp:txBody>
      <dsp:txXfrm>
        <a:off x="4557893" y="2342145"/>
        <a:ext cx="3076213" cy="311972"/>
      </dsp:txXfrm>
    </dsp:sp>
    <dsp:sp modelId="{D389814C-B1AF-164C-8FCE-F487B05691FB}">
      <dsp:nvSpPr>
        <dsp:cNvPr id="0" name=""/>
        <dsp:cNvSpPr/>
      </dsp:nvSpPr>
      <dsp:spPr>
        <a:xfrm>
          <a:off x="4548187" y="2714806"/>
          <a:ext cx="3095625" cy="331384"/>
        </a:xfrm>
        <a:prstGeom prst="roundRect">
          <a:avLst>
            <a:gd name="adj" fmla="val 10000"/>
          </a:avLst>
        </a:prstGeom>
        <a:solidFill>
          <a:srgbClr val="4E8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de-DE" sz="1600" kern="1200" dirty="0">
              <a:latin typeface="Trebuchet MS" panose="020B0703020202090204" pitchFamily="34" charset="0"/>
            </a:rPr>
            <a:t>Strategisches Denken</a:t>
          </a:r>
          <a:endParaRPr lang="de-DE" sz="1600" kern="1200" dirty="0">
            <a:latin typeface="Calibri" panose="020F0502020204030204" pitchFamily="34" charset="0"/>
            <a:cs typeface="Calibri" panose="020F0502020204030204" pitchFamily="34" charset="0"/>
          </a:endParaRPr>
        </a:p>
      </dsp:txBody>
      <dsp:txXfrm>
        <a:off x="4557893" y="2724512"/>
        <a:ext cx="3076213" cy="311972"/>
      </dsp:txXfrm>
    </dsp:sp>
    <dsp:sp modelId="{A4DE2283-A794-6044-A16C-56BA94CA373F}">
      <dsp:nvSpPr>
        <dsp:cNvPr id="0" name=""/>
        <dsp:cNvSpPr/>
      </dsp:nvSpPr>
      <dsp:spPr>
        <a:xfrm>
          <a:off x="4548187" y="3097173"/>
          <a:ext cx="3095625" cy="331384"/>
        </a:xfrm>
        <a:prstGeom prst="roundRect">
          <a:avLst>
            <a:gd name="adj" fmla="val 10000"/>
          </a:avLst>
        </a:prstGeom>
        <a:solidFill>
          <a:srgbClr val="4E8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de-DE" sz="1600" kern="1200" dirty="0">
              <a:latin typeface="Trebuchet MS" panose="020B0703020202090204" pitchFamily="34" charset="0"/>
            </a:rPr>
            <a:t>Kreativität</a:t>
          </a:r>
        </a:p>
      </dsp:txBody>
      <dsp:txXfrm>
        <a:off x="4557893" y="3106879"/>
        <a:ext cx="3076213" cy="311972"/>
      </dsp:txXfrm>
    </dsp:sp>
    <dsp:sp modelId="{762B935C-31BF-4249-8593-F36BB2A9BC94}">
      <dsp:nvSpPr>
        <dsp:cNvPr id="0" name=""/>
        <dsp:cNvSpPr/>
      </dsp:nvSpPr>
      <dsp:spPr>
        <a:xfrm>
          <a:off x="4548187" y="3479540"/>
          <a:ext cx="3095625" cy="331384"/>
        </a:xfrm>
        <a:prstGeom prst="roundRect">
          <a:avLst>
            <a:gd name="adj" fmla="val 10000"/>
          </a:avLst>
        </a:prstGeom>
        <a:solidFill>
          <a:srgbClr val="4E8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de-DE" sz="1600" kern="1200" dirty="0">
              <a:latin typeface="Trebuchet MS" panose="020B0703020202090204" pitchFamily="34" charset="0"/>
            </a:rPr>
            <a:t>Wortschatz</a:t>
          </a:r>
        </a:p>
      </dsp:txBody>
      <dsp:txXfrm>
        <a:off x="4557893" y="3489246"/>
        <a:ext cx="3076213" cy="311972"/>
      </dsp:txXfrm>
    </dsp:sp>
    <dsp:sp modelId="{C8616505-8096-AD40-95A0-0368D934ADA0}">
      <dsp:nvSpPr>
        <dsp:cNvPr id="0" name=""/>
        <dsp:cNvSpPr/>
      </dsp:nvSpPr>
      <dsp:spPr>
        <a:xfrm>
          <a:off x="4548187" y="3861908"/>
          <a:ext cx="3095625" cy="331384"/>
        </a:xfrm>
        <a:prstGeom prst="roundRect">
          <a:avLst>
            <a:gd name="adj" fmla="val 10000"/>
          </a:avLst>
        </a:prstGeom>
        <a:solidFill>
          <a:srgbClr val="4E8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de-DE" sz="1600" kern="1200" dirty="0">
              <a:latin typeface="Trebuchet MS" panose="020B0703020202090204" pitchFamily="34" charset="0"/>
            </a:rPr>
            <a:t>Grammatik</a:t>
          </a:r>
          <a:endParaRPr lang="de-DE" sz="1600" kern="1200" dirty="0"/>
        </a:p>
      </dsp:txBody>
      <dsp:txXfrm>
        <a:off x="4557893" y="3871614"/>
        <a:ext cx="3076213" cy="311972"/>
      </dsp:txXfrm>
    </dsp:sp>
    <dsp:sp modelId="{058AA0BE-8013-1C4C-A341-76347CDD9105}">
      <dsp:nvSpPr>
        <dsp:cNvPr id="0" name=""/>
        <dsp:cNvSpPr/>
      </dsp:nvSpPr>
      <dsp:spPr>
        <a:xfrm>
          <a:off x="4548187" y="4244275"/>
          <a:ext cx="3095625" cy="331384"/>
        </a:xfrm>
        <a:prstGeom prst="roundRect">
          <a:avLst>
            <a:gd name="adj" fmla="val 10000"/>
          </a:avLst>
        </a:prstGeom>
        <a:solidFill>
          <a:srgbClr val="4E8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de-DE" sz="1800" kern="1200" dirty="0">
              <a:latin typeface="Trebuchet MS" panose="020B0703020202090204" pitchFamily="34" charset="0"/>
            </a:rPr>
            <a:t>Mathematisches Verständnis</a:t>
          </a:r>
          <a:endParaRPr lang="de-DE" sz="1800" kern="1200" dirty="0"/>
        </a:p>
      </dsp:txBody>
      <dsp:txXfrm>
        <a:off x="4557893" y="4253981"/>
        <a:ext cx="3076213" cy="311972"/>
      </dsp:txXfrm>
    </dsp:sp>
    <dsp:sp modelId="{0252AED1-3238-4341-9C93-CEFB99DA3E0F}">
      <dsp:nvSpPr>
        <dsp:cNvPr id="0" name=""/>
        <dsp:cNvSpPr/>
      </dsp:nvSpPr>
      <dsp:spPr>
        <a:xfrm>
          <a:off x="4548187" y="4626642"/>
          <a:ext cx="3095625" cy="331384"/>
        </a:xfrm>
        <a:prstGeom prst="roundRect">
          <a:avLst>
            <a:gd name="adj" fmla="val 10000"/>
          </a:avLst>
        </a:prstGeom>
        <a:solidFill>
          <a:srgbClr val="4E8F00">
            <a:alpha val="99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de-DE" sz="1600" kern="1200" dirty="0">
              <a:latin typeface="Trebuchet MS" panose="020B0703020202090204" pitchFamily="34" charset="0"/>
            </a:rPr>
            <a:t>Reaktionsschnelligkeit</a:t>
          </a:r>
        </a:p>
      </dsp:txBody>
      <dsp:txXfrm>
        <a:off x="4557893" y="4636348"/>
        <a:ext cx="3076213" cy="311972"/>
      </dsp:txXfrm>
    </dsp:sp>
    <dsp:sp modelId="{80CB2685-B4F6-8542-8DEF-F16AB5575A56}">
      <dsp:nvSpPr>
        <dsp:cNvPr id="0" name=""/>
        <dsp:cNvSpPr/>
      </dsp:nvSpPr>
      <dsp:spPr>
        <a:xfrm>
          <a:off x="8320980" y="0"/>
          <a:ext cx="3869531" cy="5220586"/>
        </a:xfrm>
        <a:prstGeom prst="roundRect">
          <a:avLst>
            <a:gd name="adj" fmla="val 10000"/>
          </a:avLst>
        </a:prstGeom>
        <a:solidFill>
          <a:srgbClr val="92D050"/>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b="1" kern="1200" dirty="0">
              <a:latin typeface="Calibri" panose="020F0502020204030204" pitchFamily="34" charset="0"/>
              <a:cs typeface="Calibri" panose="020F0502020204030204" pitchFamily="34" charset="0"/>
            </a:rPr>
            <a:t>Im Bereich der </a:t>
          </a:r>
        </a:p>
        <a:p>
          <a:pPr marL="0" lvl="0" indent="0" algn="ctr" defTabSz="889000">
            <a:lnSpc>
              <a:spcPct val="90000"/>
            </a:lnSpc>
            <a:spcBef>
              <a:spcPct val="0"/>
            </a:spcBef>
            <a:spcAft>
              <a:spcPct val="35000"/>
            </a:spcAft>
            <a:buNone/>
          </a:pPr>
          <a:r>
            <a:rPr lang="de-DE" sz="2000" b="1" kern="1200" dirty="0">
              <a:latin typeface="Calibri" panose="020F0502020204030204" pitchFamily="34" charset="0"/>
              <a:cs typeface="Calibri" panose="020F0502020204030204" pitchFamily="34" charset="0"/>
            </a:rPr>
            <a:t>motorischen Entwicklung</a:t>
          </a:r>
        </a:p>
      </dsp:txBody>
      <dsp:txXfrm>
        <a:off x="8320980" y="0"/>
        <a:ext cx="3869531" cy="1566175"/>
      </dsp:txXfrm>
    </dsp:sp>
    <dsp:sp modelId="{8A6FB3B3-AE2C-AC4B-9A23-0BDB17F9509B}">
      <dsp:nvSpPr>
        <dsp:cNvPr id="0" name=""/>
        <dsp:cNvSpPr/>
      </dsp:nvSpPr>
      <dsp:spPr>
        <a:xfrm>
          <a:off x="8707933" y="1566303"/>
          <a:ext cx="3095625" cy="760528"/>
        </a:xfrm>
        <a:prstGeom prst="roundRect">
          <a:avLst>
            <a:gd name="adj" fmla="val 10000"/>
          </a:avLst>
        </a:prstGeom>
        <a:solidFill>
          <a:srgbClr val="4E8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de-DE" sz="1600" kern="1200" dirty="0">
              <a:latin typeface="Calibri" panose="020F0502020204030204" pitchFamily="34" charset="0"/>
              <a:cs typeface="Calibri" panose="020F0502020204030204" pitchFamily="34" charset="0"/>
            </a:rPr>
            <a:t>Auge-Hand-Koordination</a:t>
          </a:r>
        </a:p>
      </dsp:txBody>
      <dsp:txXfrm>
        <a:off x="8730208" y="1588578"/>
        <a:ext cx="3051075" cy="715978"/>
      </dsp:txXfrm>
    </dsp:sp>
    <dsp:sp modelId="{3B3CAEA6-D4D7-7A4E-ACDE-68731BD0CA95}">
      <dsp:nvSpPr>
        <dsp:cNvPr id="0" name=""/>
        <dsp:cNvSpPr/>
      </dsp:nvSpPr>
      <dsp:spPr>
        <a:xfrm>
          <a:off x="8707933" y="2443835"/>
          <a:ext cx="3095625" cy="760528"/>
        </a:xfrm>
        <a:prstGeom prst="roundRect">
          <a:avLst>
            <a:gd name="adj" fmla="val 10000"/>
          </a:avLst>
        </a:prstGeom>
        <a:solidFill>
          <a:srgbClr val="4E8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de-DE" sz="1600" kern="1200" dirty="0">
              <a:latin typeface="Calibri" panose="020F0502020204030204" pitchFamily="34" charset="0"/>
              <a:cs typeface="Calibri" panose="020F0502020204030204" pitchFamily="34" charset="0"/>
            </a:rPr>
            <a:t>Körper-Koordination</a:t>
          </a:r>
        </a:p>
      </dsp:txBody>
      <dsp:txXfrm>
        <a:off x="8730208" y="2466110"/>
        <a:ext cx="3051075" cy="715978"/>
      </dsp:txXfrm>
    </dsp:sp>
    <dsp:sp modelId="{0C7CD956-84C3-D045-AF7D-D3B39113DFBD}">
      <dsp:nvSpPr>
        <dsp:cNvPr id="0" name=""/>
        <dsp:cNvSpPr/>
      </dsp:nvSpPr>
      <dsp:spPr>
        <a:xfrm>
          <a:off x="8707933" y="3321368"/>
          <a:ext cx="3095625" cy="760528"/>
        </a:xfrm>
        <a:prstGeom prst="roundRect">
          <a:avLst>
            <a:gd name="adj" fmla="val 10000"/>
          </a:avLst>
        </a:prstGeom>
        <a:solidFill>
          <a:srgbClr val="4E8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de-DE" sz="1600" kern="1200" dirty="0">
              <a:latin typeface="Calibri" panose="020F0502020204030204" pitchFamily="34" charset="0"/>
              <a:cs typeface="Calibri" panose="020F0502020204030204" pitchFamily="34" charset="0"/>
            </a:rPr>
            <a:t>Feinmotorik</a:t>
          </a:r>
        </a:p>
      </dsp:txBody>
      <dsp:txXfrm>
        <a:off x="8730208" y="3343643"/>
        <a:ext cx="3051075" cy="715978"/>
      </dsp:txXfrm>
    </dsp:sp>
    <dsp:sp modelId="{D34645D8-73DD-594A-AD9C-33FDC84AFB15}">
      <dsp:nvSpPr>
        <dsp:cNvPr id="0" name=""/>
        <dsp:cNvSpPr/>
      </dsp:nvSpPr>
      <dsp:spPr>
        <a:xfrm>
          <a:off x="8707933" y="4198901"/>
          <a:ext cx="3095625" cy="760528"/>
        </a:xfrm>
        <a:prstGeom prst="roundRect">
          <a:avLst>
            <a:gd name="adj" fmla="val 10000"/>
          </a:avLst>
        </a:prstGeom>
        <a:solidFill>
          <a:srgbClr val="4E8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de-DE" sz="1600" kern="1200" dirty="0">
              <a:latin typeface="Calibri" panose="020F0502020204030204" pitchFamily="34" charset="0"/>
              <a:cs typeface="Calibri" panose="020F0502020204030204" pitchFamily="34" charset="0"/>
            </a:rPr>
            <a:t>Grobmotorik</a:t>
          </a:r>
        </a:p>
      </dsp:txBody>
      <dsp:txXfrm>
        <a:off x="8730208" y="4221176"/>
        <a:ext cx="3051075" cy="7159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5841E1-491A-9B47-9E3A-920F0935BB71}">
      <dsp:nvSpPr>
        <dsp:cNvPr id="0" name=""/>
        <dsp:cNvSpPr/>
      </dsp:nvSpPr>
      <dsp:spPr>
        <a:xfrm>
          <a:off x="2226164" y="1129736"/>
          <a:ext cx="480183" cy="91440"/>
        </a:xfrm>
        <a:custGeom>
          <a:avLst/>
          <a:gdLst/>
          <a:ahLst/>
          <a:cxnLst/>
          <a:rect l="0" t="0" r="0" b="0"/>
          <a:pathLst>
            <a:path>
              <a:moveTo>
                <a:pt x="0" y="45720"/>
              </a:moveTo>
              <a:lnTo>
                <a:pt x="480183" y="45720"/>
              </a:lnTo>
            </a:path>
          </a:pathLst>
        </a:custGeom>
        <a:noFill/>
        <a:ln w="12700" cap="flat" cmpd="sng" algn="ctr">
          <a:solidFill>
            <a:scrgbClr r="0" g="0" b="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2453486" y="1172899"/>
        <a:ext cx="25539" cy="5112"/>
      </dsp:txXfrm>
    </dsp:sp>
    <dsp:sp modelId="{B3FFA3B4-9A2D-5C4C-BF5B-51CB4FD36F05}">
      <dsp:nvSpPr>
        <dsp:cNvPr id="0" name=""/>
        <dsp:cNvSpPr/>
      </dsp:nvSpPr>
      <dsp:spPr>
        <a:xfrm>
          <a:off x="7165" y="509216"/>
          <a:ext cx="2220798" cy="1332478"/>
        </a:xfrm>
        <a:prstGeom prst="rect">
          <a:avLst/>
        </a:prstGeom>
        <a:solidFill>
          <a:srgbClr val="4E8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de-DE" sz="2000" kern="1200" dirty="0">
              <a:latin typeface="Calibri" panose="020F0502020204030204" pitchFamily="34" charset="0"/>
              <a:cs typeface="Calibri" panose="020F0502020204030204" pitchFamily="34" charset="0"/>
            </a:rPr>
            <a:t>Die Gruppe wird </a:t>
          </a:r>
          <a:r>
            <a:rPr lang="de-DE" sz="2000" u="sng" kern="1200" dirty="0">
              <a:latin typeface="Calibri" panose="020F0502020204030204" pitchFamily="34" charset="0"/>
              <a:cs typeface="Calibri" panose="020F0502020204030204" pitchFamily="34" charset="0"/>
            </a:rPr>
            <a:t>eingeteilt</a:t>
          </a:r>
          <a:r>
            <a:rPr lang="de-DE" sz="2000" kern="1200" dirty="0">
              <a:latin typeface="Calibri" panose="020F0502020204030204" pitchFamily="34" charset="0"/>
              <a:cs typeface="Calibri" panose="020F0502020204030204" pitchFamily="34" charset="0"/>
            </a:rPr>
            <a:t>. </a:t>
          </a:r>
        </a:p>
      </dsp:txBody>
      <dsp:txXfrm>
        <a:off x="7165" y="509216"/>
        <a:ext cx="2220798" cy="1332478"/>
      </dsp:txXfrm>
    </dsp:sp>
    <dsp:sp modelId="{6682F9F9-903A-954F-83EC-9AA39BE63EEB}">
      <dsp:nvSpPr>
        <dsp:cNvPr id="0" name=""/>
        <dsp:cNvSpPr/>
      </dsp:nvSpPr>
      <dsp:spPr>
        <a:xfrm>
          <a:off x="4957745" y="1129736"/>
          <a:ext cx="480183" cy="91440"/>
        </a:xfrm>
        <a:custGeom>
          <a:avLst/>
          <a:gdLst/>
          <a:ahLst/>
          <a:cxnLst/>
          <a:rect l="0" t="0" r="0" b="0"/>
          <a:pathLst>
            <a:path>
              <a:moveTo>
                <a:pt x="0" y="45720"/>
              </a:moveTo>
              <a:lnTo>
                <a:pt x="480183" y="45720"/>
              </a:lnTo>
            </a:path>
          </a:pathLst>
        </a:custGeom>
        <a:noFill/>
        <a:ln w="12700" cap="flat" cmpd="sng" algn="ctr">
          <a:solidFill>
            <a:scrgbClr r="0" g="0" b="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5185067" y="1172899"/>
        <a:ext cx="25539" cy="5112"/>
      </dsp:txXfrm>
    </dsp:sp>
    <dsp:sp modelId="{C076DC4B-1702-FA4E-9F7C-C979A7D35164}">
      <dsp:nvSpPr>
        <dsp:cNvPr id="0" name=""/>
        <dsp:cNvSpPr/>
      </dsp:nvSpPr>
      <dsp:spPr>
        <a:xfrm>
          <a:off x="2738747" y="509216"/>
          <a:ext cx="2220798" cy="1332478"/>
        </a:xfrm>
        <a:prstGeom prst="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de-DE" sz="2000" kern="1200" dirty="0">
              <a:latin typeface="Calibri" panose="020F0502020204030204" pitchFamily="34" charset="0"/>
              <a:cs typeface="Calibri" panose="020F0502020204030204" pitchFamily="34" charset="0"/>
            </a:rPr>
            <a:t>Am Tisch </a:t>
          </a:r>
          <a:r>
            <a:rPr lang="de-DE" sz="2000" u="sng" kern="1200" dirty="0">
              <a:latin typeface="Calibri" panose="020F0502020204030204" pitchFamily="34" charset="0"/>
              <a:cs typeface="Calibri" panose="020F0502020204030204" pitchFamily="34" charset="0"/>
            </a:rPr>
            <a:t>begrüßen</a:t>
          </a:r>
          <a:r>
            <a:rPr lang="de-DE" sz="2000" kern="1200" dirty="0">
              <a:latin typeface="Calibri" panose="020F0502020204030204" pitchFamily="34" charset="0"/>
              <a:cs typeface="Calibri" panose="020F0502020204030204" pitchFamily="34" charset="0"/>
            </a:rPr>
            <a:t> wir uns gegenseitig mit Namen.</a:t>
          </a:r>
        </a:p>
      </dsp:txBody>
      <dsp:txXfrm>
        <a:off x="2738747" y="509216"/>
        <a:ext cx="2220798" cy="1332478"/>
      </dsp:txXfrm>
    </dsp:sp>
    <dsp:sp modelId="{49CEBB6B-AB77-FC48-BA98-7EC72699F98B}">
      <dsp:nvSpPr>
        <dsp:cNvPr id="0" name=""/>
        <dsp:cNvSpPr/>
      </dsp:nvSpPr>
      <dsp:spPr>
        <a:xfrm>
          <a:off x="7689327" y="1129736"/>
          <a:ext cx="480183" cy="91440"/>
        </a:xfrm>
        <a:custGeom>
          <a:avLst/>
          <a:gdLst/>
          <a:ahLst/>
          <a:cxnLst/>
          <a:rect l="0" t="0" r="0" b="0"/>
          <a:pathLst>
            <a:path>
              <a:moveTo>
                <a:pt x="0" y="45720"/>
              </a:moveTo>
              <a:lnTo>
                <a:pt x="480183" y="45720"/>
              </a:lnTo>
            </a:path>
          </a:pathLst>
        </a:custGeom>
        <a:noFill/>
        <a:ln w="12700" cap="flat" cmpd="sng" algn="ctr">
          <a:solidFill>
            <a:scrgbClr r="0" g="0" b="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7916649" y="1172899"/>
        <a:ext cx="25539" cy="5112"/>
      </dsp:txXfrm>
    </dsp:sp>
    <dsp:sp modelId="{B309D79F-68ED-D147-B9B5-963B62EAFDB5}">
      <dsp:nvSpPr>
        <dsp:cNvPr id="0" name=""/>
        <dsp:cNvSpPr/>
      </dsp:nvSpPr>
      <dsp:spPr>
        <a:xfrm>
          <a:off x="5470329" y="509216"/>
          <a:ext cx="2220798" cy="1332478"/>
        </a:xfrm>
        <a:prstGeom prst="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de-DE" sz="2000" kern="1200" dirty="0">
              <a:latin typeface="Calibri" panose="020F0502020204030204" pitchFamily="34" charset="0"/>
              <a:cs typeface="Calibri" panose="020F0502020204030204" pitchFamily="34" charset="0"/>
            </a:rPr>
            <a:t>Wir überlegen </a:t>
          </a:r>
          <a:r>
            <a:rPr lang="de-DE" sz="2000" u="sng" kern="1200" dirty="0">
              <a:latin typeface="Calibri" panose="020F0502020204030204" pitchFamily="34" charset="0"/>
              <a:cs typeface="Calibri" panose="020F0502020204030204" pitchFamily="34" charset="0"/>
            </a:rPr>
            <a:t>gemeinsam</a:t>
          </a:r>
          <a:r>
            <a:rPr lang="de-DE" sz="2000" kern="1200" dirty="0">
              <a:latin typeface="Calibri" panose="020F0502020204030204" pitchFamily="34" charset="0"/>
              <a:cs typeface="Calibri" panose="020F0502020204030204" pitchFamily="34" charset="0"/>
            </a:rPr>
            <a:t>, welches Spiel wir spielen möchten.</a:t>
          </a:r>
        </a:p>
      </dsp:txBody>
      <dsp:txXfrm>
        <a:off x="5470329" y="509216"/>
        <a:ext cx="2220798" cy="1332478"/>
      </dsp:txXfrm>
    </dsp:sp>
    <dsp:sp modelId="{1C6743B4-CC04-5E48-9451-7A9C34080F5E}">
      <dsp:nvSpPr>
        <dsp:cNvPr id="0" name=""/>
        <dsp:cNvSpPr/>
      </dsp:nvSpPr>
      <dsp:spPr>
        <a:xfrm>
          <a:off x="1117565" y="1839895"/>
          <a:ext cx="8194744" cy="480183"/>
        </a:xfrm>
        <a:custGeom>
          <a:avLst/>
          <a:gdLst/>
          <a:ahLst/>
          <a:cxnLst/>
          <a:rect l="0" t="0" r="0" b="0"/>
          <a:pathLst>
            <a:path>
              <a:moveTo>
                <a:pt x="8194744" y="0"/>
              </a:moveTo>
              <a:lnTo>
                <a:pt x="8194744" y="257191"/>
              </a:lnTo>
              <a:lnTo>
                <a:pt x="0" y="257191"/>
              </a:lnTo>
              <a:lnTo>
                <a:pt x="0" y="480183"/>
              </a:lnTo>
            </a:path>
          </a:pathLst>
        </a:custGeom>
        <a:noFill/>
        <a:ln w="12700" cap="flat" cmpd="sng" algn="ctr">
          <a:solidFill>
            <a:scrgbClr r="0" g="0" b="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5009671" y="2077431"/>
        <a:ext cx="410532" cy="5112"/>
      </dsp:txXfrm>
    </dsp:sp>
    <dsp:sp modelId="{16C2567E-8333-EC4C-9707-9DC58D910F51}">
      <dsp:nvSpPr>
        <dsp:cNvPr id="0" name=""/>
        <dsp:cNvSpPr/>
      </dsp:nvSpPr>
      <dsp:spPr>
        <a:xfrm>
          <a:off x="8201910" y="509216"/>
          <a:ext cx="2220798" cy="1332478"/>
        </a:xfrm>
        <a:prstGeom prst="rect">
          <a:avLst/>
        </a:prstGeom>
        <a:solidFill>
          <a:srgbClr val="4E8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de-DE" sz="2000" kern="1200" dirty="0">
              <a:latin typeface="Calibri" panose="020F0502020204030204" pitchFamily="34" charset="0"/>
              <a:cs typeface="Calibri" panose="020F0502020204030204" pitchFamily="34" charset="0"/>
            </a:rPr>
            <a:t>Die Mehrheit entscheidet.</a:t>
          </a:r>
        </a:p>
      </dsp:txBody>
      <dsp:txXfrm>
        <a:off x="8201910" y="509216"/>
        <a:ext cx="2220798" cy="1332478"/>
      </dsp:txXfrm>
    </dsp:sp>
    <dsp:sp modelId="{0BBB2DE9-7E38-2548-8034-76769F971733}">
      <dsp:nvSpPr>
        <dsp:cNvPr id="0" name=""/>
        <dsp:cNvSpPr/>
      </dsp:nvSpPr>
      <dsp:spPr>
        <a:xfrm>
          <a:off x="2226164" y="2972998"/>
          <a:ext cx="2295241" cy="91440"/>
        </a:xfrm>
        <a:custGeom>
          <a:avLst/>
          <a:gdLst/>
          <a:ahLst/>
          <a:cxnLst/>
          <a:rect l="0" t="0" r="0" b="0"/>
          <a:pathLst>
            <a:path>
              <a:moveTo>
                <a:pt x="0" y="45720"/>
              </a:moveTo>
              <a:lnTo>
                <a:pt x="1164720" y="45720"/>
              </a:lnTo>
              <a:lnTo>
                <a:pt x="1164720" y="71743"/>
              </a:lnTo>
              <a:lnTo>
                <a:pt x="2295241" y="71743"/>
              </a:lnTo>
            </a:path>
          </a:pathLst>
        </a:custGeom>
        <a:noFill/>
        <a:ln w="12700" cap="flat" cmpd="sng" algn="ctr">
          <a:solidFill>
            <a:scrgbClr r="0" g="0" b="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3315635" y="3016162"/>
        <a:ext cx="116299" cy="5112"/>
      </dsp:txXfrm>
    </dsp:sp>
    <dsp:sp modelId="{FCB73355-B3E2-0E46-A903-29488BAF86E3}">
      <dsp:nvSpPr>
        <dsp:cNvPr id="0" name=""/>
        <dsp:cNvSpPr/>
      </dsp:nvSpPr>
      <dsp:spPr>
        <a:xfrm>
          <a:off x="7165" y="2352479"/>
          <a:ext cx="2220798" cy="1332478"/>
        </a:xfrm>
        <a:prstGeom prst="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de-DE" sz="2000" kern="1200" dirty="0">
              <a:latin typeface="Calibri" panose="020F0502020204030204" pitchFamily="34" charset="0"/>
              <a:cs typeface="Calibri" panose="020F0502020204030204" pitchFamily="34" charset="0"/>
            </a:rPr>
            <a:t>Wir bestimmen einen </a:t>
          </a:r>
          <a:r>
            <a:rPr lang="de-DE" sz="2000" u="sng" kern="1200" dirty="0">
              <a:latin typeface="Calibri" panose="020F0502020204030204" pitchFamily="34" charset="0"/>
              <a:cs typeface="Calibri" panose="020F0502020204030204" pitchFamily="34" charset="0"/>
            </a:rPr>
            <a:t>Spielleiter.</a:t>
          </a:r>
        </a:p>
      </dsp:txBody>
      <dsp:txXfrm>
        <a:off x="7165" y="2352479"/>
        <a:ext cx="2220798" cy="1332478"/>
      </dsp:txXfrm>
    </dsp:sp>
    <dsp:sp modelId="{15F9B072-D083-9E41-A5B3-D9B27970A750}">
      <dsp:nvSpPr>
        <dsp:cNvPr id="0" name=""/>
        <dsp:cNvSpPr/>
      </dsp:nvSpPr>
      <dsp:spPr>
        <a:xfrm>
          <a:off x="6772804" y="2999022"/>
          <a:ext cx="356211" cy="91440"/>
        </a:xfrm>
        <a:custGeom>
          <a:avLst/>
          <a:gdLst/>
          <a:ahLst/>
          <a:cxnLst/>
          <a:rect l="0" t="0" r="0" b="0"/>
          <a:pathLst>
            <a:path>
              <a:moveTo>
                <a:pt x="0" y="45720"/>
              </a:moveTo>
              <a:lnTo>
                <a:pt x="356211" y="45720"/>
              </a:lnTo>
            </a:path>
          </a:pathLst>
        </a:custGeom>
        <a:noFill/>
        <a:ln w="12700" cap="flat" cmpd="sng" algn="ctr">
          <a:solidFill>
            <a:scrgbClr r="0" g="0" b="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6941239" y="3042185"/>
        <a:ext cx="19340" cy="5112"/>
      </dsp:txXfrm>
    </dsp:sp>
    <dsp:sp modelId="{07747E73-5C9B-0C43-9460-0FBCB70B6FCE}">
      <dsp:nvSpPr>
        <dsp:cNvPr id="0" name=""/>
        <dsp:cNvSpPr/>
      </dsp:nvSpPr>
      <dsp:spPr>
        <a:xfrm>
          <a:off x="4553805" y="2378502"/>
          <a:ext cx="2220798" cy="1332478"/>
        </a:xfrm>
        <a:prstGeom prst="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de-DE" sz="2000" kern="1200" dirty="0">
              <a:latin typeface="Calibri" panose="020F0502020204030204" pitchFamily="34" charset="0"/>
              <a:cs typeface="Calibri" panose="020F0502020204030204" pitchFamily="34" charset="0"/>
            </a:rPr>
            <a:t>Wir spielen </a:t>
          </a:r>
          <a:r>
            <a:rPr lang="de-DE" sz="2000" u="sng" kern="1200" dirty="0">
              <a:latin typeface="Calibri" panose="020F0502020204030204" pitchFamily="34" charset="0"/>
              <a:cs typeface="Calibri" panose="020F0502020204030204" pitchFamily="34" charset="0"/>
            </a:rPr>
            <a:t>ein </a:t>
          </a:r>
          <a:r>
            <a:rPr lang="de-DE" sz="2000" kern="1200" dirty="0">
              <a:latin typeface="Calibri" panose="020F0502020204030204" pitchFamily="34" charset="0"/>
              <a:cs typeface="Calibri" panose="020F0502020204030204" pitchFamily="34" charset="0"/>
            </a:rPr>
            <a:t>Spiel während der Spielzeit.</a:t>
          </a:r>
        </a:p>
      </dsp:txBody>
      <dsp:txXfrm>
        <a:off x="4553805" y="2378502"/>
        <a:ext cx="2220798" cy="1332478"/>
      </dsp:txXfrm>
    </dsp:sp>
    <dsp:sp modelId="{FF6B2C4D-0098-C644-AD41-D7E87DDBCEEF}">
      <dsp:nvSpPr>
        <dsp:cNvPr id="0" name=""/>
        <dsp:cNvSpPr/>
      </dsp:nvSpPr>
      <dsp:spPr>
        <a:xfrm>
          <a:off x="7161415" y="2378502"/>
          <a:ext cx="3268459" cy="1332478"/>
        </a:xfrm>
        <a:prstGeom prst="rect">
          <a:avLst/>
        </a:prstGeom>
        <a:solidFill>
          <a:srgbClr val="4E8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de-DE" sz="2000" kern="1200" dirty="0">
              <a:latin typeface="Calibri" panose="020F0502020204030204" pitchFamily="34" charset="0"/>
              <a:cs typeface="Calibri" panose="020F0502020204030204" pitchFamily="34" charset="0"/>
            </a:rPr>
            <a:t>Am Ende treffen wir uns alle im Kreis und </a:t>
          </a:r>
          <a:r>
            <a:rPr lang="de-DE" sz="2000" u="sng" kern="1200" dirty="0">
              <a:latin typeface="Calibri" panose="020F0502020204030204" pitchFamily="34" charset="0"/>
              <a:cs typeface="Calibri" panose="020F0502020204030204" pitchFamily="34" charset="0"/>
            </a:rPr>
            <a:t>sprechen</a:t>
          </a:r>
          <a:r>
            <a:rPr lang="de-DE" sz="2000" kern="1200" dirty="0">
              <a:latin typeface="Calibri" panose="020F0502020204030204" pitchFamily="34" charset="0"/>
              <a:cs typeface="Calibri" panose="020F0502020204030204" pitchFamily="34" charset="0"/>
            </a:rPr>
            <a:t> über die </a:t>
          </a:r>
          <a:r>
            <a:rPr lang="de-DE" sz="2000" u="sng" kern="1200" dirty="0">
              <a:latin typeface="Calibri" panose="020F0502020204030204" pitchFamily="34" charset="0"/>
              <a:cs typeface="Calibri" panose="020F0502020204030204" pitchFamily="34" charset="0"/>
            </a:rPr>
            <a:t>Spielzeit.</a:t>
          </a:r>
        </a:p>
      </dsp:txBody>
      <dsp:txXfrm>
        <a:off x="7161415" y="2378502"/>
        <a:ext cx="3268459" cy="13324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3F86EC-1F16-4B43-9F5E-D3A05C17D8BD}">
      <dsp:nvSpPr>
        <dsp:cNvPr id="0" name=""/>
        <dsp:cNvSpPr/>
      </dsp:nvSpPr>
      <dsp:spPr>
        <a:xfrm>
          <a:off x="109806" y="31202"/>
          <a:ext cx="8302269" cy="1789161"/>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endParaRPr lang="en-US" sz="6500" kern="1200" dirty="0">
            <a:latin typeface="Calibri" panose="020F0502020204030204" pitchFamily="34" charset="0"/>
            <a:cs typeface="Calibri" panose="020F0502020204030204" pitchFamily="34" charset="0"/>
          </a:endParaRPr>
        </a:p>
      </dsp:txBody>
      <dsp:txXfrm>
        <a:off x="162209" y="83605"/>
        <a:ext cx="6504614" cy="1684355"/>
      </dsp:txXfrm>
    </dsp:sp>
    <dsp:sp modelId="{52505F2F-8864-D345-B734-DB3E9D9A7D71}">
      <dsp:nvSpPr>
        <dsp:cNvPr id="0" name=""/>
        <dsp:cNvSpPr/>
      </dsp:nvSpPr>
      <dsp:spPr>
        <a:xfrm>
          <a:off x="2365060" y="2186752"/>
          <a:ext cx="7273928" cy="1789161"/>
        </a:xfrm>
        <a:prstGeom prst="roundRect">
          <a:avLst>
            <a:gd name="adj" fmla="val 10000"/>
          </a:avLst>
        </a:prstGeom>
        <a:solidFill>
          <a:srgbClr val="FF93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n-US" sz="2000" kern="1200" dirty="0">
            <a:latin typeface="Calibri" panose="020F0502020204030204" pitchFamily="34" charset="0"/>
            <a:cs typeface="Calibri" panose="020F0502020204030204" pitchFamily="34" charset="0"/>
          </a:endParaRPr>
        </a:p>
      </dsp:txBody>
      <dsp:txXfrm>
        <a:off x="2417463" y="2239155"/>
        <a:ext cx="4896709" cy="1684355"/>
      </dsp:txXfrm>
    </dsp:sp>
    <dsp:sp modelId="{BACDFBD2-59CA-8148-AC73-AEC00B91DEC3}">
      <dsp:nvSpPr>
        <dsp:cNvPr id="0" name=""/>
        <dsp:cNvSpPr/>
      </dsp:nvSpPr>
      <dsp:spPr>
        <a:xfrm>
          <a:off x="8781338" y="218032"/>
          <a:ext cx="1162954" cy="1162954"/>
        </a:xfrm>
        <a:prstGeom prst="downArrow">
          <a:avLst>
            <a:gd name="adj1" fmla="val 55000"/>
            <a:gd name="adj2" fmla="val 45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043003" y="218032"/>
        <a:ext cx="639624" cy="87512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1T21:29:10.219"/>
    </inkml:context>
    <inkml:brush xml:id="br0">
      <inkml:brushProperty name="width" value="0.05" units="cm"/>
      <inkml:brushProperty name="height" value="0.05" units="cm"/>
    </inkml:brush>
  </inkml:definitions>
  <inkml:trace contextRef="#ctx0" brushRef="#br0">1 0 32</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E56D6-F195-48D7-978E-7EE16D430469}"/>
              </a:ext>
            </a:extLst>
          </p:cNvPr>
          <p:cNvSpPr>
            <a:spLocks noGrp="1"/>
          </p:cNvSpPr>
          <p:nvPr>
            <p:ph type="ctrTitle"/>
          </p:nvPr>
        </p:nvSpPr>
        <p:spPr>
          <a:xfrm>
            <a:off x="1756946" y="1104900"/>
            <a:ext cx="8376514" cy="3120504"/>
          </a:xfrm>
        </p:spPr>
        <p:txBody>
          <a:bodyPr anchor="b">
            <a:normAutofit/>
          </a:bodyPr>
          <a:lstStyle>
            <a:lvl1pPr algn="ctr">
              <a:lnSpc>
                <a:spcPct val="110000"/>
              </a:lnSpc>
              <a:defRPr sz="2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0A72F42-5C88-4F7D-803B-C371B570D784}"/>
              </a:ext>
            </a:extLst>
          </p:cNvPr>
          <p:cNvSpPr>
            <a:spLocks noGrp="1"/>
          </p:cNvSpPr>
          <p:nvPr>
            <p:ph type="subTitle" idx="1"/>
          </p:nvPr>
        </p:nvSpPr>
        <p:spPr>
          <a:xfrm>
            <a:off x="2908039" y="4442385"/>
            <a:ext cx="6074328" cy="984023"/>
          </a:xfrm>
        </p:spPr>
        <p:txBody>
          <a:bodyPr>
            <a:normAutofit/>
          </a:bodyPr>
          <a:lstStyle>
            <a:lvl1pPr marL="0" indent="0" algn="ctr">
              <a:lnSpc>
                <a:spcPct val="100000"/>
              </a:lnSpc>
              <a:buNone/>
              <a:defRPr sz="2000" i="0" spc="16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7A0384F3-2D6A-49F6-8F79-F3955E90484E}"/>
              </a:ext>
            </a:extLst>
          </p:cNvPr>
          <p:cNvSpPr>
            <a:spLocks noGrp="1"/>
          </p:cNvSpPr>
          <p:nvPr>
            <p:ph type="dt" sz="half" idx="10"/>
          </p:nvPr>
        </p:nvSpPr>
        <p:spPr/>
        <p:txBody>
          <a:bodyPr/>
          <a:lstStyle/>
          <a:p>
            <a:fld id="{91F9259A-1FE3-4FF9-8A07-BDD8177164ED}" type="datetime4">
              <a:rPr lang="en-US" smtClean="0"/>
              <a:t>October 28, 2024</a:t>
            </a:fld>
            <a:endParaRPr lang="en-US"/>
          </a:p>
        </p:txBody>
      </p:sp>
      <p:sp>
        <p:nvSpPr>
          <p:cNvPr id="5" name="Footer Placeholder 4">
            <a:extLst>
              <a:ext uri="{FF2B5EF4-FFF2-40B4-BE49-F238E27FC236}">
                <a16:creationId xmlns:a16="http://schemas.microsoft.com/office/drawing/2014/main" id="{95363F32-CD31-4801-BAE4-09EEB12629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D5D34C-49ED-4ADB-8693-73B790764F39}"/>
              </a:ext>
            </a:extLst>
          </p:cNvPr>
          <p:cNvSpPr>
            <a:spLocks noGrp="1"/>
          </p:cNvSpPr>
          <p:nvPr>
            <p:ph type="sldNum" sz="quarter" idx="12"/>
          </p:nvPr>
        </p:nvSpPr>
        <p:spPr/>
        <p:txBody>
          <a:bodyPr/>
          <a:lstStyle/>
          <a:p>
            <a:fld id="{9D4AEF59-F28E-467C-9EA3-92D1CFAD475A}" type="slidenum">
              <a:rPr lang="en-US" smtClean="0"/>
              <a:t>‹Nr.›</a:t>
            </a:fld>
            <a:endParaRPr lang="en-US"/>
          </a:p>
        </p:txBody>
      </p:sp>
    </p:spTree>
    <p:extLst>
      <p:ext uri="{BB962C8B-B14F-4D97-AF65-F5344CB8AC3E}">
        <p14:creationId xmlns:p14="http://schemas.microsoft.com/office/powerpoint/2010/main" val="3957366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BF0171A2-02C1-4543-8B6B-FCF7E69712DF}"/>
              </a:ext>
            </a:extLst>
          </p:cNvPr>
          <p:cNvSpPr>
            <a:spLocks noGrp="1"/>
          </p:cNvSpPr>
          <p:nvPr>
            <p:ph type="body" orient="vert" idx="1"/>
          </p:nvPr>
        </p:nvSpPr>
        <p:spPr>
          <a:xfrm>
            <a:off x="1050879" y="1825625"/>
            <a:ext cx="9810604" cy="451669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F95027C-A386-44E4-AFE1-33AFFDA3AD8F}"/>
              </a:ext>
            </a:extLst>
          </p:cNvPr>
          <p:cNvSpPr>
            <a:spLocks noGrp="1"/>
          </p:cNvSpPr>
          <p:nvPr>
            <p:ph type="dt" sz="half" idx="10"/>
          </p:nvPr>
        </p:nvSpPr>
        <p:spPr/>
        <p:txBody>
          <a:bodyPr/>
          <a:lstStyle/>
          <a:p>
            <a:fld id="{E5CC3C8F-D4A7-4EAD-92AD-82C91CB8BB85}" type="datetime4">
              <a:rPr lang="en-US" smtClean="0"/>
              <a:t>October 28, 2024</a:t>
            </a:fld>
            <a:endParaRPr lang="en-US"/>
          </a:p>
        </p:txBody>
      </p:sp>
      <p:sp>
        <p:nvSpPr>
          <p:cNvPr id="5" name="Footer Placeholder 4">
            <a:extLst>
              <a:ext uri="{FF2B5EF4-FFF2-40B4-BE49-F238E27FC236}">
                <a16:creationId xmlns:a16="http://schemas.microsoft.com/office/drawing/2014/main" id="{FB1BF710-0558-4457-825D-48713CAED3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A7F93D-5DC3-4C36-AEB0-79CDB15C316A}"/>
              </a:ext>
            </a:extLst>
          </p:cNvPr>
          <p:cNvSpPr>
            <a:spLocks noGrp="1"/>
          </p:cNvSpPr>
          <p:nvPr>
            <p:ph type="sldNum" sz="quarter" idx="12"/>
          </p:nvPr>
        </p:nvSpPr>
        <p:spPr/>
        <p:txBody>
          <a:bodyPr/>
          <a:lstStyle/>
          <a:p>
            <a:fld id="{9D4AEF59-F28E-467C-9EA3-92D1CFAD475A}" type="slidenum">
              <a:rPr lang="en-US" smtClean="0"/>
              <a:t>‹Nr.›</a:t>
            </a:fld>
            <a:endParaRPr lang="en-US"/>
          </a:p>
        </p:txBody>
      </p:sp>
      <p:sp>
        <p:nvSpPr>
          <p:cNvPr id="7" name="Title 6">
            <a:extLst>
              <a:ext uri="{FF2B5EF4-FFF2-40B4-BE49-F238E27FC236}">
                <a16:creationId xmlns:a16="http://schemas.microsoft.com/office/drawing/2014/main" id="{87CFC0C8-11FE-4003-B2D6-B7B8E279056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59089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EB41C5-3638-439D-BA61-4DAA142226E8}"/>
              </a:ext>
            </a:extLst>
          </p:cNvPr>
          <p:cNvSpPr>
            <a:spLocks noGrp="1"/>
          </p:cNvSpPr>
          <p:nvPr>
            <p:ph type="title" orient="vert"/>
          </p:nvPr>
        </p:nvSpPr>
        <p:spPr>
          <a:xfrm>
            <a:off x="8724901" y="464025"/>
            <a:ext cx="2161540" cy="580029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E99B91A0-A376-483C-926E-189F376E5520}"/>
              </a:ext>
            </a:extLst>
          </p:cNvPr>
          <p:cNvSpPr>
            <a:spLocks noGrp="1"/>
          </p:cNvSpPr>
          <p:nvPr>
            <p:ph type="body" orient="vert" idx="1"/>
          </p:nvPr>
        </p:nvSpPr>
        <p:spPr>
          <a:xfrm>
            <a:off x="838200" y="464023"/>
            <a:ext cx="7886700" cy="58002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A14134E-B7D5-4664-BB2E-6A98ED630A9F}"/>
              </a:ext>
            </a:extLst>
          </p:cNvPr>
          <p:cNvSpPr>
            <a:spLocks noGrp="1"/>
          </p:cNvSpPr>
          <p:nvPr>
            <p:ph type="dt" sz="half" idx="10"/>
          </p:nvPr>
        </p:nvSpPr>
        <p:spPr/>
        <p:txBody>
          <a:bodyPr/>
          <a:lstStyle/>
          <a:p>
            <a:fld id="{BC011D41-E33C-4BC7-8272-37E8417FD097}" type="datetime4">
              <a:rPr lang="en-US" smtClean="0"/>
              <a:t>October 28, 2024</a:t>
            </a:fld>
            <a:endParaRPr lang="en-US"/>
          </a:p>
        </p:txBody>
      </p:sp>
      <p:sp>
        <p:nvSpPr>
          <p:cNvPr id="5" name="Footer Placeholder 4">
            <a:extLst>
              <a:ext uri="{FF2B5EF4-FFF2-40B4-BE49-F238E27FC236}">
                <a16:creationId xmlns:a16="http://schemas.microsoft.com/office/drawing/2014/main" id="{92A54E2A-B1CE-4F2E-9D9A-D47E514D59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E7C304-46A8-4179-87A2-B8CC10BAAFAE}"/>
              </a:ext>
            </a:extLst>
          </p:cNvPr>
          <p:cNvSpPr>
            <a:spLocks noGrp="1"/>
          </p:cNvSpPr>
          <p:nvPr>
            <p:ph type="sldNum" sz="quarter" idx="12"/>
          </p:nvPr>
        </p:nvSpPr>
        <p:spPr/>
        <p:txBody>
          <a:bodyPr/>
          <a:lstStyle/>
          <a:p>
            <a:fld id="{9D4AEF59-F28E-467C-9EA3-92D1CFAD475A}" type="slidenum">
              <a:rPr lang="en-US" smtClean="0"/>
              <a:t>‹Nr.›</a:t>
            </a:fld>
            <a:endParaRPr lang="en-US"/>
          </a:p>
        </p:txBody>
      </p:sp>
    </p:spTree>
    <p:extLst>
      <p:ext uri="{BB962C8B-B14F-4D97-AF65-F5344CB8AC3E}">
        <p14:creationId xmlns:p14="http://schemas.microsoft.com/office/powerpoint/2010/main" val="1829388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7B333-9E16-4502-96B5-3F586B7E003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6ED0795-5EC7-4FF8-9FC7-22AFA3C552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6A2DA5B-9862-4A23-8FEC-5C1ABC2EEF1B}"/>
              </a:ext>
            </a:extLst>
          </p:cNvPr>
          <p:cNvSpPr>
            <a:spLocks noGrp="1"/>
          </p:cNvSpPr>
          <p:nvPr>
            <p:ph type="dt" sz="half" idx="10"/>
          </p:nvPr>
        </p:nvSpPr>
        <p:spPr>
          <a:xfrm rot="5400000">
            <a:off x="10506456" y="5074920"/>
            <a:ext cx="2647667" cy="365125"/>
          </a:xfrm>
        </p:spPr>
        <p:txBody>
          <a:bodyPr/>
          <a:lstStyle/>
          <a:p>
            <a:fld id="{5D340FED-6E95-4177-A7EF-CD303B9E611D}" type="datetime4">
              <a:rPr lang="en-US" smtClean="0"/>
              <a:t>October 28, 2024</a:t>
            </a:fld>
            <a:endParaRPr lang="en-US"/>
          </a:p>
        </p:txBody>
      </p:sp>
      <p:sp>
        <p:nvSpPr>
          <p:cNvPr id="5" name="Footer Placeholder 4">
            <a:extLst>
              <a:ext uri="{FF2B5EF4-FFF2-40B4-BE49-F238E27FC236}">
                <a16:creationId xmlns:a16="http://schemas.microsoft.com/office/drawing/2014/main" id="{C63D9A4B-0DA7-46BB-9DCE-3F26075C44C6}"/>
              </a:ext>
            </a:extLst>
          </p:cNvPr>
          <p:cNvSpPr>
            <a:spLocks noGrp="1"/>
          </p:cNvSpPr>
          <p:nvPr>
            <p:ph type="ftr" sz="quarter" idx="11"/>
          </p:nvPr>
        </p:nvSpPr>
        <p:spPr>
          <a:xfrm rot="5400000">
            <a:off x="10451592" y="1408176"/>
            <a:ext cx="2770499" cy="365125"/>
          </a:xfrm>
        </p:spPr>
        <p:txBody>
          <a:bodyPr/>
          <a:lstStyle/>
          <a:p>
            <a:endParaRPr lang="en-US" dirty="0"/>
          </a:p>
        </p:txBody>
      </p:sp>
      <p:sp>
        <p:nvSpPr>
          <p:cNvPr id="6" name="Slide Number Placeholder 5">
            <a:extLst>
              <a:ext uri="{FF2B5EF4-FFF2-40B4-BE49-F238E27FC236}">
                <a16:creationId xmlns:a16="http://schemas.microsoft.com/office/drawing/2014/main" id="{EE6A7C47-81AC-431C-A7C3-2BC71AD14417}"/>
              </a:ext>
            </a:extLst>
          </p:cNvPr>
          <p:cNvSpPr>
            <a:spLocks noGrp="1"/>
          </p:cNvSpPr>
          <p:nvPr>
            <p:ph type="sldNum" sz="quarter" idx="12"/>
          </p:nvPr>
        </p:nvSpPr>
        <p:spPr>
          <a:xfrm>
            <a:off x="11558016" y="3136392"/>
            <a:ext cx="545911" cy="580029"/>
          </a:xfrm>
        </p:spPr>
        <p:txBody>
          <a:bodyPr/>
          <a:lstStyle/>
          <a:p>
            <a:fld id="{9D4AEF59-F28E-467C-9EA3-92D1CFAD475A}" type="slidenum">
              <a:rPr lang="en-US" smtClean="0"/>
              <a:t>‹Nr.›</a:t>
            </a:fld>
            <a:endParaRPr lang="en-US"/>
          </a:p>
        </p:txBody>
      </p:sp>
    </p:spTree>
    <p:extLst>
      <p:ext uri="{BB962C8B-B14F-4D97-AF65-F5344CB8AC3E}">
        <p14:creationId xmlns:p14="http://schemas.microsoft.com/office/powerpoint/2010/main" val="3931044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D2E47-4DC7-46C4-9407-FA4CF7E0AAE3}"/>
              </a:ext>
            </a:extLst>
          </p:cNvPr>
          <p:cNvSpPr>
            <a:spLocks noGrp="1"/>
          </p:cNvSpPr>
          <p:nvPr>
            <p:ph type="title"/>
          </p:nvPr>
        </p:nvSpPr>
        <p:spPr>
          <a:xfrm>
            <a:off x="1052513" y="1709738"/>
            <a:ext cx="9087774" cy="3438524"/>
          </a:xfrm>
        </p:spPr>
        <p:txBody>
          <a:bodyPr anchor="b">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BF7B502-122E-4177-A408-FC436A254215}"/>
              </a:ext>
            </a:extLst>
          </p:cNvPr>
          <p:cNvSpPr>
            <a:spLocks noGrp="1"/>
          </p:cNvSpPr>
          <p:nvPr>
            <p:ph type="body" idx="1"/>
          </p:nvPr>
        </p:nvSpPr>
        <p:spPr>
          <a:xfrm>
            <a:off x="1052513" y="5148262"/>
            <a:ext cx="8844522" cy="1138238"/>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229696-2AEF-4765-B33E-7DA328E464FF}"/>
              </a:ext>
            </a:extLst>
          </p:cNvPr>
          <p:cNvSpPr>
            <a:spLocks noGrp="1"/>
          </p:cNvSpPr>
          <p:nvPr>
            <p:ph type="dt" sz="half" idx="10"/>
          </p:nvPr>
        </p:nvSpPr>
        <p:spPr/>
        <p:txBody>
          <a:bodyPr/>
          <a:lstStyle/>
          <a:p>
            <a:fld id="{477962CB-39AD-45A9-800F-54DAB53D6021}" type="datetime4">
              <a:rPr lang="en-US" smtClean="0"/>
              <a:t>October 28, 2024</a:t>
            </a:fld>
            <a:endParaRPr lang="en-US"/>
          </a:p>
        </p:txBody>
      </p:sp>
      <p:sp>
        <p:nvSpPr>
          <p:cNvPr id="5" name="Footer Placeholder 4">
            <a:extLst>
              <a:ext uri="{FF2B5EF4-FFF2-40B4-BE49-F238E27FC236}">
                <a16:creationId xmlns:a16="http://schemas.microsoft.com/office/drawing/2014/main" id="{4729B2E4-2F1C-4FEE-AAB2-4FCC3EEFD1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27D4B8-E107-480A-AA17-261CA49BBB5D}"/>
              </a:ext>
            </a:extLst>
          </p:cNvPr>
          <p:cNvSpPr>
            <a:spLocks noGrp="1"/>
          </p:cNvSpPr>
          <p:nvPr>
            <p:ph type="sldNum" sz="quarter" idx="12"/>
          </p:nvPr>
        </p:nvSpPr>
        <p:spPr/>
        <p:txBody>
          <a:bodyPr/>
          <a:lstStyle/>
          <a:p>
            <a:fld id="{9D4AEF59-F28E-467C-9EA3-92D1CFAD475A}" type="slidenum">
              <a:rPr lang="en-US" smtClean="0"/>
              <a:t>‹Nr.›</a:t>
            </a:fld>
            <a:endParaRPr lang="en-US"/>
          </a:p>
        </p:txBody>
      </p:sp>
    </p:spTree>
    <p:extLst>
      <p:ext uri="{BB962C8B-B14F-4D97-AF65-F5344CB8AC3E}">
        <p14:creationId xmlns:p14="http://schemas.microsoft.com/office/powerpoint/2010/main" val="1490386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8BAE8-3305-4F08-BECB-56AD7FD4E4B1}"/>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77021AC-6D8D-4D24-8B01-8AE8F41BE4B8}"/>
              </a:ext>
            </a:extLst>
          </p:cNvPr>
          <p:cNvSpPr>
            <a:spLocks noGrp="1"/>
          </p:cNvSpPr>
          <p:nvPr>
            <p:ph sz="half" idx="1"/>
          </p:nvPr>
        </p:nvSpPr>
        <p:spPr>
          <a:xfrm>
            <a:off x="1050878" y="1825624"/>
            <a:ext cx="4473622" cy="4460875"/>
          </a:xfrm>
        </p:spPr>
        <p:txBody>
          <a:bodyPr/>
          <a:lstStyle>
            <a:lvl2pPr marL="274320" indent="0">
              <a:buFontTx/>
              <a:buNone/>
              <a:defRPr/>
            </a:lvl2pPr>
            <a:lvl3pPr marL="502920">
              <a:defRPr/>
            </a:lvl3pPr>
            <a:lvl4pPr marL="548640" indent="0">
              <a:buFontTx/>
              <a:buNone/>
              <a:defRPr/>
            </a:lvl4pPr>
            <a:lvl5pPr marL="73152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8E7F49C-3DB3-40B7-89B3-E3BC32FC110F}"/>
              </a:ext>
            </a:extLst>
          </p:cNvPr>
          <p:cNvSpPr>
            <a:spLocks noGrp="1"/>
          </p:cNvSpPr>
          <p:nvPr>
            <p:ph sz="half" idx="2"/>
          </p:nvPr>
        </p:nvSpPr>
        <p:spPr>
          <a:xfrm>
            <a:off x="5844540" y="1825624"/>
            <a:ext cx="5016943"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1E33D58-BDF5-4F1F-806B-0491CB3624A9}"/>
              </a:ext>
            </a:extLst>
          </p:cNvPr>
          <p:cNvSpPr>
            <a:spLocks noGrp="1"/>
          </p:cNvSpPr>
          <p:nvPr>
            <p:ph type="dt" sz="half" idx="10"/>
          </p:nvPr>
        </p:nvSpPr>
        <p:spPr/>
        <p:txBody>
          <a:bodyPr/>
          <a:lstStyle/>
          <a:p>
            <a:fld id="{2DEDF93D-55AB-4606-B9D7-742F1FC51983}" type="datetime4">
              <a:rPr lang="en-US" smtClean="0"/>
              <a:t>October 28, 2024</a:t>
            </a:fld>
            <a:endParaRPr lang="en-US" dirty="0"/>
          </a:p>
        </p:txBody>
      </p:sp>
      <p:sp>
        <p:nvSpPr>
          <p:cNvPr id="6" name="Footer Placeholder 5">
            <a:extLst>
              <a:ext uri="{FF2B5EF4-FFF2-40B4-BE49-F238E27FC236}">
                <a16:creationId xmlns:a16="http://schemas.microsoft.com/office/drawing/2014/main" id="{848BCBFD-1FE1-441A-B3AF-C3E7E7B8D11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70CE272-E6FB-455B-BACB-2471D66D956F}"/>
              </a:ext>
            </a:extLst>
          </p:cNvPr>
          <p:cNvSpPr>
            <a:spLocks noGrp="1"/>
          </p:cNvSpPr>
          <p:nvPr>
            <p:ph type="sldNum" sz="quarter" idx="12"/>
          </p:nvPr>
        </p:nvSpPr>
        <p:spPr/>
        <p:txBody>
          <a:bodyPr/>
          <a:lstStyle/>
          <a:p>
            <a:fld id="{9D4AEF59-F28E-467C-9EA3-92D1CFAD475A}" type="slidenum">
              <a:rPr lang="en-US" smtClean="0"/>
              <a:t>‹Nr.›</a:t>
            </a:fld>
            <a:endParaRPr lang="en-US" dirty="0"/>
          </a:p>
        </p:txBody>
      </p:sp>
    </p:spTree>
    <p:extLst>
      <p:ext uri="{BB962C8B-B14F-4D97-AF65-F5344CB8AC3E}">
        <p14:creationId xmlns:p14="http://schemas.microsoft.com/office/powerpoint/2010/main" val="1030209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E73A4FB-9EF5-4D6C-A275-2DE1077A29E7}"/>
              </a:ext>
            </a:extLst>
          </p:cNvPr>
          <p:cNvSpPr>
            <a:spLocks noGrp="1"/>
          </p:cNvSpPr>
          <p:nvPr>
            <p:ph type="body" idx="1"/>
          </p:nvPr>
        </p:nvSpPr>
        <p:spPr>
          <a:xfrm>
            <a:off x="1071563" y="1835219"/>
            <a:ext cx="4452938" cy="823912"/>
          </a:xfrm>
        </p:spPr>
        <p:txBody>
          <a:bodyPr anchor="b">
            <a:normAutofit/>
          </a:bodyPr>
          <a:lstStyle>
            <a:lvl1pPr marL="0" indent="0">
              <a:buNone/>
              <a:defRPr sz="2000" b="1" i="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BDC9972A-4D34-4A9F-84EB-8D64A703B56C}"/>
              </a:ext>
            </a:extLst>
          </p:cNvPr>
          <p:cNvSpPr>
            <a:spLocks noGrp="1"/>
          </p:cNvSpPr>
          <p:nvPr>
            <p:ph sz="half" idx="2"/>
          </p:nvPr>
        </p:nvSpPr>
        <p:spPr>
          <a:xfrm>
            <a:off x="1071562" y="2717801"/>
            <a:ext cx="4452938" cy="3559452"/>
          </a:xfrm>
        </p:spPr>
        <p:txBody>
          <a:bodyPr/>
          <a:lstStyle>
            <a:lvl2pPr marL="274320" indent="0">
              <a:buFontTx/>
              <a:buNone/>
              <a:defRPr/>
            </a:lvl2pPr>
            <a:lvl3pPr marL="548640">
              <a:defRPr/>
            </a:lvl3pPr>
            <a:lvl4pPr marL="594360" indent="0">
              <a:buFontTx/>
              <a:buNone/>
              <a:defRPr/>
            </a:lvl4pPr>
            <a:lvl5pPr marL="82296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DBBDDE3-C8D7-4600-8259-24E1F8118A41}"/>
              </a:ext>
            </a:extLst>
          </p:cNvPr>
          <p:cNvSpPr>
            <a:spLocks noGrp="1"/>
          </p:cNvSpPr>
          <p:nvPr>
            <p:ph type="body" sz="quarter" idx="3"/>
          </p:nvPr>
        </p:nvSpPr>
        <p:spPr>
          <a:xfrm>
            <a:off x="5844540" y="1835219"/>
            <a:ext cx="5016943" cy="823912"/>
          </a:xfrm>
        </p:spPr>
        <p:txBody>
          <a:bodyPr anchor="b">
            <a:normAutofit/>
          </a:bodyPr>
          <a:lstStyle>
            <a:lvl1pPr marL="0" indent="0">
              <a:buNone/>
              <a:defRPr sz="2000" b="1" i="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4649FFF-44C7-4256-AFE1-C5457C7AB501}"/>
              </a:ext>
            </a:extLst>
          </p:cNvPr>
          <p:cNvSpPr>
            <a:spLocks noGrp="1"/>
          </p:cNvSpPr>
          <p:nvPr>
            <p:ph sz="quarter" idx="4"/>
          </p:nvPr>
        </p:nvSpPr>
        <p:spPr>
          <a:xfrm>
            <a:off x="5844540" y="2717800"/>
            <a:ext cx="5016943" cy="3559453"/>
          </a:xfrm>
        </p:spPr>
        <p:txBody>
          <a:bodyPr/>
          <a:lstStyle>
            <a:lvl2pPr marL="457200" indent="0">
              <a:buNone/>
              <a:defRPr/>
            </a:lvl2pPr>
            <a:lvl3pPr marL="548640">
              <a:defRPr/>
            </a:lvl3pPr>
            <a:lvl4pPr marL="594360" indent="0">
              <a:buFontTx/>
              <a:buNone/>
              <a:defRPr/>
            </a:lvl4pPr>
            <a:lvl5pPr marL="82296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1BEC6ACF-080E-4B7C-B0C0-77E90C16E9F6}"/>
              </a:ext>
            </a:extLst>
          </p:cNvPr>
          <p:cNvSpPr>
            <a:spLocks noGrp="1"/>
          </p:cNvSpPr>
          <p:nvPr>
            <p:ph type="dt" sz="half" idx="10"/>
          </p:nvPr>
        </p:nvSpPr>
        <p:spPr/>
        <p:txBody>
          <a:bodyPr/>
          <a:lstStyle/>
          <a:p>
            <a:fld id="{DDF2841D-FB5C-47AB-B2FF-32E855C1EA71}" type="datetime4">
              <a:rPr lang="en-US" smtClean="0"/>
              <a:t>October 28, 2024</a:t>
            </a:fld>
            <a:endParaRPr lang="en-US"/>
          </a:p>
        </p:txBody>
      </p:sp>
      <p:sp>
        <p:nvSpPr>
          <p:cNvPr id="8" name="Footer Placeholder 7">
            <a:extLst>
              <a:ext uri="{FF2B5EF4-FFF2-40B4-BE49-F238E27FC236}">
                <a16:creationId xmlns:a16="http://schemas.microsoft.com/office/drawing/2014/main" id="{39A68C0B-BC90-4ADA-B6E6-2B30BFF9E71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BCE559-C82B-4E27-965B-4AC3C66FC8F8}"/>
              </a:ext>
            </a:extLst>
          </p:cNvPr>
          <p:cNvSpPr>
            <a:spLocks noGrp="1"/>
          </p:cNvSpPr>
          <p:nvPr>
            <p:ph type="sldNum" sz="quarter" idx="12"/>
          </p:nvPr>
        </p:nvSpPr>
        <p:spPr/>
        <p:txBody>
          <a:bodyPr/>
          <a:lstStyle/>
          <a:p>
            <a:fld id="{9D4AEF59-F28E-467C-9EA3-92D1CFAD475A}" type="slidenum">
              <a:rPr lang="en-US" smtClean="0"/>
              <a:t>‹Nr.›</a:t>
            </a:fld>
            <a:endParaRPr lang="en-US"/>
          </a:p>
        </p:txBody>
      </p:sp>
      <p:sp>
        <p:nvSpPr>
          <p:cNvPr id="12" name="Title 11">
            <a:extLst>
              <a:ext uri="{FF2B5EF4-FFF2-40B4-BE49-F238E27FC236}">
                <a16:creationId xmlns:a16="http://schemas.microsoft.com/office/drawing/2014/main" id="{3752B99E-38EC-4745-889B-124D3475964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91088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3DE7304-D393-47F0-ACCC-1F72EFCCE7CA}"/>
              </a:ext>
            </a:extLst>
          </p:cNvPr>
          <p:cNvSpPr>
            <a:spLocks noGrp="1"/>
          </p:cNvSpPr>
          <p:nvPr>
            <p:ph type="dt" sz="half" idx="10"/>
          </p:nvPr>
        </p:nvSpPr>
        <p:spPr/>
        <p:txBody>
          <a:bodyPr/>
          <a:lstStyle/>
          <a:p>
            <a:fld id="{118537E9-D174-424D-BEE8-AFC4CA5F9F97}" type="datetime4">
              <a:rPr lang="en-US" smtClean="0"/>
              <a:t>October 28, 2024</a:t>
            </a:fld>
            <a:endParaRPr lang="en-US"/>
          </a:p>
        </p:txBody>
      </p:sp>
      <p:sp>
        <p:nvSpPr>
          <p:cNvPr id="4" name="Footer Placeholder 3">
            <a:extLst>
              <a:ext uri="{FF2B5EF4-FFF2-40B4-BE49-F238E27FC236}">
                <a16:creationId xmlns:a16="http://schemas.microsoft.com/office/drawing/2014/main" id="{B68451FF-032D-4787-BA4B-5EB415494AC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B7511D-7256-4A08-BF62-3B3F821A6F02}"/>
              </a:ext>
            </a:extLst>
          </p:cNvPr>
          <p:cNvSpPr>
            <a:spLocks noGrp="1"/>
          </p:cNvSpPr>
          <p:nvPr>
            <p:ph type="sldNum" sz="quarter" idx="12"/>
          </p:nvPr>
        </p:nvSpPr>
        <p:spPr/>
        <p:txBody>
          <a:bodyPr/>
          <a:lstStyle/>
          <a:p>
            <a:fld id="{9D4AEF59-F28E-467C-9EA3-92D1CFAD475A}" type="slidenum">
              <a:rPr lang="en-US" smtClean="0"/>
              <a:t>‹Nr.›</a:t>
            </a:fld>
            <a:endParaRPr lang="en-US"/>
          </a:p>
        </p:txBody>
      </p:sp>
      <p:sp>
        <p:nvSpPr>
          <p:cNvPr id="6" name="Title 5">
            <a:extLst>
              <a:ext uri="{FF2B5EF4-FFF2-40B4-BE49-F238E27FC236}">
                <a16:creationId xmlns:a16="http://schemas.microsoft.com/office/drawing/2014/main" id="{03FCDA27-1C47-4EA1-A160-EC91FD88BC3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6661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DE8ADA-7BF8-433A-8770-61C690F37DCB}"/>
              </a:ext>
            </a:extLst>
          </p:cNvPr>
          <p:cNvSpPr>
            <a:spLocks noGrp="1"/>
          </p:cNvSpPr>
          <p:nvPr>
            <p:ph type="dt" sz="half" idx="10"/>
          </p:nvPr>
        </p:nvSpPr>
        <p:spPr/>
        <p:txBody>
          <a:bodyPr/>
          <a:lstStyle/>
          <a:p>
            <a:fld id="{1C7A44C0-F7AC-49C2-8289-1E7A86D9FB50}" type="datetime4">
              <a:rPr lang="en-US" smtClean="0"/>
              <a:t>October 28, 2024</a:t>
            </a:fld>
            <a:endParaRPr lang="en-US"/>
          </a:p>
        </p:txBody>
      </p:sp>
      <p:sp>
        <p:nvSpPr>
          <p:cNvPr id="3" name="Footer Placeholder 2">
            <a:extLst>
              <a:ext uri="{FF2B5EF4-FFF2-40B4-BE49-F238E27FC236}">
                <a16:creationId xmlns:a16="http://schemas.microsoft.com/office/drawing/2014/main" id="{16357B86-EC22-49C6-BBC6-639D57D1AF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D63764B-CF91-4C81-B4C3-5B5E5A973610}"/>
              </a:ext>
            </a:extLst>
          </p:cNvPr>
          <p:cNvSpPr>
            <a:spLocks noGrp="1"/>
          </p:cNvSpPr>
          <p:nvPr>
            <p:ph type="sldNum" sz="quarter" idx="12"/>
          </p:nvPr>
        </p:nvSpPr>
        <p:spPr/>
        <p:txBody>
          <a:bodyPr/>
          <a:lstStyle/>
          <a:p>
            <a:fld id="{9D4AEF59-F28E-467C-9EA3-92D1CFAD475A}" type="slidenum">
              <a:rPr lang="en-US" smtClean="0"/>
              <a:t>‹Nr.›</a:t>
            </a:fld>
            <a:endParaRPr lang="en-US"/>
          </a:p>
        </p:txBody>
      </p:sp>
    </p:spTree>
    <p:extLst>
      <p:ext uri="{BB962C8B-B14F-4D97-AF65-F5344CB8AC3E}">
        <p14:creationId xmlns:p14="http://schemas.microsoft.com/office/powerpoint/2010/main" val="1101360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E4801-B0C7-4458-B413-24D6E68FAA57}"/>
              </a:ext>
            </a:extLst>
          </p:cNvPr>
          <p:cNvSpPr>
            <a:spLocks noGrp="1"/>
          </p:cNvSpPr>
          <p:nvPr>
            <p:ph type="title"/>
          </p:nvPr>
        </p:nvSpPr>
        <p:spPr>
          <a:xfrm>
            <a:off x="1063633" y="457200"/>
            <a:ext cx="4170355" cy="1917509"/>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2FA0C76-733A-488A-89FB-7D04FD64BD68}"/>
              </a:ext>
            </a:extLst>
          </p:cNvPr>
          <p:cNvSpPr>
            <a:spLocks noGrp="1"/>
          </p:cNvSpPr>
          <p:nvPr>
            <p:ph idx="1"/>
          </p:nvPr>
        </p:nvSpPr>
        <p:spPr>
          <a:xfrm>
            <a:off x="5481637" y="457200"/>
            <a:ext cx="5562601" cy="59436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CD45B9DE-016A-4B31-BB52-99C76E28B4B9}"/>
              </a:ext>
            </a:extLst>
          </p:cNvPr>
          <p:cNvSpPr>
            <a:spLocks noGrp="1"/>
          </p:cNvSpPr>
          <p:nvPr>
            <p:ph type="body" sz="half" idx="2"/>
          </p:nvPr>
        </p:nvSpPr>
        <p:spPr>
          <a:xfrm>
            <a:off x="1063633" y="2374708"/>
            <a:ext cx="4170355" cy="40260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ED6CC3-66DD-4D9A-A9C7-F588BA88C992}"/>
              </a:ext>
            </a:extLst>
          </p:cNvPr>
          <p:cNvSpPr>
            <a:spLocks noGrp="1"/>
          </p:cNvSpPr>
          <p:nvPr>
            <p:ph type="dt" sz="half" idx="10"/>
          </p:nvPr>
        </p:nvSpPr>
        <p:spPr/>
        <p:txBody>
          <a:bodyPr/>
          <a:lstStyle/>
          <a:p>
            <a:fld id="{73BB84BC-6E78-40D1-8831-40AB1F596614}" type="datetime4">
              <a:rPr lang="en-US" smtClean="0"/>
              <a:t>October 28, 2024</a:t>
            </a:fld>
            <a:endParaRPr lang="en-US"/>
          </a:p>
        </p:txBody>
      </p:sp>
      <p:sp>
        <p:nvSpPr>
          <p:cNvPr id="6" name="Footer Placeholder 5">
            <a:extLst>
              <a:ext uri="{FF2B5EF4-FFF2-40B4-BE49-F238E27FC236}">
                <a16:creationId xmlns:a16="http://schemas.microsoft.com/office/drawing/2014/main" id="{31359FC8-04EF-4F7D-8E43-4EE0E95DA9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71C964-4227-4DEE-87A1-026162DDF664}"/>
              </a:ext>
            </a:extLst>
          </p:cNvPr>
          <p:cNvSpPr>
            <a:spLocks noGrp="1"/>
          </p:cNvSpPr>
          <p:nvPr>
            <p:ph type="sldNum" sz="quarter" idx="12"/>
          </p:nvPr>
        </p:nvSpPr>
        <p:spPr/>
        <p:txBody>
          <a:bodyPr/>
          <a:lstStyle/>
          <a:p>
            <a:fld id="{9D4AEF59-F28E-467C-9EA3-92D1CFAD475A}" type="slidenum">
              <a:rPr lang="en-US" smtClean="0"/>
              <a:t>‹Nr.›</a:t>
            </a:fld>
            <a:endParaRPr lang="en-US"/>
          </a:p>
        </p:txBody>
      </p:sp>
    </p:spTree>
    <p:extLst>
      <p:ext uri="{BB962C8B-B14F-4D97-AF65-F5344CB8AC3E}">
        <p14:creationId xmlns:p14="http://schemas.microsoft.com/office/powerpoint/2010/main" val="3139490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0EB4E-D4BB-4C86-A820-63474E5A4086}"/>
              </a:ext>
            </a:extLst>
          </p:cNvPr>
          <p:cNvSpPr>
            <a:spLocks noGrp="1"/>
          </p:cNvSpPr>
          <p:nvPr>
            <p:ph type="title"/>
          </p:nvPr>
        </p:nvSpPr>
        <p:spPr>
          <a:xfrm>
            <a:off x="1062038" y="457199"/>
            <a:ext cx="3913241" cy="1928813"/>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54FA99A1-8FAF-415D-A399-1B2C2A0F2300}"/>
              </a:ext>
            </a:extLst>
          </p:cNvPr>
          <p:cNvSpPr>
            <a:spLocks noGrp="1"/>
          </p:cNvSpPr>
          <p:nvPr>
            <p:ph type="pic" idx="1"/>
          </p:nvPr>
        </p:nvSpPr>
        <p:spPr>
          <a:xfrm>
            <a:off x="5257752" y="457200"/>
            <a:ext cx="6110288"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4A15BEE-9915-4637-85A2-2AF2872C72BC}"/>
              </a:ext>
            </a:extLst>
          </p:cNvPr>
          <p:cNvSpPr>
            <a:spLocks noGrp="1"/>
          </p:cNvSpPr>
          <p:nvPr>
            <p:ph type="body" sz="half" idx="2"/>
          </p:nvPr>
        </p:nvSpPr>
        <p:spPr>
          <a:xfrm>
            <a:off x="1062038" y="2386013"/>
            <a:ext cx="3913241" cy="40147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73427C-3B67-4ED4-925D-04B9C09AA54B}"/>
              </a:ext>
            </a:extLst>
          </p:cNvPr>
          <p:cNvSpPr>
            <a:spLocks noGrp="1"/>
          </p:cNvSpPr>
          <p:nvPr>
            <p:ph type="dt" sz="half" idx="10"/>
          </p:nvPr>
        </p:nvSpPr>
        <p:spPr/>
        <p:txBody>
          <a:bodyPr/>
          <a:lstStyle/>
          <a:p>
            <a:fld id="{ADFA080F-3961-4D42-BEDE-84A1FED032F1}" type="datetime4">
              <a:rPr lang="en-US" smtClean="0"/>
              <a:t>October 28, 2024</a:t>
            </a:fld>
            <a:endParaRPr lang="en-US"/>
          </a:p>
        </p:txBody>
      </p:sp>
      <p:sp>
        <p:nvSpPr>
          <p:cNvPr id="6" name="Footer Placeholder 5">
            <a:extLst>
              <a:ext uri="{FF2B5EF4-FFF2-40B4-BE49-F238E27FC236}">
                <a16:creationId xmlns:a16="http://schemas.microsoft.com/office/drawing/2014/main" id="{EEB5DAFD-22DE-4E9E-9C72-B16C1F273D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E8EE99-49CC-4A30-8ADA-39EFD8DAAD22}"/>
              </a:ext>
            </a:extLst>
          </p:cNvPr>
          <p:cNvSpPr>
            <a:spLocks noGrp="1"/>
          </p:cNvSpPr>
          <p:nvPr>
            <p:ph type="sldNum" sz="quarter" idx="12"/>
          </p:nvPr>
        </p:nvSpPr>
        <p:spPr/>
        <p:txBody>
          <a:bodyPr/>
          <a:lstStyle/>
          <a:p>
            <a:fld id="{9D4AEF59-F28E-467C-9EA3-92D1CFAD475A}" type="slidenum">
              <a:rPr lang="en-US" smtClean="0"/>
              <a:t>‹Nr.›</a:t>
            </a:fld>
            <a:endParaRPr lang="en-US"/>
          </a:p>
        </p:txBody>
      </p:sp>
    </p:spTree>
    <p:extLst>
      <p:ext uri="{BB962C8B-B14F-4D97-AF65-F5344CB8AC3E}">
        <p14:creationId xmlns:p14="http://schemas.microsoft.com/office/powerpoint/2010/main" val="890734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customXml" Target="../ink/ink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A person in a dark room&#10;&#10;Description automatically generated">
            <a:extLst>
              <a:ext uri="{FF2B5EF4-FFF2-40B4-BE49-F238E27FC236}">
                <a16:creationId xmlns:a16="http://schemas.microsoft.com/office/drawing/2014/main" id="{DEB2E8C4-C3E7-4048-A43D-9859510CFA9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905744" y="0"/>
            <a:ext cx="1286256" cy="6858000"/>
          </a:xfrm>
          <a:prstGeom prst="rect">
            <a:avLst/>
          </a:prstGeom>
        </p:spPr>
      </p:pic>
      <p:sp>
        <p:nvSpPr>
          <p:cNvPr id="2" name="Title Placeholder 1">
            <a:extLst>
              <a:ext uri="{FF2B5EF4-FFF2-40B4-BE49-F238E27FC236}">
                <a16:creationId xmlns:a16="http://schemas.microsoft.com/office/drawing/2014/main" id="{9AFBD2E1-C16B-4996-869C-DD03823A80A4}"/>
              </a:ext>
            </a:extLst>
          </p:cNvPr>
          <p:cNvSpPr>
            <a:spLocks noGrp="1"/>
          </p:cNvSpPr>
          <p:nvPr>
            <p:ph type="title"/>
          </p:nvPr>
        </p:nvSpPr>
        <p:spPr>
          <a:xfrm>
            <a:off x="1050879" y="609601"/>
            <a:ext cx="9810604" cy="121602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844DB6A-ED8E-4755-BC7A-B7AA65244231}"/>
              </a:ext>
            </a:extLst>
          </p:cNvPr>
          <p:cNvSpPr>
            <a:spLocks noGrp="1"/>
          </p:cNvSpPr>
          <p:nvPr>
            <p:ph type="body" idx="1"/>
          </p:nvPr>
        </p:nvSpPr>
        <p:spPr>
          <a:xfrm>
            <a:off x="1050879" y="1825624"/>
            <a:ext cx="9810604" cy="442875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FF5CE27-B558-4B88-ACE3-B70423127730}"/>
              </a:ext>
            </a:extLst>
          </p:cNvPr>
          <p:cNvSpPr>
            <a:spLocks noGrp="1"/>
          </p:cNvSpPr>
          <p:nvPr>
            <p:ph type="dt" sz="half" idx="2"/>
          </p:nvPr>
        </p:nvSpPr>
        <p:spPr>
          <a:xfrm rot="5400000">
            <a:off x="10509243" y="5071825"/>
            <a:ext cx="2647667" cy="365125"/>
          </a:xfrm>
          <a:prstGeom prst="rect">
            <a:avLst/>
          </a:prstGeom>
        </p:spPr>
        <p:txBody>
          <a:bodyPr vert="horz" lIns="91440" tIns="45720" rIns="91440" bIns="45720" rtlCol="0" anchor="ctr"/>
          <a:lstStyle>
            <a:lvl1pPr algn="l">
              <a:defRPr sz="900" cap="all" spc="300" baseline="0">
                <a:solidFill>
                  <a:schemeClr val="tx1">
                    <a:lumMod val="85000"/>
                    <a:lumOff val="15000"/>
                  </a:schemeClr>
                </a:solidFill>
                <a:latin typeface="+mn-lt"/>
              </a:defRPr>
            </a:lvl1pPr>
          </a:lstStyle>
          <a:p>
            <a:fld id="{A33960BD-7AC1-4217-9611-AAA56D3EE38F}" type="datetime4">
              <a:rPr lang="en-US" smtClean="0"/>
              <a:pPr/>
              <a:t>October 28, 2024</a:t>
            </a:fld>
            <a:endParaRPr lang="en-US" dirty="0">
              <a:latin typeface="+mn-lt"/>
            </a:endParaRPr>
          </a:p>
        </p:txBody>
      </p:sp>
      <p:sp>
        <p:nvSpPr>
          <p:cNvPr id="5" name="Footer Placeholder 4">
            <a:extLst>
              <a:ext uri="{FF2B5EF4-FFF2-40B4-BE49-F238E27FC236}">
                <a16:creationId xmlns:a16="http://schemas.microsoft.com/office/drawing/2014/main" id="{4ACE5D61-F203-4F00-9CF1-AB0AE4937006}"/>
              </a:ext>
            </a:extLst>
          </p:cNvPr>
          <p:cNvSpPr>
            <a:spLocks noGrp="1"/>
          </p:cNvSpPr>
          <p:nvPr>
            <p:ph type="ftr" sz="quarter" idx="3"/>
          </p:nvPr>
        </p:nvSpPr>
        <p:spPr>
          <a:xfrm rot="5400000">
            <a:off x="10447827" y="1407402"/>
            <a:ext cx="2770499" cy="365125"/>
          </a:xfrm>
          <a:prstGeom prst="rect">
            <a:avLst/>
          </a:prstGeom>
        </p:spPr>
        <p:txBody>
          <a:bodyPr vert="horz" lIns="91440" tIns="45720" rIns="91440" bIns="45720" rtlCol="0" anchor="ctr"/>
          <a:lstStyle>
            <a:lvl1pPr algn="r">
              <a:defRPr sz="900" cap="all" spc="300" baseline="0">
                <a:solidFill>
                  <a:schemeClr val="tx1">
                    <a:lumMod val="85000"/>
                    <a:lumOff val="15000"/>
                  </a:schemeClr>
                </a:solidFill>
                <a:latin typeface="+mn-lt"/>
              </a:defRPr>
            </a:lvl1pPr>
          </a:lstStyle>
          <a:p>
            <a:endParaRPr lang="en-US" dirty="0">
              <a:latin typeface="+mn-lt"/>
            </a:endParaRPr>
          </a:p>
        </p:txBody>
      </p:sp>
      <p:sp>
        <p:nvSpPr>
          <p:cNvPr id="6" name="Slide Number Placeholder 5">
            <a:extLst>
              <a:ext uri="{FF2B5EF4-FFF2-40B4-BE49-F238E27FC236}">
                <a16:creationId xmlns:a16="http://schemas.microsoft.com/office/drawing/2014/main" id="{39FF38BD-5F38-4F6E-B5DD-EB1AF06002E2}"/>
              </a:ext>
            </a:extLst>
          </p:cNvPr>
          <p:cNvSpPr>
            <a:spLocks noGrp="1"/>
          </p:cNvSpPr>
          <p:nvPr>
            <p:ph type="sldNum" sz="quarter" idx="4"/>
          </p:nvPr>
        </p:nvSpPr>
        <p:spPr>
          <a:xfrm>
            <a:off x="11560121" y="3138985"/>
            <a:ext cx="545911" cy="580029"/>
          </a:xfrm>
          <a:prstGeom prst="rect">
            <a:avLst/>
          </a:prstGeom>
        </p:spPr>
        <p:txBody>
          <a:bodyPr vert="horz" lIns="91440" tIns="45720" rIns="91440" bIns="45720" rtlCol="0" anchor="ctr"/>
          <a:lstStyle>
            <a:lvl1pPr algn="ctr">
              <a:defRPr sz="1600">
                <a:solidFill>
                  <a:schemeClr val="tx1">
                    <a:lumMod val="85000"/>
                    <a:lumOff val="15000"/>
                  </a:schemeClr>
                </a:solidFill>
                <a:latin typeface="+mn-lt"/>
              </a:defRPr>
            </a:lvl1pPr>
          </a:lstStyle>
          <a:p>
            <a:fld id="{9D4AEF59-F28E-467C-9EA3-92D1CFAD475A}" type="slidenum">
              <a:rPr lang="en-US" smtClean="0"/>
              <a:pPr/>
              <a:t>‹Nr.›</a:t>
            </a:fld>
            <a:endParaRPr lang="en-US">
              <a:latin typeface="+mn-lt"/>
            </a:endParaRPr>
          </a:p>
        </p:txBody>
      </p:sp>
      <mc:AlternateContent xmlns:mc="http://schemas.openxmlformats.org/markup-compatibility/2006" xmlns:p14="http://schemas.microsoft.com/office/powerpoint/2010/main">
        <mc:Choice Requires="p14">
          <p:contentPart p14:bwMode="auto" r:id="rId14">
            <p14:nvContentPartPr>
              <p14:cNvPr id="18" name="Ink 17">
                <a:extLst>
                  <a:ext uri="{FF2B5EF4-FFF2-40B4-BE49-F238E27FC236}">
                    <a16:creationId xmlns:a16="http://schemas.microsoft.com/office/drawing/2014/main" id="{24D29CCB-7956-4E3E-8880-304085F04BF4}"/>
                  </a:ext>
                </a:extLst>
              </p14:cNvPr>
              <p14:cNvContentPartPr/>
              <p14:nvPr/>
            </p14:nvContentPartPr>
            <p14:xfrm>
              <a:off x="12490710" y="6342652"/>
              <a:ext cx="360" cy="360"/>
            </p14:xfrm>
          </p:contentPart>
        </mc:Choice>
        <mc:Fallback xmlns="">
          <p:pic>
            <p:nvPicPr>
              <p:cNvPr id="18" name="Ink 17">
                <a:extLst>
                  <a:ext uri="{FF2B5EF4-FFF2-40B4-BE49-F238E27FC236}">
                    <a16:creationId xmlns:a16="http://schemas.microsoft.com/office/drawing/2014/main" id="{24D29CCB-7956-4E3E-8880-304085F04BF4}"/>
                  </a:ext>
                </a:extLst>
              </p:cNvPr>
              <p:cNvPicPr/>
              <p:nvPr/>
            </p:nvPicPr>
            <p:blipFill>
              <a:blip r:embed="rId15"/>
              <a:stretch>
                <a:fillRect/>
              </a:stretch>
            </p:blipFill>
            <p:spPr>
              <a:xfrm>
                <a:off x="12481710" y="6333652"/>
                <a:ext cx="18000" cy="18000"/>
              </a:xfrm>
              <a:prstGeom prst="rect">
                <a:avLst/>
              </a:prstGeom>
            </p:spPr>
          </p:pic>
        </mc:Fallback>
      </mc:AlternateContent>
    </p:spTree>
    <p:extLst>
      <p:ext uri="{BB962C8B-B14F-4D97-AF65-F5344CB8AC3E}">
        <p14:creationId xmlns:p14="http://schemas.microsoft.com/office/powerpoint/2010/main" val="2735659391"/>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68" r:id="rId7"/>
    <p:sldLayoutId id="2147483669" r:id="rId8"/>
    <p:sldLayoutId id="2147483670" r:id="rId9"/>
    <p:sldLayoutId id="2147483671" r:id="rId10"/>
    <p:sldLayoutId id="2147483678" r:id="rId11"/>
  </p:sldLayoutIdLst>
  <p:hf sldNum="0" hdr="0" ftr="0" dt="0"/>
  <p:txStyles>
    <p:titleStyle>
      <a:lvl1pPr algn="l" defTabSz="914400" rtl="0" eaLnBrk="1" latinLnBrk="0" hangingPunct="1">
        <a:lnSpc>
          <a:spcPct val="110000"/>
        </a:lnSpc>
        <a:spcBef>
          <a:spcPct val="0"/>
        </a:spcBef>
        <a:buNone/>
        <a:defRPr sz="2800" kern="1200" cap="all" spc="600" baseline="0">
          <a:solidFill>
            <a:schemeClr val="tx1">
              <a:lumMod val="85000"/>
              <a:lumOff val="15000"/>
            </a:schemeClr>
          </a:solidFill>
          <a:latin typeface="+mj-lt"/>
          <a:ea typeface="Batang" panose="02030600000101010101" pitchFamily="18" charset="-127"/>
          <a:cs typeface="+mj-cs"/>
        </a:defRPr>
      </a:lvl1pPr>
    </p:titleStyle>
    <p:bodyStyle>
      <a:lvl1pPr marL="228600" indent="-228600" algn="l" defTabSz="914400" rtl="0" eaLnBrk="1" latinLnBrk="0" hangingPunct="1">
        <a:lnSpc>
          <a:spcPct val="100000"/>
        </a:lnSpc>
        <a:spcBef>
          <a:spcPts val="1000"/>
        </a:spcBef>
        <a:buSzPct val="80000"/>
        <a:buFont typeface="Arial" panose="020B0604020202020204" pitchFamily="34" charset="0"/>
        <a:buChar char="•"/>
        <a:defRPr sz="2000" kern="1200" spc="50" baseline="0">
          <a:solidFill>
            <a:schemeClr val="tx1">
              <a:lumMod val="85000"/>
              <a:lumOff val="15000"/>
            </a:schemeClr>
          </a:solidFill>
          <a:latin typeface="+mn-lt"/>
          <a:ea typeface="Batang" panose="02030600000101010101" pitchFamily="18" charset="-127"/>
          <a:cs typeface="+mn-cs"/>
        </a:defRPr>
      </a:lvl1pPr>
      <a:lvl2pPr marL="274320" indent="0" algn="l" defTabSz="914400" rtl="0" eaLnBrk="1" latinLnBrk="0" hangingPunct="1">
        <a:lnSpc>
          <a:spcPct val="100000"/>
        </a:lnSpc>
        <a:spcBef>
          <a:spcPts val="500"/>
        </a:spcBef>
        <a:buFontTx/>
        <a:buNone/>
        <a:defRPr sz="1800" kern="1200" spc="50" baseline="0">
          <a:solidFill>
            <a:schemeClr val="tx1">
              <a:lumMod val="85000"/>
              <a:lumOff val="15000"/>
            </a:schemeClr>
          </a:solidFill>
          <a:latin typeface="+mn-lt"/>
          <a:ea typeface="Batang" panose="02030600000101010101" pitchFamily="18" charset="-127"/>
          <a:cs typeface="+mn-cs"/>
        </a:defRPr>
      </a:lvl2pPr>
      <a:lvl3pPr marL="605790" indent="-285750" algn="l" defTabSz="914400" rtl="0" eaLnBrk="1" latinLnBrk="0" hangingPunct="1">
        <a:lnSpc>
          <a:spcPct val="100000"/>
        </a:lnSpc>
        <a:spcBef>
          <a:spcPts val="500"/>
        </a:spcBef>
        <a:buSzPct val="80000"/>
        <a:buFont typeface="Arial" panose="020B0604020202020204" pitchFamily="34" charset="0"/>
        <a:buChar char="•"/>
        <a:defRPr sz="1600" kern="1200" spc="50" baseline="0">
          <a:solidFill>
            <a:schemeClr val="tx1">
              <a:lumMod val="85000"/>
              <a:lumOff val="15000"/>
            </a:schemeClr>
          </a:solidFill>
          <a:latin typeface="+mn-lt"/>
          <a:ea typeface="Batang" panose="02030600000101010101" pitchFamily="18" charset="-127"/>
          <a:cs typeface="+mn-cs"/>
        </a:defRPr>
      </a:lvl3pPr>
      <a:lvl4pPr marL="630936" indent="0" algn="l" defTabSz="914400" rtl="0" eaLnBrk="1" latinLnBrk="0" hangingPunct="1">
        <a:lnSpc>
          <a:spcPct val="100000"/>
        </a:lnSpc>
        <a:spcBef>
          <a:spcPts val="500"/>
        </a:spcBef>
        <a:buFontTx/>
        <a:buNone/>
        <a:defRPr sz="1400" kern="1200" spc="50" baseline="0">
          <a:solidFill>
            <a:schemeClr val="tx1">
              <a:lumMod val="85000"/>
              <a:lumOff val="15000"/>
            </a:schemeClr>
          </a:solidFill>
          <a:latin typeface="+mn-lt"/>
          <a:ea typeface="Batang" panose="02030600000101010101" pitchFamily="18" charset="-127"/>
          <a:cs typeface="+mn-cs"/>
        </a:defRPr>
      </a:lvl4pPr>
      <a:lvl5pPr marL="822960" indent="-228600" algn="l" defTabSz="914400" rtl="0" eaLnBrk="1" latinLnBrk="0" hangingPunct="1">
        <a:lnSpc>
          <a:spcPct val="100000"/>
        </a:lnSpc>
        <a:spcBef>
          <a:spcPts val="500"/>
        </a:spcBef>
        <a:buSzPct val="80000"/>
        <a:buFont typeface="Arial" panose="020B0604020202020204" pitchFamily="34" charset="0"/>
        <a:buChar char="•"/>
        <a:defRPr sz="1400" kern="1200" spc="50" baseline="0">
          <a:solidFill>
            <a:schemeClr val="tx1">
              <a:lumMod val="85000"/>
              <a:lumOff val="15000"/>
            </a:schemeClr>
          </a:solidFill>
          <a:latin typeface="+mn-lt"/>
          <a:ea typeface="Batang" panose="02030600000101010101" pitchFamily="18"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svg"/><Relationship Id="rId7" Type="http://schemas.openxmlformats.org/officeDocument/2006/relationships/diagramColors" Target="../diagrams/colors1.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diagramLayout" Target="../diagrams/layout2.xml"/><Relationship Id="rId7" Type="http://schemas.openxmlformats.org/officeDocument/2006/relationships/image" Target="../media/image6.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6.png"/><Relationship Id="rId3" Type="http://schemas.openxmlformats.org/officeDocument/2006/relationships/diagramLayout" Target="../diagrams/layout3.xml"/><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openxmlformats.org/officeDocument/2006/relationships/image" Target="../media/image12.png"/><Relationship Id="rId5" Type="http://schemas.openxmlformats.org/officeDocument/2006/relationships/diagramColors" Target="../diagrams/colors3.xml"/><Relationship Id="rId10" Type="http://schemas.openxmlformats.org/officeDocument/2006/relationships/image" Target="../media/image11.svg"/><Relationship Id="rId4" Type="http://schemas.openxmlformats.org/officeDocument/2006/relationships/diagramQuickStyle" Target="../diagrams/quickStyle3.xml"/><Relationship Id="rId9" Type="http://schemas.openxmlformats.org/officeDocument/2006/relationships/image" Target="../media/image10.png"/><Relationship Id="rId14" Type="http://schemas.openxmlformats.org/officeDocument/2006/relationships/image" Target="../media/image7.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diagramLayout" Target="../diagrams/layout4.xml"/><Relationship Id="rId7" Type="http://schemas.openxmlformats.org/officeDocument/2006/relationships/image" Target="../media/image14.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Layout" Target="../diagrams/layout5.xml"/><Relationship Id="rId7" Type="http://schemas.openxmlformats.org/officeDocument/2006/relationships/image" Target="../media/image4.gif"/><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 Id="rId9" Type="http://schemas.openxmlformats.org/officeDocument/2006/relationships/image" Target="../media/image18.svg"/></Relationships>
</file>

<file path=ppt/slides/_rels/slide9.xml.rels><?xml version="1.0" encoding="UTF-8" standalone="yes"?>
<Relationships xmlns="http://schemas.openxmlformats.org/package/2006/relationships"><Relationship Id="rId3" Type="http://schemas.openxmlformats.org/officeDocument/2006/relationships/hyperlink" Target="http://www.lernendurchspielen.eu/" TargetMode="External"/><Relationship Id="rId7" Type="http://schemas.openxmlformats.org/officeDocument/2006/relationships/image" Target="file:////Users/mbp-dr/Library/Group%20Containers/UBF8T346G9.ms/WebArchiveCopyPasteTempFiles/com.microsoft.Word/page1image48996480" TargetMode="External"/><Relationship Id="rId2" Type="http://schemas.openxmlformats.org/officeDocument/2006/relationships/hyperlink" Target="mailto:lernen.durch.spielen@t-online.de" TargetMode="Externa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sv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D8B87011-5A8C-4EB7-B894-857AA7E38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229F624-786F-09F6-6BBB-488D25966A98}"/>
              </a:ext>
            </a:extLst>
          </p:cNvPr>
          <p:cNvSpPr>
            <a:spLocks noGrp="1"/>
          </p:cNvSpPr>
          <p:nvPr>
            <p:ph type="ctrTitle"/>
          </p:nvPr>
        </p:nvSpPr>
        <p:spPr>
          <a:xfrm>
            <a:off x="1221475" y="649118"/>
            <a:ext cx="9730854" cy="1612191"/>
          </a:xfrm>
        </p:spPr>
        <p:txBody>
          <a:bodyPr vert="horz" lIns="91440" tIns="45720" rIns="91440" bIns="45720" rtlCol="0" anchor="b">
            <a:normAutofit/>
          </a:bodyPr>
          <a:lstStyle/>
          <a:p>
            <a:pPr>
              <a:lnSpc>
                <a:spcPct val="100000"/>
              </a:lnSpc>
            </a:pPr>
            <a:r>
              <a:rPr lang="en-US" sz="3000" u="sng" dirty="0"/>
              <a:t>Das </a:t>
            </a:r>
            <a:r>
              <a:rPr lang="en-US" sz="3000" u="sng" dirty="0" err="1"/>
              <a:t>Konzept</a:t>
            </a:r>
            <a:r>
              <a:rPr lang="en-US" sz="3000" u="sng" dirty="0"/>
              <a:t> </a:t>
            </a:r>
            <a:r>
              <a:rPr lang="en-US" sz="3000" u="sng" dirty="0" err="1"/>
              <a:t>zu</a:t>
            </a:r>
            <a:r>
              <a:rPr lang="en-US" sz="3000" u="sng" dirty="0"/>
              <a:t> </a:t>
            </a:r>
            <a:r>
              <a:rPr lang="en-US" sz="3000" u="sng" dirty="0" err="1"/>
              <a:t>Lernen</a:t>
            </a:r>
            <a:r>
              <a:rPr lang="en-US" sz="3000" u="sng" dirty="0"/>
              <a:t> </a:t>
            </a:r>
            <a:r>
              <a:rPr lang="en-US" sz="3000" u="sng" dirty="0" err="1"/>
              <a:t>durch</a:t>
            </a:r>
            <a:r>
              <a:rPr lang="en-US" sz="3000" u="sng" dirty="0"/>
              <a:t> </a:t>
            </a:r>
            <a:r>
              <a:rPr lang="en-US" sz="3000" u="sng" dirty="0" err="1"/>
              <a:t>Spielen</a:t>
            </a:r>
            <a:br>
              <a:rPr lang="en-US" dirty="0"/>
            </a:br>
            <a:endParaRPr lang="en-US" dirty="0"/>
          </a:p>
        </p:txBody>
      </p:sp>
      <p:sp>
        <p:nvSpPr>
          <p:cNvPr id="37" name="Freeform: Shape 36">
            <a:extLst>
              <a:ext uri="{FF2B5EF4-FFF2-40B4-BE49-F238E27FC236}">
                <a16:creationId xmlns:a16="http://schemas.microsoft.com/office/drawing/2014/main" id="{5BD394B4-9980-49BA-93BF-5526D8834B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44355"/>
            <a:ext cx="12192000" cy="1313646"/>
          </a:xfrm>
          <a:custGeom>
            <a:avLst/>
            <a:gdLst>
              <a:gd name="connsiteX0" fmla="*/ 1501254 w 12192000"/>
              <a:gd name="connsiteY0" fmla="*/ 0 h 1627817"/>
              <a:gd name="connsiteX1" fmla="*/ 10849970 w 12192000"/>
              <a:gd name="connsiteY1" fmla="*/ 44446 h 1627817"/>
              <a:gd name="connsiteX2" fmla="*/ 10982234 w 12192000"/>
              <a:gd name="connsiteY2" fmla="*/ 35639 h 1627817"/>
              <a:gd name="connsiteX3" fmla="*/ 11078148 w 12192000"/>
              <a:gd name="connsiteY3" fmla="*/ 40872 h 1627817"/>
              <a:gd name="connsiteX4" fmla="*/ 11157884 w 12192000"/>
              <a:gd name="connsiteY4" fmla="*/ 79217 h 1627817"/>
              <a:gd name="connsiteX5" fmla="*/ 11214117 w 12192000"/>
              <a:gd name="connsiteY5" fmla="*/ 135936 h 1627817"/>
              <a:gd name="connsiteX6" fmla="*/ 11349083 w 12192000"/>
              <a:gd name="connsiteY6" fmla="*/ 186170 h 1627817"/>
              <a:gd name="connsiteX7" fmla="*/ 11474142 w 12192000"/>
              <a:gd name="connsiteY7" fmla="*/ 307913 h 1627817"/>
              <a:gd name="connsiteX8" fmla="*/ 11534876 w 12192000"/>
              <a:gd name="connsiteY8" fmla="*/ 336279 h 1627817"/>
              <a:gd name="connsiteX9" fmla="*/ 11537646 w 12192000"/>
              <a:gd name="connsiteY9" fmla="*/ 337308 h 1627817"/>
              <a:gd name="connsiteX10" fmla="*/ 11570324 w 12192000"/>
              <a:gd name="connsiteY10" fmla="*/ 340039 h 1627817"/>
              <a:gd name="connsiteX11" fmla="*/ 11667489 w 12192000"/>
              <a:gd name="connsiteY11" fmla="*/ 349224 h 1627817"/>
              <a:gd name="connsiteX12" fmla="*/ 11912544 w 12192000"/>
              <a:gd name="connsiteY12" fmla="*/ 355566 h 1627817"/>
              <a:gd name="connsiteX13" fmla="*/ 11983207 w 12192000"/>
              <a:gd name="connsiteY13" fmla="*/ 329503 h 1627817"/>
              <a:gd name="connsiteX14" fmla="*/ 12052430 w 12192000"/>
              <a:gd name="connsiteY14" fmla="*/ 313102 h 1627817"/>
              <a:gd name="connsiteX15" fmla="*/ 12119850 w 12192000"/>
              <a:gd name="connsiteY15" fmla="*/ 321255 h 1627817"/>
              <a:gd name="connsiteX16" fmla="*/ 12105843 w 12192000"/>
              <a:gd name="connsiteY16" fmla="*/ 321486 h 1627817"/>
              <a:gd name="connsiteX17" fmla="*/ 12134617 w 12192000"/>
              <a:gd name="connsiteY17" fmla="*/ 323039 h 1627817"/>
              <a:gd name="connsiteX18" fmla="*/ 12119850 w 12192000"/>
              <a:gd name="connsiteY18" fmla="*/ 321255 h 1627817"/>
              <a:gd name="connsiteX19" fmla="*/ 12176998 w 12192000"/>
              <a:gd name="connsiteY19" fmla="*/ 320305 h 1627817"/>
              <a:gd name="connsiteX20" fmla="*/ 12192000 w 12192000"/>
              <a:gd name="connsiteY20" fmla="*/ 320640 h 1627817"/>
              <a:gd name="connsiteX21" fmla="*/ 12192000 w 12192000"/>
              <a:gd name="connsiteY21" fmla="*/ 1627817 h 1627817"/>
              <a:gd name="connsiteX22" fmla="*/ 6575794 w 12192000"/>
              <a:gd name="connsiteY22" fmla="*/ 1627817 h 1627817"/>
              <a:gd name="connsiteX23" fmla="*/ 6575794 w 12192000"/>
              <a:gd name="connsiteY23" fmla="*/ 1627814 h 1627817"/>
              <a:gd name="connsiteX24" fmla="*/ 0 w 12192000"/>
              <a:gd name="connsiteY24" fmla="*/ 1627814 h 1627817"/>
              <a:gd name="connsiteX25" fmla="*/ 0 w 12192000"/>
              <a:gd name="connsiteY25" fmla="*/ 122160 h 1627817"/>
              <a:gd name="connsiteX26" fmla="*/ 12829 w 12192000"/>
              <a:gd name="connsiteY26" fmla="*/ 122309 h 1627817"/>
              <a:gd name="connsiteX27" fmla="*/ 42394 w 12192000"/>
              <a:gd name="connsiteY27" fmla="*/ 125149 h 1627817"/>
              <a:gd name="connsiteX28" fmla="*/ 82610 w 12192000"/>
              <a:gd name="connsiteY28" fmla="*/ 124570 h 1627817"/>
              <a:gd name="connsiteX29" fmla="*/ 190111 w 12192000"/>
              <a:gd name="connsiteY29" fmla="*/ 115390 h 1627817"/>
              <a:gd name="connsiteX30" fmla="*/ 311923 w 12192000"/>
              <a:gd name="connsiteY30" fmla="*/ 93988 h 1627817"/>
              <a:gd name="connsiteX31" fmla="*/ 474273 w 12192000"/>
              <a:gd name="connsiteY31" fmla="*/ 42685 h 1627817"/>
              <a:gd name="connsiteX32" fmla="*/ 482953 w 12192000"/>
              <a:gd name="connsiteY32" fmla="*/ 40111 h 1627817"/>
              <a:gd name="connsiteX33" fmla="*/ 493177 w 12192000"/>
              <a:gd name="connsiteY33" fmla="*/ 45057 h 1627817"/>
              <a:gd name="connsiteX34" fmla="*/ 526988 w 12192000"/>
              <a:gd name="connsiteY34" fmla="*/ 54673 h 1627817"/>
              <a:gd name="connsiteX35" fmla="*/ 638805 w 12192000"/>
              <a:gd name="connsiteY35" fmla="*/ 32395 h 1627817"/>
              <a:gd name="connsiteX36" fmla="*/ 705427 w 12192000"/>
              <a:gd name="connsiteY36" fmla="*/ 21941 h 1627817"/>
              <a:gd name="connsiteX37" fmla="*/ 707353 w 12192000"/>
              <a:gd name="connsiteY37" fmla="*/ 23515 h 1627817"/>
              <a:gd name="connsiteX38" fmla="*/ 744848 w 12192000"/>
              <a:gd name="connsiteY38" fmla="*/ 31495 h 1627817"/>
              <a:gd name="connsiteX39" fmla="*/ 796678 w 12192000"/>
              <a:gd name="connsiteY39" fmla="*/ 7750 h 1627817"/>
              <a:gd name="connsiteX40" fmla="*/ 797256 w 12192000"/>
              <a:gd name="connsiteY40" fmla="*/ 7531 h 1627817"/>
              <a:gd name="connsiteX41" fmla="*/ 799821 w 12192000"/>
              <a:gd name="connsiteY41" fmla="*/ 7128 h 1627817"/>
              <a:gd name="connsiteX42" fmla="*/ 871342 w 12192000"/>
              <a:gd name="connsiteY42" fmla="*/ 12191 h 1627817"/>
              <a:gd name="connsiteX43" fmla="*/ 914788 w 12192000"/>
              <a:gd name="connsiteY43" fmla="*/ 9993 h 1627817"/>
              <a:gd name="connsiteX44" fmla="*/ 923558 w 12192000"/>
              <a:gd name="connsiteY44" fmla="*/ 11396 h 1627817"/>
              <a:gd name="connsiteX45" fmla="*/ 929098 w 12192000"/>
              <a:gd name="connsiteY45" fmla="*/ 9269 h 1627817"/>
              <a:gd name="connsiteX46" fmla="*/ 962718 w 12192000"/>
              <a:gd name="connsiteY46" fmla="*/ 7568 h 1627817"/>
              <a:gd name="connsiteX47" fmla="*/ 966639 w 12192000"/>
              <a:gd name="connsiteY47" fmla="*/ 8504 h 1627817"/>
              <a:gd name="connsiteX48" fmla="*/ 1023610 w 12192000"/>
              <a:gd name="connsiteY48" fmla="*/ 4550 h 1627817"/>
              <a:gd name="connsiteX49" fmla="*/ 1032479 w 12192000"/>
              <a:gd name="connsiteY49" fmla="*/ 4702 h 1627817"/>
              <a:gd name="connsiteX50" fmla="*/ 1092020 w 12192000"/>
              <a:gd name="connsiteY50" fmla="*/ 6179 h 1627817"/>
              <a:gd name="connsiteX51" fmla="*/ 1122182 w 12192000"/>
              <a:gd name="connsiteY51" fmla="*/ 4519 h 1627817"/>
              <a:gd name="connsiteX52" fmla="*/ 1201005 w 12192000"/>
              <a:gd name="connsiteY52" fmla="*/ 7364 h 1627817"/>
              <a:gd name="connsiteX53" fmla="*/ 1208058 w 12192000"/>
              <a:gd name="connsiteY53" fmla="*/ 6595 h 1627817"/>
              <a:gd name="connsiteX54" fmla="*/ 1322763 w 12192000"/>
              <a:gd name="connsiteY54" fmla="*/ 9833 h 1627817"/>
              <a:gd name="connsiteX55" fmla="*/ 1430476 w 12192000"/>
              <a:gd name="connsiteY55" fmla="*/ 13888 h 1627817"/>
              <a:gd name="connsiteX56" fmla="*/ 1469373 w 12192000"/>
              <a:gd name="connsiteY56" fmla="*/ 10716 h 1627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2192000" h="1627817">
                <a:moveTo>
                  <a:pt x="1501254" y="0"/>
                </a:moveTo>
                <a:lnTo>
                  <a:pt x="10849970" y="44446"/>
                </a:lnTo>
                <a:lnTo>
                  <a:pt x="10982234" y="35639"/>
                </a:lnTo>
                <a:cubicBezTo>
                  <a:pt x="11055045" y="33895"/>
                  <a:pt x="11049622" y="40584"/>
                  <a:pt x="11078148" y="40872"/>
                </a:cubicBezTo>
                <a:cubicBezTo>
                  <a:pt x="11066308" y="56420"/>
                  <a:pt x="11138691" y="79891"/>
                  <a:pt x="11157884" y="79217"/>
                </a:cubicBezTo>
                <a:cubicBezTo>
                  <a:pt x="11187278" y="75566"/>
                  <a:pt x="11207090" y="122123"/>
                  <a:pt x="11214117" y="135936"/>
                </a:cubicBezTo>
                <a:cubicBezTo>
                  <a:pt x="11246733" y="200730"/>
                  <a:pt x="11303773" y="145459"/>
                  <a:pt x="11349083" y="186170"/>
                </a:cubicBezTo>
                <a:cubicBezTo>
                  <a:pt x="11382909" y="242929"/>
                  <a:pt x="11423471" y="265599"/>
                  <a:pt x="11474142" y="307913"/>
                </a:cubicBezTo>
                <a:cubicBezTo>
                  <a:pt x="11483747" y="314309"/>
                  <a:pt x="11505647" y="324414"/>
                  <a:pt x="11534876" y="336279"/>
                </a:cubicBezTo>
                <a:lnTo>
                  <a:pt x="11537646" y="337308"/>
                </a:lnTo>
                <a:lnTo>
                  <a:pt x="11570324" y="340039"/>
                </a:lnTo>
                <a:cubicBezTo>
                  <a:pt x="11600608" y="342069"/>
                  <a:pt x="11633847" y="344524"/>
                  <a:pt x="11667489" y="349224"/>
                </a:cubicBezTo>
                <a:cubicBezTo>
                  <a:pt x="11734773" y="358625"/>
                  <a:pt x="11859924" y="358854"/>
                  <a:pt x="11912544" y="355566"/>
                </a:cubicBezTo>
                <a:cubicBezTo>
                  <a:pt x="11942032" y="340610"/>
                  <a:pt x="11959893" y="336580"/>
                  <a:pt x="11983207" y="329503"/>
                </a:cubicBezTo>
                <a:cubicBezTo>
                  <a:pt x="12006522" y="322426"/>
                  <a:pt x="12032632" y="313667"/>
                  <a:pt x="12052430" y="313102"/>
                </a:cubicBezTo>
                <a:lnTo>
                  <a:pt x="12119850" y="321255"/>
                </a:lnTo>
                <a:lnTo>
                  <a:pt x="12105843" y="321486"/>
                </a:lnTo>
                <a:lnTo>
                  <a:pt x="12134617" y="323039"/>
                </a:lnTo>
                <a:lnTo>
                  <a:pt x="12119850" y="321255"/>
                </a:lnTo>
                <a:lnTo>
                  <a:pt x="12176998" y="320305"/>
                </a:lnTo>
                <a:lnTo>
                  <a:pt x="12192000" y="320640"/>
                </a:lnTo>
                <a:lnTo>
                  <a:pt x="12192000" y="1627817"/>
                </a:lnTo>
                <a:lnTo>
                  <a:pt x="6575794" y="1627817"/>
                </a:lnTo>
                <a:lnTo>
                  <a:pt x="6575794" y="1627814"/>
                </a:lnTo>
                <a:lnTo>
                  <a:pt x="0" y="1627814"/>
                </a:lnTo>
                <a:lnTo>
                  <a:pt x="0" y="122160"/>
                </a:lnTo>
                <a:lnTo>
                  <a:pt x="12829" y="122309"/>
                </a:lnTo>
                <a:cubicBezTo>
                  <a:pt x="23530" y="122144"/>
                  <a:pt x="33614" y="116486"/>
                  <a:pt x="42394" y="125149"/>
                </a:cubicBezTo>
                <a:cubicBezTo>
                  <a:pt x="55001" y="135134"/>
                  <a:pt x="81498" y="109831"/>
                  <a:pt x="82610" y="124570"/>
                </a:cubicBezTo>
                <a:cubicBezTo>
                  <a:pt x="101619" y="107049"/>
                  <a:pt x="166968" y="113792"/>
                  <a:pt x="190111" y="115390"/>
                </a:cubicBezTo>
                <a:cubicBezTo>
                  <a:pt x="228331" y="110292"/>
                  <a:pt x="284546" y="99076"/>
                  <a:pt x="311923" y="93988"/>
                </a:cubicBezTo>
                <a:cubicBezTo>
                  <a:pt x="357451" y="81566"/>
                  <a:pt x="423269" y="58803"/>
                  <a:pt x="474273" y="42685"/>
                </a:cubicBezTo>
                <a:lnTo>
                  <a:pt x="482953" y="40111"/>
                </a:lnTo>
                <a:lnTo>
                  <a:pt x="493177" y="45057"/>
                </a:lnTo>
                <a:cubicBezTo>
                  <a:pt x="508307" y="49707"/>
                  <a:pt x="514732" y="44247"/>
                  <a:pt x="526988" y="54673"/>
                </a:cubicBezTo>
                <a:cubicBezTo>
                  <a:pt x="554354" y="54059"/>
                  <a:pt x="603681" y="38061"/>
                  <a:pt x="638805" y="32395"/>
                </a:cubicBezTo>
                <a:lnTo>
                  <a:pt x="705427" y="21941"/>
                </a:lnTo>
                <a:lnTo>
                  <a:pt x="707353" y="23515"/>
                </a:lnTo>
                <a:cubicBezTo>
                  <a:pt x="721993" y="25626"/>
                  <a:pt x="751326" y="18162"/>
                  <a:pt x="744848" y="31495"/>
                </a:cubicBezTo>
                <a:cubicBezTo>
                  <a:pt x="761047" y="29938"/>
                  <a:pt x="779669" y="11595"/>
                  <a:pt x="796678" y="7750"/>
                </a:cubicBezTo>
                <a:lnTo>
                  <a:pt x="797256" y="7531"/>
                </a:lnTo>
                <a:lnTo>
                  <a:pt x="799821" y="7128"/>
                </a:lnTo>
                <a:lnTo>
                  <a:pt x="871342" y="12191"/>
                </a:lnTo>
                <a:lnTo>
                  <a:pt x="914788" y="9993"/>
                </a:lnTo>
                <a:lnTo>
                  <a:pt x="923558" y="11396"/>
                </a:lnTo>
                <a:lnTo>
                  <a:pt x="929098" y="9269"/>
                </a:lnTo>
                <a:lnTo>
                  <a:pt x="962718" y="7568"/>
                </a:lnTo>
                <a:lnTo>
                  <a:pt x="966639" y="8504"/>
                </a:lnTo>
                <a:cubicBezTo>
                  <a:pt x="985256" y="4299"/>
                  <a:pt x="1004018" y="4006"/>
                  <a:pt x="1023610" y="4550"/>
                </a:cubicBezTo>
                <a:lnTo>
                  <a:pt x="1032479" y="4702"/>
                </a:lnTo>
                <a:lnTo>
                  <a:pt x="1092020" y="6179"/>
                </a:lnTo>
                <a:cubicBezTo>
                  <a:pt x="1098168" y="5161"/>
                  <a:pt x="1106290" y="1030"/>
                  <a:pt x="1122182" y="4519"/>
                </a:cubicBezTo>
                <a:cubicBezTo>
                  <a:pt x="1131137" y="2700"/>
                  <a:pt x="1191222" y="8488"/>
                  <a:pt x="1201005" y="7364"/>
                </a:cubicBezTo>
                <a:lnTo>
                  <a:pt x="1208058" y="6595"/>
                </a:lnTo>
                <a:lnTo>
                  <a:pt x="1322763" y="9833"/>
                </a:lnTo>
                <a:cubicBezTo>
                  <a:pt x="1360246" y="11060"/>
                  <a:pt x="1400197" y="15706"/>
                  <a:pt x="1430476" y="13888"/>
                </a:cubicBezTo>
                <a:cubicBezTo>
                  <a:pt x="1445616" y="12981"/>
                  <a:pt x="1457814" y="12566"/>
                  <a:pt x="1469373" y="10716"/>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5636FA64-44D9-44BE-B68D-97A8A1411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21475" y="3429000"/>
            <a:ext cx="9730854" cy="2647667"/>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381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2" name="Grafik 5" descr="Grafik 5">
            <a:extLst>
              <a:ext uri="{FF2B5EF4-FFF2-40B4-BE49-F238E27FC236}">
                <a16:creationId xmlns:a16="http://schemas.microsoft.com/office/drawing/2014/main" id="{C47E8CCC-E443-51A2-2F39-7637A3EC8ED1}"/>
              </a:ext>
            </a:extLst>
          </p:cNvPr>
          <p:cNvPicPr>
            <a:picLocks noChangeAspect="1"/>
          </p:cNvPicPr>
          <p:nvPr/>
        </p:nvPicPr>
        <p:blipFill>
          <a:blip r:embed="rId2"/>
          <a:stretch>
            <a:fillRect/>
          </a:stretch>
        </p:blipFill>
        <p:spPr>
          <a:xfrm>
            <a:off x="1643274" y="3915133"/>
            <a:ext cx="2190325" cy="2102713"/>
          </a:xfrm>
          <a:prstGeom prst="rect">
            <a:avLst/>
          </a:prstGeom>
        </p:spPr>
      </p:pic>
      <p:pic>
        <p:nvPicPr>
          <p:cNvPr id="6" name="Bild 20" descr="Bild 20">
            <a:extLst>
              <a:ext uri="{FF2B5EF4-FFF2-40B4-BE49-F238E27FC236}">
                <a16:creationId xmlns:a16="http://schemas.microsoft.com/office/drawing/2014/main" id="{E5F27922-5C88-ED90-DB49-679643A7C4D2}"/>
              </a:ext>
            </a:extLst>
          </p:cNvPr>
          <p:cNvPicPr>
            <a:picLocks noChangeAspect="1"/>
          </p:cNvPicPr>
          <p:nvPr/>
        </p:nvPicPr>
        <p:blipFill>
          <a:blip r:embed="rId3"/>
          <a:stretch>
            <a:fillRect/>
          </a:stretch>
        </p:blipFill>
        <p:spPr>
          <a:xfrm>
            <a:off x="4347065" y="3481837"/>
            <a:ext cx="3479673" cy="2234660"/>
          </a:xfrm>
          <a:prstGeom prst="rect">
            <a:avLst/>
          </a:prstGeom>
        </p:spPr>
      </p:pic>
      <p:pic>
        <p:nvPicPr>
          <p:cNvPr id="11" name="Grafik 4" descr="Grafik 4">
            <a:extLst>
              <a:ext uri="{FF2B5EF4-FFF2-40B4-BE49-F238E27FC236}">
                <a16:creationId xmlns:a16="http://schemas.microsoft.com/office/drawing/2014/main" id="{FAB40FBE-DCB8-E7AB-4804-EF1258FA272D}"/>
              </a:ext>
            </a:extLst>
          </p:cNvPr>
          <p:cNvPicPr>
            <a:picLocks noChangeAspect="1"/>
          </p:cNvPicPr>
          <p:nvPr/>
        </p:nvPicPr>
        <p:blipFill>
          <a:blip r:embed="rId4"/>
          <a:stretch>
            <a:fillRect/>
          </a:stretch>
        </p:blipFill>
        <p:spPr>
          <a:xfrm>
            <a:off x="8429173" y="4541595"/>
            <a:ext cx="2434186" cy="1144067"/>
          </a:xfrm>
          <a:prstGeom prst="rect">
            <a:avLst/>
          </a:prstGeom>
        </p:spPr>
      </p:pic>
      <p:sp>
        <p:nvSpPr>
          <p:cNvPr id="41" name="Rectangle 6">
            <a:extLst>
              <a:ext uri="{FF2B5EF4-FFF2-40B4-BE49-F238E27FC236}">
                <a16:creationId xmlns:a16="http://schemas.microsoft.com/office/drawing/2014/main" id="{80BF25D1-A923-42D0-A9B4-C28F0B3384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3014" y="5977719"/>
            <a:ext cx="1180149"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34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feld 15">
            <a:extLst>
              <a:ext uri="{FF2B5EF4-FFF2-40B4-BE49-F238E27FC236}">
                <a16:creationId xmlns:a16="http://schemas.microsoft.com/office/drawing/2014/main" id="{416C6D1E-4FF4-B0EA-9F9B-0ABA2A5A3936}"/>
              </a:ext>
            </a:extLst>
          </p:cNvPr>
          <p:cNvSpPr txBox="1"/>
          <p:nvPr/>
        </p:nvSpPr>
        <p:spPr>
          <a:xfrm>
            <a:off x="3851796" y="5685662"/>
            <a:ext cx="4488408" cy="523220"/>
          </a:xfrm>
          <a:prstGeom prst="rect">
            <a:avLst/>
          </a:prstGeom>
          <a:noFill/>
        </p:spPr>
        <p:txBody>
          <a:bodyPr wrap="none" rtlCol="0">
            <a:spAutoFit/>
          </a:bodyPr>
          <a:lstStyle/>
          <a:p>
            <a:r>
              <a:rPr lang="en-US" sz="1000" spc="160" dirty="0">
                <a:solidFill>
                  <a:schemeClr val="tx1">
                    <a:lumMod val="85000"/>
                    <a:lumOff val="15000"/>
                  </a:schemeClr>
                </a:solidFill>
                <a:ea typeface="Batang" panose="02030600000101010101" pitchFamily="18" charset="-127"/>
              </a:rPr>
              <a:t>© 2005, Dorothea </a:t>
            </a:r>
            <a:r>
              <a:rPr lang="en-US" sz="1000" spc="160" dirty="0" err="1">
                <a:solidFill>
                  <a:schemeClr val="tx1">
                    <a:lumMod val="85000"/>
                    <a:lumOff val="15000"/>
                  </a:schemeClr>
                </a:solidFill>
                <a:ea typeface="Batang" panose="02030600000101010101" pitchFamily="18" charset="-127"/>
              </a:rPr>
              <a:t>Ruh</a:t>
            </a:r>
            <a:r>
              <a:rPr lang="en-US" sz="1000" spc="160" dirty="0">
                <a:solidFill>
                  <a:schemeClr val="tx1">
                    <a:lumMod val="85000"/>
                    <a:lumOff val="15000"/>
                  </a:schemeClr>
                </a:solidFill>
                <a:ea typeface="Batang" panose="02030600000101010101" pitchFamily="18" charset="-127"/>
              </a:rPr>
              <a:t>, Julia </a:t>
            </a:r>
            <a:r>
              <a:rPr lang="en-US" sz="1000" spc="160" dirty="0" err="1">
                <a:solidFill>
                  <a:schemeClr val="tx1">
                    <a:lumMod val="85000"/>
                    <a:lumOff val="15000"/>
                  </a:schemeClr>
                </a:solidFill>
                <a:ea typeface="Batang" panose="02030600000101010101" pitchFamily="18" charset="-127"/>
              </a:rPr>
              <a:t>Mücke</a:t>
            </a:r>
            <a:r>
              <a:rPr lang="en-US" sz="1000" spc="160" dirty="0">
                <a:solidFill>
                  <a:schemeClr val="tx1">
                    <a:lumMod val="85000"/>
                    <a:lumOff val="15000"/>
                  </a:schemeClr>
                </a:solidFill>
                <a:ea typeface="Batang" panose="02030600000101010101" pitchFamily="18" charset="-127"/>
              </a:rPr>
              <a:t>, </a:t>
            </a:r>
            <a:r>
              <a:rPr lang="en-US" sz="1000" spc="160" dirty="0" err="1">
                <a:solidFill>
                  <a:schemeClr val="tx1">
                    <a:lumMod val="85000"/>
                    <a:lumOff val="15000"/>
                  </a:schemeClr>
                </a:solidFill>
                <a:ea typeface="Batang" panose="02030600000101010101" pitchFamily="18" charset="-127"/>
              </a:rPr>
              <a:t>Birte</a:t>
            </a:r>
            <a:r>
              <a:rPr lang="en-US" sz="1000" spc="160" dirty="0">
                <a:solidFill>
                  <a:schemeClr val="tx1">
                    <a:lumMod val="85000"/>
                    <a:lumOff val="15000"/>
                  </a:schemeClr>
                </a:solidFill>
                <a:ea typeface="Batang" panose="02030600000101010101" pitchFamily="18" charset="-127"/>
              </a:rPr>
              <a:t> </a:t>
            </a:r>
            <a:r>
              <a:rPr lang="en-US" sz="1000" spc="160" dirty="0" err="1">
                <a:solidFill>
                  <a:schemeClr val="tx1">
                    <a:lumMod val="85000"/>
                    <a:lumOff val="15000"/>
                  </a:schemeClr>
                </a:solidFill>
                <a:ea typeface="Batang" panose="02030600000101010101" pitchFamily="18" charset="-127"/>
              </a:rPr>
              <a:t>Letmathe</a:t>
            </a:r>
            <a:r>
              <a:rPr lang="en-US" sz="1000" spc="160" dirty="0">
                <a:solidFill>
                  <a:schemeClr val="tx1">
                    <a:lumMod val="85000"/>
                    <a:lumOff val="15000"/>
                  </a:schemeClr>
                </a:solidFill>
                <a:ea typeface="Batang" panose="02030600000101010101" pitchFamily="18" charset="-127"/>
              </a:rPr>
              <a:t>-Henkel</a:t>
            </a:r>
          </a:p>
          <a:p>
            <a:endParaRPr lang="de-DE" dirty="0"/>
          </a:p>
        </p:txBody>
      </p:sp>
      <p:sp>
        <p:nvSpPr>
          <p:cNvPr id="18" name="Textfeld 17">
            <a:extLst>
              <a:ext uri="{FF2B5EF4-FFF2-40B4-BE49-F238E27FC236}">
                <a16:creationId xmlns:a16="http://schemas.microsoft.com/office/drawing/2014/main" id="{B01C04AB-3887-8389-E83B-A8163CECE2A5}"/>
              </a:ext>
            </a:extLst>
          </p:cNvPr>
          <p:cNvSpPr txBox="1"/>
          <p:nvPr/>
        </p:nvSpPr>
        <p:spPr>
          <a:xfrm>
            <a:off x="4027821" y="2281289"/>
            <a:ext cx="4118160" cy="707886"/>
          </a:xfrm>
          <a:prstGeom prst="rect">
            <a:avLst/>
          </a:prstGeom>
          <a:noFill/>
        </p:spPr>
        <p:txBody>
          <a:bodyPr wrap="square" rtlCol="0">
            <a:spAutoFit/>
          </a:bodyPr>
          <a:lstStyle/>
          <a:p>
            <a:pPr algn="ctr"/>
            <a:r>
              <a:rPr lang="de-DE" sz="2000" dirty="0">
                <a:solidFill>
                  <a:srgbClr val="000000"/>
                </a:solidFill>
                <a:latin typeface="Bembo" panose="02020502050201020203" pitchFamily="18" charset="0"/>
                <a:ea typeface="Trebuchet MS"/>
                <a:cs typeface="Arial" panose="020B0604020202020204" pitchFamily="34" charset="0"/>
                <a:sym typeface="Trebuchet MS"/>
              </a:rPr>
              <a:t>Der Wert von Regelspielen </a:t>
            </a:r>
            <a:br>
              <a:rPr lang="de-DE" sz="2000" dirty="0">
                <a:solidFill>
                  <a:srgbClr val="000000"/>
                </a:solidFill>
                <a:latin typeface="Bembo" panose="02020502050201020203" pitchFamily="18" charset="0"/>
                <a:ea typeface="Trebuchet MS"/>
                <a:cs typeface="Arial" panose="020B0604020202020204" pitchFamily="34" charset="0"/>
                <a:sym typeface="Trebuchet MS"/>
              </a:rPr>
            </a:br>
            <a:r>
              <a:rPr lang="de-DE" sz="2000" dirty="0">
                <a:solidFill>
                  <a:srgbClr val="000000"/>
                </a:solidFill>
                <a:latin typeface="Bembo" panose="02020502050201020203" pitchFamily="18" charset="0"/>
                <a:ea typeface="Trebuchet MS"/>
                <a:cs typeface="Arial" panose="020B0604020202020204" pitchFamily="34" charset="0"/>
                <a:sym typeface="Trebuchet MS"/>
              </a:rPr>
              <a:t>in der Entwicklung der Kinder</a:t>
            </a:r>
            <a:endParaRPr lang="de-DE" sz="2000" dirty="0">
              <a:latin typeface="Bembo" panose="02020502050201020203" pitchFamily="18" charset="0"/>
            </a:endParaRPr>
          </a:p>
        </p:txBody>
      </p:sp>
    </p:spTree>
    <p:extLst>
      <p:ext uri="{BB962C8B-B14F-4D97-AF65-F5344CB8AC3E}">
        <p14:creationId xmlns:p14="http://schemas.microsoft.com/office/powerpoint/2010/main" val="345327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223CFF-DB42-47AD-4524-D82B5F40246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B5F47A8-0DB4-C657-0BCD-8F5E063E499B}"/>
              </a:ext>
            </a:extLst>
          </p:cNvPr>
          <p:cNvSpPr>
            <a:spLocks noGrp="1"/>
          </p:cNvSpPr>
          <p:nvPr>
            <p:ph type="title"/>
          </p:nvPr>
        </p:nvSpPr>
        <p:spPr/>
        <p:txBody>
          <a:bodyPr/>
          <a:lstStyle/>
          <a:p>
            <a:r>
              <a:rPr lang="de-DE" u="sng" dirty="0"/>
              <a:t>Das Konzept I </a:t>
            </a:r>
          </a:p>
        </p:txBody>
      </p:sp>
      <p:pic>
        <p:nvPicPr>
          <p:cNvPr id="5" name="Grafik 4" descr="Gedankenblase mit einfarbiger Füllung">
            <a:extLst>
              <a:ext uri="{FF2B5EF4-FFF2-40B4-BE49-F238E27FC236}">
                <a16:creationId xmlns:a16="http://schemas.microsoft.com/office/drawing/2014/main" id="{32DE3CEF-3EDB-41F9-0B92-778882DE0FE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174512" y="603623"/>
            <a:ext cx="914400" cy="914400"/>
          </a:xfrm>
          <a:prstGeom prst="rect">
            <a:avLst/>
          </a:prstGeom>
        </p:spPr>
      </p:pic>
      <p:graphicFrame>
        <p:nvGraphicFramePr>
          <p:cNvPr id="4" name="Diagramm 3">
            <a:extLst>
              <a:ext uri="{FF2B5EF4-FFF2-40B4-BE49-F238E27FC236}">
                <a16:creationId xmlns:a16="http://schemas.microsoft.com/office/drawing/2014/main" id="{36E81E96-4117-1822-B1A5-BBAF6E8DFA24}"/>
              </a:ext>
            </a:extLst>
          </p:cNvPr>
          <p:cNvGraphicFramePr/>
          <p:nvPr/>
        </p:nvGraphicFramePr>
        <p:xfrm>
          <a:off x="349396" y="1825625"/>
          <a:ext cx="11472490" cy="43127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92412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F4FC9A-757B-3DAB-721E-DEE061F5FC47}"/>
              </a:ext>
            </a:extLst>
          </p:cNvPr>
          <p:cNvSpPr>
            <a:spLocks noGrp="1"/>
          </p:cNvSpPr>
          <p:nvPr>
            <p:ph type="title"/>
          </p:nvPr>
        </p:nvSpPr>
        <p:spPr>
          <a:xfrm>
            <a:off x="201706" y="0"/>
            <a:ext cx="9810604" cy="1216024"/>
          </a:xfrm>
        </p:spPr>
        <p:txBody>
          <a:bodyPr/>
          <a:lstStyle/>
          <a:p>
            <a:r>
              <a:rPr lang="de-DE" u="sng" dirty="0"/>
              <a:t>Das Konzept II</a:t>
            </a:r>
          </a:p>
        </p:txBody>
      </p:sp>
      <p:graphicFrame>
        <p:nvGraphicFramePr>
          <p:cNvPr id="4" name="Inhaltsplatzhalter 3">
            <a:extLst>
              <a:ext uri="{FF2B5EF4-FFF2-40B4-BE49-F238E27FC236}">
                <a16:creationId xmlns:a16="http://schemas.microsoft.com/office/drawing/2014/main" id="{17D0673A-C948-B02C-4BED-7888DC2FF2E2}"/>
              </a:ext>
            </a:extLst>
          </p:cNvPr>
          <p:cNvGraphicFramePr>
            <a:graphicFrameLocks noGrp="1"/>
          </p:cNvGraphicFramePr>
          <p:nvPr>
            <p:ph idx="1"/>
            <p:extLst>
              <p:ext uri="{D42A27DB-BD31-4B8C-83A1-F6EECF244321}">
                <p14:modId xmlns:p14="http://schemas.microsoft.com/office/powerpoint/2010/main" val="2514559100"/>
              </p:ext>
            </p:extLst>
          </p:nvPr>
        </p:nvGraphicFramePr>
        <p:xfrm>
          <a:off x="201706" y="1216024"/>
          <a:ext cx="11788588" cy="50387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feld 4">
            <a:extLst>
              <a:ext uri="{FF2B5EF4-FFF2-40B4-BE49-F238E27FC236}">
                <a16:creationId xmlns:a16="http://schemas.microsoft.com/office/drawing/2014/main" id="{C99D6176-1114-C493-AB6C-E511C048E025}"/>
              </a:ext>
            </a:extLst>
          </p:cNvPr>
          <p:cNvSpPr txBox="1"/>
          <p:nvPr/>
        </p:nvSpPr>
        <p:spPr>
          <a:xfrm>
            <a:off x="-119015" y="5939117"/>
            <a:ext cx="8348760" cy="1046440"/>
          </a:xfrm>
          <a:prstGeom prst="rect">
            <a:avLst/>
          </a:prstGeom>
          <a:noFill/>
        </p:spPr>
        <p:txBody>
          <a:bodyPr wrap="none" rtlCol="0">
            <a:spAutoFit/>
          </a:bodyPr>
          <a:lstStyle/>
          <a:p>
            <a:r>
              <a:rPr kumimoji="0" lang="de-DE" sz="6600" b="0" i="0" u="none" strike="noStrike" kern="0" cap="none" spc="0" normalizeH="0" baseline="80000" noProof="0" dirty="0">
                <a:ln>
                  <a:noFill/>
                </a:ln>
                <a:solidFill>
                  <a:prstClr val="white"/>
                </a:solidFill>
                <a:effectLst/>
                <a:uLnTx/>
                <a:uFillTx/>
                <a:latin typeface="Trebuchet MS" panose="020B0603020202020204"/>
                <a:ea typeface="+mn-ea"/>
                <a:cs typeface="+mn-cs"/>
              </a:rPr>
              <a:t>*</a:t>
            </a:r>
            <a:r>
              <a:rPr kumimoji="0" lang="de-DE" sz="1800" b="0" i="0" u="none" strike="noStrike" kern="0" cap="none" spc="0" normalizeH="0" baseline="0" noProof="0" dirty="0">
                <a:ln>
                  <a:noFill/>
                </a:ln>
                <a:solidFill>
                  <a:srgbClr val="080000"/>
                </a:solidFill>
                <a:effectLst/>
                <a:uLnTx/>
                <a:uFillTx/>
                <a:latin typeface="Trebuchet MS" panose="020B0603020202020204"/>
                <a:ea typeface="+mn-ea"/>
                <a:cs typeface="Arial" charset="0"/>
              </a:rPr>
              <a:t>Vgl. Anja Wrede: Spielen – Lernen – Wachsen. HABA </a:t>
            </a:r>
            <a:r>
              <a:rPr kumimoji="0" lang="de-DE" sz="1800" b="0" i="0" u="none" strike="noStrike" kern="0" cap="none" spc="0" normalizeH="0" baseline="0" noProof="0" dirty="0" err="1">
                <a:ln>
                  <a:noFill/>
                </a:ln>
                <a:solidFill>
                  <a:srgbClr val="080000"/>
                </a:solidFill>
                <a:effectLst/>
                <a:uLnTx/>
                <a:uFillTx/>
                <a:latin typeface="Trebuchet MS" panose="020B0603020202020204"/>
                <a:ea typeface="+mn-ea"/>
                <a:cs typeface="Arial" charset="0"/>
              </a:rPr>
              <a:t>Habermaaß</a:t>
            </a:r>
            <a:r>
              <a:rPr kumimoji="0" lang="de-DE" sz="1800" b="0" i="0" u="none" strike="noStrike" kern="0" cap="none" spc="0" normalizeH="0" baseline="0" noProof="0" dirty="0">
                <a:ln>
                  <a:noFill/>
                </a:ln>
                <a:solidFill>
                  <a:srgbClr val="080000"/>
                </a:solidFill>
                <a:effectLst/>
                <a:uLnTx/>
                <a:uFillTx/>
                <a:latin typeface="Trebuchet MS" panose="020B0603020202020204"/>
                <a:ea typeface="+mn-ea"/>
                <a:cs typeface="Arial" charset="0"/>
              </a:rPr>
              <a:t>, Bad Rodach</a:t>
            </a:r>
          </a:p>
          <a:p>
            <a:endParaRPr lang="de-DE" dirty="0"/>
          </a:p>
        </p:txBody>
      </p:sp>
      <p:pic>
        <p:nvPicPr>
          <p:cNvPr id="6" name="Grafik 5" descr="Gedankenblase mit einfarbiger Füllung">
            <a:extLst>
              <a:ext uri="{FF2B5EF4-FFF2-40B4-BE49-F238E27FC236}">
                <a16:creationId xmlns:a16="http://schemas.microsoft.com/office/drawing/2014/main" id="{9F8DCF09-B126-395A-69DB-C2FE97E4059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430233" y="28017"/>
            <a:ext cx="914400" cy="914400"/>
          </a:xfrm>
          <a:prstGeom prst="rect">
            <a:avLst/>
          </a:prstGeom>
        </p:spPr>
      </p:pic>
    </p:spTree>
    <p:extLst>
      <p:ext uri="{BB962C8B-B14F-4D97-AF65-F5344CB8AC3E}">
        <p14:creationId xmlns:p14="http://schemas.microsoft.com/office/powerpoint/2010/main" val="2578780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28174F-DDED-E656-F886-28410A0214A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5BCBE52-950D-BF19-5CAE-A974186A949A}"/>
              </a:ext>
            </a:extLst>
          </p:cNvPr>
          <p:cNvSpPr>
            <a:spLocks noGrp="1"/>
          </p:cNvSpPr>
          <p:nvPr>
            <p:ph type="title"/>
          </p:nvPr>
        </p:nvSpPr>
        <p:spPr>
          <a:xfrm>
            <a:off x="0" y="-88972"/>
            <a:ext cx="9810604" cy="1216024"/>
          </a:xfrm>
        </p:spPr>
        <p:txBody>
          <a:bodyPr/>
          <a:lstStyle/>
          <a:p>
            <a:r>
              <a:rPr lang="de-DE" u="sng" dirty="0"/>
              <a:t>Das Konzept III</a:t>
            </a:r>
          </a:p>
        </p:txBody>
      </p:sp>
      <p:graphicFrame>
        <p:nvGraphicFramePr>
          <p:cNvPr id="3" name="Diagramm 2">
            <a:extLst>
              <a:ext uri="{FF2B5EF4-FFF2-40B4-BE49-F238E27FC236}">
                <a16:creationId xmlns:a16="http://schemas.microsoft.com/office/drawing/2014/main" id="{8709A256-64B9-CE57-5489-2A51CDF2AF41}"/>
              </a:ext>
            </a:extLst>
          </p:cNvPr>
          <p:cNvGraphicFramePr/>
          <p:nvPr>
            <p:extLst>
              <p:ext uri="{D42A27DB-BD31-4B8C-83A1-F6EECF244321}">
                <p14:modId xmlns:p14="http://schemas.microsoft.com/office/powerpoint/2010/main" val="4230826133"/>
              </p:ext>
            </p:extLst>
          </p:nvPr>
        </p:nvGraphicFramePr>
        <p:xfrm>
          <a:off x="0" y="1637414"/>
          <a:ext cx="12192000" cy="52205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feld 4">
            <a:extLst>
              <a:ext uri="{FF2B5EF4-FFF2-40B4-BE49-F238E27FC236}">
                <a16:creationId xmlns:a16="http://schemas.microsoft.com/office/drawing/2014/main" id="{840630FD-6822-BBE1-2E31-B0FBD8A61C6E}"/>
              </a:ext>
            </a:extLst>
          </p:cNvPr>
          <p:cNvSpPr txBox="1"/>
          <p:nvPr/>
        </p:nvSpPr>
        <p:spPr>
          <a:xfrm>
            <a:off x="2661684" y="926997"/>
            <a:ext cx="6868632" cy="400110"/>
          </a:xfrm>
          <a:prstGeom prst="rect">
            <a:avLst/>
          </a:prstGeom>
          <a:solidFill>
            <a:srgbClr val="FF9300"/>
          </a:solidFill>
          <a:ln>
            <a:solidFill>
              <a:schemeClr val="tx1"/>
            </a:solidFill>
          </a:ln>
        </p:spPr>
        <p:txBody>
          <a:bodyPr wrap="square" rtlCol="0">
            <a:spAutoFit/>
          </a:bodyPr>
          <a:lstStyle/>
          <a:p>
            <a:pPr algn="ctr"/>
            <a:r>
              <a:rPr lang="de-DE" sz="2000" b="1" dirty="0">
                <a:latin typeface="Calibri" panose="020F0502020204030204" pitchFamily="34" charset="0"/>
                <a:cs typeface="Calibri" panose="020F0502020204030204" pitchFamily="34" charset="0"/>
              </a:rPr>
              <a:t>Fordern und Fördern verschiedener Entwicklungsbereiche </a:t>
            </a:r>
          </a:p>
        </p:txBody>
      </p:sp>
      <p:pic>
        <p:nvPicPr>
          <p:cNvPr id="7" name="Grafik 6" descr="Gute Idee mit einfarbiger Füllung">
            <a:extLst>
              <a:ext uri="{FF2B5EF4-FFF2-40B4-BE49-F238E27FC236}">
                <a16:creationId xmlns:a16="http://schemas.microsoft.com/office/drawing/2014/main" id="{31C97D54-5746-8C1A-CC2F-7EEBBD6E336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808381" y="1637414"/>
            <a:ext cx="914400" cy="914400"/>
          </a:xfrm>
          <a:prstGeom prst="rect">
            <a:avLst/>
          </a:prstGeom>
        </p:spPr>
      </p:pic>
      <p:pic>
        <p:nvPicPr>
          <p:cNvPr id="9" name="Grafik 8" descr="Verbindungen mit einfarbiger Füllung">
            <a:extLst>
              <a:ext uri="{FF2B5EF4-FFF2-40B4-BE49-F238E27FC236}">
                <a16:creationId xmlns:a16="http://schemas.microsoft.com/office/drawing/2014/main" id="{FE969992-12E7-6AAA-A5B1-76F14A3B809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946991" y="1637414"/>
            <a:ext cx="914400" cy="914400"/>
          </a:xfrm>
          <a:prstGeom prst="rect">
            <a:avLst/>
          </a:prstGeom>
        </p:spPr>
      </p:pic>
      <p:pic>
        <p:nvPicPr>
          <p:cNvPr id="11" name="Grafik 10" descr="Erhobene Hand mit einfarbiger Füllung">
            <a:extLst>
              <a:ext uri="{FF2B5EF4-FFF2-40B4-BE49-F238E27FC236}">
                <a16:creationId xmlns:a16="http://schemas.microsoft.com/office/drawing/2014/main" id="{6C979470-3D80-5CCE-D6F5-66620AEEF59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1040140" y="1637414"/>
            <a:ext cx="914400" cy="914400"/>
          </a:xfrm>
          <a:prstGeom prst="rect">
            <a:avLst/>
          </a:prstGeom>
        </p:spPr>
      </p:pic>
      <p:pic>
        <p:nvPicPr>
          <p:cNvPr id="14" name="Grafik 13" descr="Gedankenblase mit einfarbiger Füllung">
            <a:extLst>
              <a:ext uri="{FF2B5EF4-FFF2-40B4-BE49-F238E27FC236}">
                <a16:creationId xmlns:a16="http://schemas.microsoft.com/office/drawing/2014/main" id="{3CB53C30-1E36-6E35-D257-B9912C5B4F38}"/>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196317" y="-68120"/>
            <a:ext cx="914400" cy="914400"/>
          </a:xfrm>
          <a:prstGeom prst="rect">
            <a:avLst/>
          </a:prstGeom>
        </p:spPr>
      </p:pic>
    </p:spTree>
    <p:extLst>
      <p:ext uri="{BB962C8B-B14F-4D97-AF65-F5344CB8AC3E}">
        <p14:creationId xmlns:p14="http://schemas.microsoft.com/office/powerpoint/2010/main" val="14650700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D8DE34-E894-F626-6DB6-A7240A09D12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2DEE27A-08B6-690C-FB99-F0F3C5EFAF35}"/>
              </a:ext>
            </a:extLst>
          </p:cNvPr>
          <p:cNvSpPr>
            <a:spLocks noGrp="1"/>
          </p:cNvSpPr>
          <p:nvPr>
            <p:ph type="title"/>
          </p:nvPr>
        </p:nvSpPr>
        <p:spPr>
          <a:xfrm>
            <a:off x="771241" y="609600"/>
            <a:ext cx="10090242" cy="1216024"/>
          </a:xfrm>
        </p:spPr>
        <p:txBody>
          <a:bodyPr>
            <a:normAutofit fontScale="90000"/>
          </a:bodyPr>
          <a:lstStyle/>
          <a:p>
            <a:r>
              <a:rPr lang="de-DE" u="sng" dirty="0"/>
              <a:t>Spielstunde im jahrgangsübergreifenden Unterricht </a:t>
            </a:r>
          </a:p>
        </p:txBody>
      </p:sp>
      <p:sp>
        <p:nvSpPr>
          <p:cNvPr id="3" name="Inhaltsplatzhalter 2">
            <a:extLst>
              <a:ext uri="{FF2B5EF4-FFF2-40B4-BE49-F238E27FC236}">
                <a16:creationId xmlns:a16="http://schemas.microsoft.com/office/drawing/2014/main" id="{A16BB688-8989-6C38-2BF4-9AF7991882A0}"/>
              </a:ext>
            </a:extLst>
          </p:cNvPr>
          <p:cNvSpPr>
            <a:spLocks noGrp="1"/>
          </p:cNvSpPr>
          <p:nvPr>
            <p:ph idx="1"/>
          </p:nvPr>
        </p:nvSpPr>
        <p:spPr>
          <a:xfrm>
            <a:off x="771241" y="1564367"/>
            <a:ext cx="10090242" cy="5293633"/>
          </a:xfrm>
        </p:spPr>
        <p:txBody>
          <a:bodyPr>
            <a:normAutofit/>
          </a:bodyPr>
          <a:lstStyle/>
          <a:p>
            <a:pPr marL="0" indent="0">
              <a:buNone/>
            </a:pPr>
            <a:endParaRPr lang="de-DE" dirty="0">
              <a:effectLst/>
              <a:latin typeface="Calibri" panose="020F0502020204030204" pitchFamily="34" charset="0"/>
              <a:cs typeface="Calibri" panose="020F0502020204030204" pitchFamily="34" charset="0"/>
            </a:endParaRPr>
          </a:p>
          <a:p>
            <a:r>
              <a:rPr lang="de-DE" dirty="0" err="1">
                <a:effectLst/>
                <a:latin typeface="Calibri" panose="020F0502020204030204" pitchFamily="34" charset="0"/>
                <a:cs typeface="Calibri" panose="020F0502020204030204" pitchFamily="34" charset="0"/>
              </a:rPr>
              <a:t>Ältere</a:t>
            </a:r>
            <a:r>
              <a:rPr lang="de-DE" dirty="0">
                <a:effectLst/>
                <a:latin typeface="Calibri" panose="020F0502020204030204" pitchFamily="34" charset="0"/>
                <a:cs typeface="Calibri" panose="020F0502020204030204" pitchFamily="34" charset="0"/>
              </a:rPr>
              <a:t> </a:t>
            </a:r>
            <a:r>
              <a:rPr lang="de-DE" dirty="0" err="1">
                <a:effectLst/>
                <a:latin typeface="Calibri" panose="020F0502020204030204" pitchFamily="34" charset="0"/>
                <a:cs typeface="Calibri" panose="020F0502020204030204" pitchFamily="34" charset="0"/>
              </a:rPr>
              <a:t>Schüler</a:t>
            </a:r>
            <a:r>
              <a:rPr lang="de-DE" dirty="0">
                <a:effectLst/>
                <a:latin typeface="Calibri" panose="020F0502020204030204" pitchFamily="34" charset="0"/>
                <a:cs typeface="Calibri" panose="020F0502020204030204" pitchFamily="34" charset="0"/>
              </a:rPr>
              <a:t>*Innen </a:t>
            </a:r>
            <a:r>
              <a:rPr lang="de-DE" dirty="0" err="1">
                <a:effectLst/>
                <a:latin typeface="Calibri" panose="020F0502020204030204" pitchFamily="34" charset="0"/>
                <a:cs typeface="Calibri" panose="020F0502020204030204" pitchFamily="34" charset="0"/>
              </a:rPr>
              <a:t>übertragen</a:t>
            </a:r>
            <a:r>
              <a:rPr lang="de-DE" dirty="0">
                <a:effectLst/>
                <a:latin typeface="Calibri" panose="020F0502020204030204" pitchFamily="34" charset="0"/>
                <a:cs typeface="Calibri" panose="020F0502020204030204" pitchFamily="34" charset="0"/>
              </a:rPr>
              <a:t> ihr „Spielewissen“ an </a:t>
            </a:r>
            <a:r>
              <a:rPr lang="de-DE" dirty="0" err="1">
                <a:effectLst/>
                <a:latin typeface="Calibri" panose="020F0502020204030204" pitchFamily="34" charset="0"/>
                <a:cs typeface="Calibri" panose="020F0502020204030204" pitchFamily="34" charset="0"/>
              </a:rPr>
              <a:t>jüngere</a:t>
            </a:r>
            <a:r>
              <a:rPr lang="de-DE" dirty="0">
                <a:effectLst/>
                <a:latin typeface="Calibri" panose="020F0502020204030204" pitchFamily="34" charset="0"/>
                <a:cs typeface="Calibri" panose="020F0502020204030204" pitchFamily="34" charset="0"/>
              </a:rPr>
              <a:t> und sind Vorbilder </a:t>
            </a:r>
            <a:r>
              <a:rPr lang="de-DE" dirty="0" err="1">
                <a:effectLst/>
                <a:latin typeface="Calibri" panose="020F0502020204030204" pitchFamily="34" charset="0"/>
                <a:cs typeface="Calibri" panose="020F0502020204030204" pitchFamily="34" charset="0"/>
              </a:rPr>
              <a:t>für</a:t>
            </a:r>
            <a:r>
              <a:rPr lang="de-DE" dirty="0">
                <a:effectLst/>
                <a:latin typeface="Calibri" panose="020F0502020204030204" pitchFamily="34" charset="0"/>
                <a:cs typeface="Calibri" panose="020F0502020204030204" pitchFamily="34" charset="0"/>
              </a:rPr>
              <a:t> sie, z.B. beim Verantwortungsbewusstsein oder bei den sozialen Kompetenzen. </a:t>
            </a:r>
          </a:p>
          <a:p>
            <a:r>
              <a:rPr lang="de-DE" dirty="0">
                <a:effectLst/>
                <a:latin typeface="Calibri" panose="020F0502020204030204" pitchFamily="34" charset="0"/>
                <a:cs typeface="Calibri" panose="020F0502020204030204" pitchFamily="34" charset="0"/>
              </a:rPr>
              <a:t>Kinder lernen also gerne und viel von anderen Kindern (Dominoeffekt). </a:t>
            </a:r>
          </a:p>
          <a:p>
            <a:r>
              <a:rPr lang="de-DE" dirty="0" err="1">
                <a:effectLst/>
                <a:latin typeface="Calibri" panose="020F0502020204030204" pitchFamily="34" charset="0"/>
                <a:cs typeface="Calibri" panose="020F0502020204030204" pitchFamily="34" charset="0"/>
              </a:rPr>
              <a:t>Während</a:t>
            </a:r>
            <a:r>
              <a:rPr lang="de-DE" dirty="0">
                <a:effectLst/>
                <a:latin typeface="Calibri" panose="020F0502020204030204" pitchFamily="34" charset="0"/>
                <a:cs typeface="Calibri" panose="020F0502020204030204" pitchFamily="34" charset="0"/>
              </a:rPr>
              <a:t> der gesamten Unterrichtsdauer wird das </a:t>
            </a:r>
            <a:r>
              <a:rPr lang="de-DE" dirty="0" err="1">
                <a:effectLst/>
                <a:latin typeface="Calibri" panose="020F0502020204030204" pitchFamily="34" charset="0"/>
                <a:cs typeface="Calibri" panose="020F0502020204030204" pitchFamily="34" charset="0"/>
              </a:rPr>
              <a:t>ausgewählte</a:t>
            </a:r>
            <a:r>
              <a:rPr lang="de-DE" dirty="0">
                <a:effectLst/>
                <a:latin typeface="Calibri" panose="020F0502020204030204" pitchFamily="34" charset="0"/>
                <a:cs typeface="Calibri" panose="020F0502020204030204" pitchFamily="34" charset="0"/>
              </a:rPr>
              <a:t> Spiel konsequent durchgehalten. Kinder haben so die </a:t>
            </a:r>
            <a:r>
              <a:rPr lang="de-DE" dirty="0" err="1">
                <a:effectLst/>
                <a:latin typeface="Calibri" panose="020F0502020204030204" pitchFamily="34" charset="0"/>
                <a:cs typeface="Calibri" panose="020F0502020204030204" pitchFamily="34" charset="0"/>
              </a:rPr>
              <a:t>Möglichkeit</a:t>
            </a:r>
            <a:r>
              <a:rPr lang="de-DE" dirty="0">
                <a:effectLst/>
                <a:latin typeface="Calibri" panose="020F0502020204030204" pitchFamily="34" charset="0"/>
                <a:cs typeface="Calibri" panose="020F0502020204030204" pitchFamily="34" charset="0"/>
              </a:rPr>
              <a:t>, kognitiv ins Spiel zu kommen, und lernen somit, sich auf eine Sache und auf die Mitspieler*Innen einzulassen. </a:t>
            </a:r>
          </a:p>
          <a:p>
            <a:r>
              <a:rPr lang="de-DE" dirty="0">
                <a:effectLst/>
                <a:latin typeface="Calibri" panose="020F0502020204030204" pitchFamily="34" charset="0"/>
                <a:cs typeface="Calibri" panose="020F0502020204030204" pitchFamily="34" charset="0"/>
              </a:rPr>
              <a:t>Besonderheit seit dem Schuljahr 2011/12 an der </a:t>
            </a:r>
            <a:r>
              <a:rPr lang="de-DE" dirty="0" err="1">
                <a:effectLst/>
                <a:latin typeface="Calibri" panose="020F0502020204030204" pitchFamily="34" charset="0"/>
                <a:cs typeface="Calibri" panose="020F0502020204030204" pitchFamily="34" charset="0"/>
              </a:rPr>
              <a:t>Rußheideschule</a:t>
            </a:r>
            <a:r>
              <a:rPr lang="de-DE" dirty="0">
                <a:effectLst/>
                <a:latin typeface="Calibri" panose="020F0502020204030204" pitchFamily="34" charset="0"/>
                <a:cs typeface="Calibri" panose="020F0502020204030204" pitchFamily="34" charset="0"/>
              </a:rPr>
              <a:t>:</a:t>
            </a:r>
            <a:endParaRPr lang="de-DE" dirty="0">
              <a:latin typeface="Calibri" panose="020F0502020204030204" pitchFamily="34" charset="0"/>
              <a:cs typeface="Calibri" panose="020F0502020204030204" pitchFamily="34" charset="0"/>
            </a:endParaRPr>
          </a:p>
          <a:p>
            <a:r>
              <a:rPr lang="de-DE" dirty="0" err="1">
                <a:effectLst/>
                <a:latin typeface="Calibri" panose="020F0502020204030204" pitchFamily="34" charset="0"/>
                <a:cs typeface="Calibri" panose="020F0502020204030204" pitchFamily="34" charset="0"/>
              </a:rPr>
              <a:t>Jahrgänge</a:t>
            </a:r>
            <a:r>
              <a:rPr lang="de-DE" dirty="0">
                <a:effectLst/>
                <a:latin typeface="Calibri" panose="020F0502020204030204" pitchFamily="34" charset="0"/>
                <a:cs typeface="Calibri" panose="020F0502020204030204" pitchFamily="34" charset="0"/>
              </a:rPr>
              <a:t> 1 bis 4 haben Lernspielstunden in ihrem Stundenplan fest verankert. </a:t>
            </a:r>
          </a:p>
          <a:p>
            <a:r>
              <a:rPr lang="de-DE" dirty="0">
                <a:effectLst/>
                <a:latin typeface="Calibri" panose="020F0502020204030204" pitchFamily="34" charset="0"/>
                <a:cs typeface="Calibri" panose="020F0502020204030204" pitchFamily="34" charset="0"/>
              </a:rPr>
              <a:t> In Doppelstunden werden die Klassen geteilt: z.B. spielen jeweils eine </a:t>
            </a:r>
            <a:r>
              <a:rPr lang="de-DE" dirty="0" err="1">
                <a:effectLst/>
                <a:latin typeface="Calibri" panose="020F0502020204030204" pitchFamily="34" charset="0"/>
                <a:cs typeface="Calibri" panose="020F0502020204030204" pitchFamily="34" charset="0"/>
              </a:rPr>
              <a:t>Hälfte</a:t>
            </a:r>
            <a:r>
              <a:rPr lang="de-DE" dirty="0">
                <a:effectLst/>
                <a:latin typeface="Calibri" panose="020F0502020204030204" pitchFamily="34" charset="0"/>
                <a:cs typeface="Calibri" panose="020F0502020204030204" pitchFamily="34" charset="0"/>
              </a:rPr>
              <a:t> aus der ersten Jahrgangsstufe und eine aus der zweiten gemeinsam im Felixraum; die restlichen haben eine </a:t>
            </a:r>
            <a:r>
              <a:rPr lang="de-DE" dirty="0" err="1">
                <a:effectLst/>
                <a:latin typeface="Calibri" panose="020F0502020204030204" pitchFamily="34" charset="0"/>
                <a:cs typeface="Calibri" panose="020F0502020204030204" pitchFamily="34" charset="0"/>
              </a:rPr>
              <a:t>Förderstunde</a:t>
            </a:r>
            <a:r>
              <a:rPr lang="de-DE" dirty="0">
                <a:effectLst/>
                <a:latin typeface="Calibri" panose="020F0502020204030204" pitchFamily="34" charset="0"/>
                <a:cs typeface="Calibri" panose="020F0502020204030204" pitchFamily="34" charset="0"/>
              </a:rPr>
              <a:t> bei der Klassenlehrer*In.</a:t>
            </a:r>
            <a:endParaRPr lang="de-DE" dirty="0">
              <a:latin typeface="Calibri" panose="020F0502020204030204" pitchFamily="34" charset="0"/>
              <a:cs typeface="Calibri" panose="020F0502020204030204" pitchFamily="34" charset="0"/>
            </a:endParaRPr>
          </a:p>
          <a:p>
            <a:r>
              <a:rPr lang="de-DE" dirty="0">
                <a:effectLst/>
                <a:latin typeface="Calibri" panose="020F0502020204030204" pitchFamily="34" charset="0"/>
                <a:cs typeface="Calibri" panose="020F0502020204030204" pitchFamily="34" charset="0"/>
              </a:rPr>
              <a:t>In der </a:t>
            </a:r>
            <a:r>
              <a:rPr lang="de-DE" dirty="0" err="1">
                <a:effectLst/>
                <a:latin typeface="Calibri" panose="020F0502020204030204" pitchFamily="34" charset="0"/>
                <a:cs typeface="Calibri" panose="020F0502020204030204" pitchFamily="34" charset="0"/>
              </a:rPr>
              <a:t>nächsten</a:t>
            </a:r>
            <a:r>
              <a:rPr lang="de-DE" dirty="0">
                <a:effectLst/>
                <a:latin typeface="Calibri" panose="020F0502020204030204" pitchFamily="34" charset="0"/>
                <a:cs typeface="Calibri" panose="020F0502020204030204" pitchFamily="34" charset="0"/>
              </a:rPr>
              <a:t> Stunde wird gewechselt </a:t>
            </a:r>
          </a:p>
          <a:p>
            <a:endParaRPr lang="de-DE" dirty="0"/>
          </a:p>
        </p:txBody>
      </p:sp>
    </p:spTree>
    <p:extLst>
      <p:ext uri="{BB962C8B-B14F-4D97-AF65-F5344CB8AC3E}">
        <p14:creationId xmlns:p14="http://schemas.microsoft.com/office/powerpoint/2010/main" val="79150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5ACCB2-4B95-DBF0-87CE-81B496EE33B5}"/>
              </a:ext>
            </a:extLst>
          </p:cNvPr>
          <p:cNvSpPr>
            <a:spLocks noGrp="1"/>
          </p:cNvSpPr>
          <p:nvPr>
            <p:ph type="title"/>
          </p:nvPr>
        </p:nvSpPr>
        <p:spPr>
          <a:xfrm>
            <a:off x="431800" y="609601"/>
            <a:ext cx="9810604" cy="1216024"/>
          </a:xfrm>
        </p:spPr>
        <p:txBody>
          <a:bodyPr>
            <a:normAutofit fontScale="90000"/>
          </a:bodyPr>
          <a:lstStyle/>
          <a:p>
            <a:r>
              <a:rPr lang="de-DE" u="sng" dirty="0"/>
              <a:t>Der Ablauf einer Spielestunde Spielend lernen regeln einzuhalten</a:t>
            </a:r>
          </a:p>
        </p:txBody>
      </p:sp>
      <p:graphicFrame>
        <p:nvGraphicFramePr>
          <p:cNvPr id="4" name="Inhaltsplatzhalter 3">
            <a:extLst>
              <a:ext uri="{FF2B5EF4-FFF2-40B4-BE49-F238E27FC236}">
                <a16:creationId xmlns:a16="http://schemas.microsoft.com/office/drawing/2014/main" id="{EF049E8C-2DA0-6DC3-38C5-5EB4E5F6241D}"/>
              </a:ext>
            </a:extLst>
          </p:cNvPr>
          <p:cNvGraphicFramePr>
            <a:graphicFrameLocks noGrp="1"/>
          </p:cNvGraphicFramePr>
          <p:nvPr>
            <p:ph idx="1"/>
            <p:extLst>
              <p:ext uri="{D42A27DB-BD31-4B8C-83A1-F6EECF244321}">
                <p14:modId xmlns:p14="http://schemas.microsoft.com/office/powerpoint/2010/main" val="398987804"/>
              </p:ext>
            </p:extLst>
          </p:nvPr>
        </p:nvGraphicFramePr>
        <p:xfrm>
          <a:off x="431800" y="1825625"/>
          <a:ext cx="10429875" cy="4194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Horizontale Rolle 4">
            <a:extLst>
              <a:ext uri="{FF2B5EF4-FFF2-40B4-BE49-F238E27FC236}">
                <a16:creationId xmlns:a16="http://schemas.microsoft.com/office/drawing/2014/main" id="{7FF9327C-E5B1-5D1F-9670-D96656526501}"/>
              </a:ext>
            </a:extLst>
          </p:cNvPr>
          <p:cNvSpPr/>
          <p:nvPr/>
        </p:nvSpPr>
        <p:spPr>
          <a:xfrm>
            <a:off x="2776655" y="3750526"/>
            <a:ext cx="2029522" cy="2877286"/>
          </a:xfrm>
          <a:prstGeom prst="horizontalScroll">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500" b="1" u="sng" dirty="0">
                <a:latin typeface="Calibri" panose="020F0502020204030204" pitchFamily="34" charset="0"/>
                <a:cs typeface="Calibri" panose="020F0502020204030204" pitchFamily="34" charset="0"/>
              </a:rPr>
              <a:t>Dieser ist verantwortlich für: </a:t>
            </a:r>
          </a:p>
          <a:p>
            <a:pPr marL="285750" indent="-285750" algn="ctr">
              <a:buFontTx/>
              <a:buChar char="-"/>
            </a:pPr>
            <a:r>
              <a:rPr lang="de-DE" sz="1500" dirty="0">
                <a:latin typeface="Calibri" panose="020F0502020204030204" pitchFamily="34" charset="0"/>
                <a:cs typeface="Calibri" panose="020F0502020204030204" pitchFamily="34" charset="0"/>
              </a:rPr>
              <a:t>Erklärung des Spiels </a:t>
            </a:r>
          </a:p>
          <a:p>
            <a:pPr marL="285750" indent="-285750" algn="ctr">
              <a:buFontTx/>
              <a:buChar char="-"/>
            </a:pPr>
            <a:r>
              <a:rPr lang="de-DE" sz="1500" dirty="0">
                <a:latin typeface="Calibri" panose="020F0502020204030204" pitchFamily="34" charset="0"/>
                <a:cs typeface="Calibri" panose="020F0502020204030204" pitchFamily="34" charset="0"/>
              </a:rPr>
              <a:t>Einhaltung der Regeln </a:t>
            </a:r>
          </a:p>
          <a:p>
            <a:pPr marL="285750" indent="-285750" algn="ctr">
              <a:buFontTx/>
              <a:buChar char="-"/>
            </a:pPr>
            <a:r>
              <a:rPr lang="de-DE" sz="1500" dirty="0">
                <a:latin typeface="Calibri" panose="020F0502020204030204" pitchFamily="34" charset="0"/>
                <a:cs typeface="Calibri" panose="020F0502020204030204" pitchFamily="34" charset="0"/>
              </a:rPr>
              <a:t>Aufräumen des Spiels</a:t>
            </a:r>
          </a:p>
        </p:txBody>
      </p:sp>
      <p:pic>
        <p:nvPicPr>
          <p:cNvPr id="7" name="Grafik 6" descr="Stoppuhr 75% mit einfarbiger Füllung">
            <a:extLst>
              <a:ext uri="{FF2B5EF4-FFF2-40B4-BE49-F238E27FC236}">
                <a16:creationId xmlns:a16="http://schemas.microsoft.com/office/drawing/2014/main" id="{0603D037-87A1-B676-ED61-1A78836998B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339470" y="303213"/>
            <a:ext cx="914400" cy="914400"/>
          </a:xfrm>
          <a:prstGeom prst="rect">
            <a:avLst/>
          </a:prstGeom>
        </p:spPr>
      </p:pic>
    </p:spTree>
    <p:extLst>
      <p:ext uri="{BB962C8B-B14F-4D97-AF65-F5344CB8AC3E}">
        <p14:creationId xmlns:p14="http://schemas.microsoft.com/office/powerpoint/2010/main" val="2994593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ürfel und Stifte bei einem Brettspiel">
            <a:extLst>
              <a:ext uri="{FF2B5EF4-FFF2-40B4-BE49-F238E27FC236}">
                <a16:creationId xmlns:a16="http://schemas.microsoft.com/office/drawing/2014/main" id="{4B9FD9F7-BFC0-321B-4186-762C6FC1976D}"/>
              </a:ext>
            </a:extLst>
          </p:cNvPr>
          <p:cNvPicPr>
            <a:picLocks noChangeAspect="1"/>
          </p:cNvPicPr>
          <p:nvPr/>
        </p:nvPicPr>
        <p:blipFill>
          <a:blip r:embed="rId2">
            <a:alphaModFix amt="42000"/>
            <a:extLst>
              <a:ext uri="{BEBA8EAE-BF5A-486C-A8C5-ECC9F3942E4B}">
                <a14:imgProps xmlns:a14="http://schemas.microsoft.com/office/drawing/2010/main">
                  <a14:imgLayer r:embed="rId3">
                    <a14:imgEffect>
                      <a14:colorTemperature colorTemp="6934"/>
                    </a14:imgEffect>
                    <a14:imgEffect>
                      <a14:saturation sat="400000"/>
                    </a14:imgEffect>
                  </a14:imgLayer>
                </a14:imgProps>
              </a:ext>
            </a:extLst>
          </a:blip>
          <a:srcRect t="15393" r="-1" b="-1"/>
          <a:stretch/>
        </p:blipFill>
        <p:spPr>
          <a:xfrm>
            <a:off x="20" y="10"/>
            <a:ext cx="12188930" cy="6857990"/>
          </a:xfrm>
          <a:prstGeom prst="rect">
            <a:avLst/>
          </a:prstGeom>
        </p:spPr>
      </p:pic>
      <p:sp>
        <p:nvSpPr>
          <p:cNvPr id="2" name="Titel 1">
            <a:extLst>
              <a:ext uri="{FF2B5EF4-FFF2-40B4-BE49-F238E27FC236}">
                <a16:creationId xmlns:a16="http://schemas.microsoft.com/office/drawing/2014/main" id="{C3D9CA3D-EF5E-094F-71F9-F0E4B6C58CF0}"/>
              </a:ext>
            </a:extLst>
          </p:cNvPr>
          <p:cNvSpPr>
            <a:spLocks noGrp="1"/>
          </p:cNvSpPr>
          <p:nvPr>
            <p:ph type="ctrTitle"/>
          </p:nvPr>
        </p:nvSpPr>
        <p:spPr>
          <a:xfrm>
            <a:off x="0" y="0"/>
            <a:ext cx="11850624" cy="6858000"/>
          </a:xfrm>
        </p:spPr>
        <p:txBody>
          <a:bodyPr>
            <a:normAutofit/>
          </a:bodyPr>
          <a:lstStyle/>
          <a:p>
            <a:pPr lvl="0">
              <a:lnSpc>
                <a:spcPct val="100000"/>
              </a:lnSpc>
              <a:spcBef>
                <a:spcPts val="0"/>
              </a:spcBef>
              <a:defRPr/>
            </a:pPr>
            <a:r>
              <a:rPr lang="de-DE" sz="2000" b="1" kern="0" dirty="0">
                <a:solidFill>
                  <a:schemeClr val="tx1"/>
                </a:solidFill>
                <a:latin typeface="Calibri" panose="020F0502020204030204" pitchFamily="34" charset="0"/>
                <a:cs typeface="Calibri" panose="020F0502020204030204" pitchFamily="34" charset="0"/>
              </a:rPr>
              <a:t>„Sage es mir, und ich werde es vergessen. </a:t>
            </a:r>
            <a:br>
              <a:rPr lang="de-DE" sz="2000" b="1" kern="0" dirty="0">
                <a:solidFill>
                  <a:schemeClr val="tx1"/>
                </a:solidFill>
                <a:latin typeface="Calibri" panose="020F0502020204030204" pitchFamily="34" charset="0"/>
                <a:cs typeface="Calibri" panose="020F0502020204030204" pitchFamily="34" charset="0"/>
              </a:rPr>
            </a:br>
            <a:r>
              <a:rPr lang="de-DE" sz="2000" b="1" kern="0" dirty="0">
                <a:solidFill>
                  <a:schemeClr val="tx1"/>
                </a:solidFill>
                <a:latin typeface="Calibri" panose="020F0502020204030204" pitchFamily="34" charset="0"/>
                <a:cs typeface="Calibri" panose="020F0502020204030204" pitchFamily="34" charset="0"/>
              </a:rPr>
              <a:t>Zeige es mir, und ich erinnere mich. </a:t>
            </a:r>
            <a:br>
              <a:rPr lang="de-DE" sz="2000" b="1" kern="0" dirty="0">
                <a:solidFill>
                  <a:schemeClr val="tx1"/>
                </a:solidFill>
                <a:latin typeface="Calibri" panose="020F0502020204030204" pitchFamily="34" charset="0"/>
                <a:cs typeface="Calibri" panose="020F0502020204030204" pitchFamily="34" charset="0"/>
              </a:rPr>
            </a:br>
            <a:r>
              <a:rPr lang="de-DE" sz="2000" b="1" kern="0" dirty="0">
                <a:solidFill>
                  <a:schemeClr val="tx1"/>
                </a:solidFill>
                <a:latin typeface="Calibri" panose="020F0502020204030204" pitchFamily="34" charset="0"/>
                <a:cs typeface="Calibri" panose="020F0502020204030204" pitchFamily="34" charset="0"/>
              </a:rPr>
              <a:t>Lass es mich tun, und ich behalte es.“ </a:t>
            </a:r>
            <a:br>
              <a:rPr lang="de-DE" sz="2000" b="1" kern="0" dirty="0">
                <a:solidFill>
                  <a:schemeClr val="tx1"/>
                </a:solidFill>
                <a:latin typeface="Calibri" panose="020F0502020204030204" pitchFamily="34" charset="0"/>
                <a:cs typeface="Calibri" panose="020F0502020204030204" pitchFamily="34" charset="0"/>
              </a:rPr>
            </a:br>
            <a:r>
              <a:rPr lang="de-DE" sz="2000" b="1" i="1" kern="0" dirty="0">
                <a:solidFill>
                  <a:schemeClr val="tx1"/>
                </a:solidFill>
                <a:latin typeface="Calibri" panose="020F0502020204030204" pitchFamily="34" charset="0"/>
                <a:cs typeface="Calibri" panose="020F0502020204030204" pitchFamily="34" charset="0"/>
              </a:rPr>
              <a:t>Konfuzius</a:t>
            </a:r>
            <a:br>
              <a:rPr lang="de-DE" sz="2000" b="1" kern="0" dirty="0">
                <a:solidFill>
                  <a:schemeClr val="tx1"/>
                </a:solidFill>
                <a:latin typeface="Calibri" panose="020F0502020204030204" pitchFamily="34" charset="0"/>
                <a:cs typeface="Calibri" panose="020F0502020204030204" pitchFamily="34" charset="0"/>
              </a:rPr>
            </a:br>
            <a:br>
              <a:rPr lang="de-DE" sz="2000" b="1" kern="0" dirty="0">
                <a:solidFill>
                  <a:schemeClr val="tx1"/>
                </a:solidFill>
                <a:latin typeface="Calibri" panose="020F0502020204030204" pitchFamily="34" charset="0"/>
                <a:cs typeface="Calibri" panose="020F0502020204030204" pitchFamily="34" charset="0"/>
              </a:rPr>
            </a:br>
            <a:br>
              <a:rPr lang="de-DE" sz="2000" b="1" kern="0" dirty="0">
                <a:solidFill>
                  <a:schemeClr val="tx1"/>
                </a:solidFill>
                <a:latin typeface="Calibri" panose="020F0502020204030204" pitchFamily="34" charset="0"/>
                <a:cs typeface="Calibri" panose="020F0502020204030204" pitchFamily="34" charset="0"/>
              </a:rPr>
            </a:br>
            <a:r>
              <a:rPr lang="de-DE" sz="2000" b="1" dirty="0">
                <a:solidFill>
                  <a:schemeClr val="tx1"/>
                </a:solidFill>
                <a:latin typeface="Calibri" panose="020F0502020204030204" pitchFamily="34" charset="0"/>
                <a:cs typeface="Calibri" panose="020F0502020204030204" pitchFamily="34" charset="0"/>
              </a:rPr>
              <a:t>„Die Regeln des Spiels sind die Regeln des Lebens“ </a:t>
            </a:r>
            <a:br>
              <a:rPr lang="de-DE" sz="2000" b="1" dirty="0">
                <a:solidFill>
                  <a:schemeClr val="tx1"/>
                </a:solidFill>
                <a:latin typeface="Calibri" panose="020F0502020204030204" pitchFamily="34" charset="0"/>
                <a:cs typeface="Calibri" panose="020F0502020204030204" pitchFamily="34" charset="0"/>
              </a:rPr>
            </a:br>
            <a:r>
              <a:rPr lang="de-DE" sz="2000" b="1" kern="0" dirty="0">
                <a:solidFill>
                  <a:schemeClr val="tx1"/>
                </a:solidFill>
                <a:latin typeface="Calibri" panose="020F0502020204030204" pitchFamily="34" charset="0"/>
                <a:cs typeface="Calibri" panose="020F0502020204030204" pitchFamily="34" charset="0"/>
              </a:rPr>
              <a:t>Dorothea Ruh</a:t>
            </a:r>
            <a:br>
              <a:rPr lang="de-DE" sz="2000" b="1" kern="0" dirty="0">
                <a:solidFill>
                  <a:schemeClr val="tx1"/>
                </a:solidFill>
                <a:latin typeface="Calibri" panose="020F0502020204030204" pitchFamily="34" charset="0"/>
                <a:cs typeface="Calibri" panose="020F0502020204030204" pitchFamily="34" charset="0"/>
              </a:rPr>
            </a:br>
            <a:r>
              <a:rPr lang="de-DE" sz="2000" b="1" kern="0" dirty="0">
                <a:solidFill>
                  <a:schemeClr val="tx1"/>
                </a:solidFill>
                <a:latin typeface="Calibri" panose="020F0502020204030204" pitchFamily="34" charset="0"/>
                <a:cs typeface="Calibri" panose="020F0502020204030204" pitchFamily="34" charset="0"/>
              </a:rPr>
              <a:t>„Kinder spielen nicht um zu lernen, </a:t>
            </a:r>
            <a:br>
              <a:rPr lang="de-DE" sz="2000" b="1" kern="0" dirty="0">
                <a:solidFill>
                  <a:schemeClr val="tx1"/>
                </a:solidFill>
                <a:latin typeface="Calibri" panose="020F0502020204030204" pitchFamily="34" charset="0"/>
                <a:cs typeface="Calibri" panose="020F0502020204030204" pitchFamily="34" charset="0"/>
              </a:rPr>
            </a:br>
            <a:r>
              <a:rPr lang="de-DE" sz="2000" b="1" kern="0" dirty="0">
                <a:solidFill>
                  <a:schemeClr val="tx1"/>
                </a:solidFill>
                <a:latin typeface="Calibri" panose="020F0502020204030204" pitchFamily="34" charset="0"/>
                <a:cs typeface="Calibri" panose="020F0502020204030204" pitchFamily="34" charset="0"/>
              </a:rPr>
              <a:t>aber sie lernen beim Spielen.“ </a:t>
            </a:r>
            <a:br>
              <a:rPr lang="de-DE" sz="2000" b="1" kern="0" dirty="0">
                <a:solidFill>
                  <a:schemeClr val="tx1"/>
                </a:solidFill>
                <a:latin typeface="Calibri" panose="020F0502020204030204" pitchFamily="34" charset="0"/>
                <a:cs typeface="Calibri" panose="020F0502020204030204" pitchFamily="34" charset="0"/>
              </a:rPr>
            </a:br>
            <a:r>
              <a:rPr lang="de-DE" sz="2000" b="1" i="1" kern="0" dirty="0">
                <a:solidFill>
                  <a:schemeClr val="tx1"/>
                </a:solidFill>
                <a:latin typeface="Calibri" panose="020F0502020204030204" pitchFamily="34" charset="0"/>
                <a:cs typeface="Calibri" panose="020F0502020204030204" pitchFamily="34" charset="0"/>
              </a:rPr>
              <a:t>Anja Wrede</a:t>
            </a:r>
            <a:br>
              <a:rPr lang="de-DE" sz="2000" b="1" kern="0" dirty="0">
                <a:solidFill>
                  <a:schemeClr val="tx1"/>
                </a:solidFill>
                <a:latin typeface="Calibri" panose="020F0502020204030204" pitchFamily="34" charset="0"/>
                <a:cs typeface="Calibri" panose="020F0502020204030204" pitchFamily="34" charset="0"/>
              </a:rPr>
            </a:br>
            <a:br>
              <a:rPr lang="de-DE" sz="2000" b="1" kern="0" dirty="0">
                <a:solidFill>
                  <a:schemeClr val="tx1"/>
                </a:solidFill>
                <a:latin typeface="Calibri" panose="020F0502020204030204" pitchFamily="34" charset="0"/>
                <a:cs typeface="Calibri" panose="020F0502020204030204" pitchFamily="34" charset="0"/>
              </a:rPr>
            </a:br>
            <a:br>
              <a:rPr lang="de-DE" sz="2000" b="1" kern="0" dirty="0">
                <a:solidFill>
                  <a:schemeClr val="tx1"/>
                </a:solidFill>
                <a:latin typeface="Calibri" panose="020F0502020204030204" pitchFamily="34" charset="0"/>
                <a:cs typeface="Calibri" panose="020F0502020204030204" pitchFamily="34" charset="0"/>
              </a:rPr>
            </a:br>
            <a:r>
              <a:rPr lang="de-DE" sz="2000" b="1" dirty="0">
                <a:solidFill>
                  <a:schemeClr val="tx1"/>
                </a:solidFill>
                <a:latin typeface="Calibri" panose="020F0502020204030204" pitchFamily="34" charset="0"/>
                <a:cs typeface="Calibri" panose="020F0502020204030204" pitchFamily="34" charset="0"/>
              </a:rPr>
              <a:t>„Das Gehirn wird so, wie man es benutzt. </a:t>
            </a:r>
            <a:br>
              <a:rPr lang="de-DE" sz="2000" b="1" dirty="0">
                <a:solidFill>
                  <a:schemeClr val="tx1"/>
                </a:solidFill>
                <a:latin typeface="Calibri" panose="020F0502020204030204" pitchFamily="34" charset="0"/>
                <a:cs typeface="Calibri" panose="020F0502020204030204" pitchFamily="34" charset="0"/>
              </a:rPr>
            </a:br>
            <a:r>
              <a:rPr lang="de-DE" sz="2000" b="1" dirty="0">
                <a:solidFill>
                  <a:schemeClr val="tx1"/>
                </a:solidFill>
                <a:latin typeface="Calibri" panose="020F0502020204030204" pitchFamily="34" charset="0"/>
                <a:cs typeface="Calibri" panose="020F0502020204030204" pitchFamily="34" charset="0"/>
              </a:rPr>
              <a:t>Ziemlich ist der neu ist der Zusatz: mit Begeisterung“ </a:t>
            </a:r>
            <a:br>
              <a:rPr lang="de-DE" sz="2000" b="1" dirty="0">
                <a:solidFill>
                  <a:schemeClr val="tx1"/>
                </a:solidFill>
                <a:latin typeface="Calibri" panose="020F0502020204030204" pitchFamily="34" charset="0"/>
                <a:cs typeface="Calibri" panose="020F0502020204030204" pitchFamily="34" charset="0"/>
              </a:rPr>
            </a:br>
            <a:r>
              <a:rPr lang="de-DE" sz="2000" b="1" i="1" kern="0" dirty="0">
                <a:solidFill>
                  <a:schemeClr val="tx1"/>
                </a:solidFill>
                <a:latin typeface="Calibri" panose="020F0502020204030204" pitchFamily="34" charset="0"/>
                <a:cs typeface="Calibri" panose="020F0502020204030204" pitchFamily="34" charset="0"/>
              </a:rPr>
              <a:t>Prof. Dr. Gerald Hüther</a:t>
            </a:r>
            <a:br>
              <a:rPr lang="de-DE" sz="2000" b="1" kern="0" dirty="0">
                <a:solidFill>
                  <a:schemeClr val="tx1"/>
                </a:solidFill>
                <a:latin typeface="Calibri" panose="020F0502020204030204" pitchFamily="34" charset="0"/>
                <a:cs typeface="Calibri" panose="020F0502020204030204" pitchFamily="34" charset="0"/>
              </a:rPr>
            </a:br>
            <a:br>
              <a:rPr lang="de-DE" sz="2000" b="1" kern="0" dirty="0">
                <a:solidFill>
                  <a:schemeClr val="tx1"/>
                </a:solidFill>
                <a:latin typeface="Calibri" panose="020F0502020204030204" pitchFamily="34" charset="0"/>
                <a:cs typeface="Calibri" panose="020F0502020204030204" pitchFamily="34" charset="0"/>
              </a:rPr>
            </a:br>
            <a:br>
              <a:rPr lang="de-DE" sz="2000" b="1" kern="0" dirty="0">
                <a:solidFill>
                  <a:schemeClr val="tx1"/>
                </a:solidFill>
                <a:latin typeface="Calibri" panose="020F0502020204030204" pitchFamily="34" charset="0"/>
                <a:cs typeface="Calibri" panose="020F0502020204030204" pitchFamily="34" charset="0"/>
              </a:rPr>
            </a:br>
            <a:r>
              <a:rPr lang="de-DE" sz="2000" b="1" kern="0" dirty="0">
                <a:solidFill>
                  <a:schemeClr val="tx1"/>
                </a:solidFill>
                <a:latin typeface="Calibri" panose="020F0502020204030204" pitchFamily="34" charset="0"/>
                <a:cs typeface="Calibri" panose="020F0502020204030204" pitchFamily="34" charset="0"/>
              </a:rPr>
              <a:t>„Nur mit Begeisterung lernt, lernt </a:t>
            </a:r>
            <a:r>
              <a:rPr lang="de-DE" sz="2000" b="1" kern="0" dirty="0" err="1">
                <a:solidFill>
                  <a:schemeClr val="tx1"/>
                </a:solidFill>
                <a:latin typeface="Calibri" panose="020F0502020204030204" pitchFamily="34" charset="0"/>
                <a:cs typeface="Calibri" panose="020F0502020204030204" pitchFamily="34" charset="0"/>
              </a:rPr>
              <a:t>für´s</a:t>
            </a:r>
            <a:r>
              <a:rPr lang="de-DE" sz="2000" b="1" kern="0" dirty="0">
                <a:solidFill>
                  <a:schemeClr val="tx1"/>
                </a:solidFill>
                <a:latin typeface="Calibri" panose="020F0502020204030204" pitchFamily="34" charset="0"/>
                <a:cs typeface="Calibri" panose="020F0502020204030204" pitchFamily="34" charset="0"/>
              </a:rPr>
              <a:t> Leben. Das spielerische Lernen weckt diese Begeisterung nachhaltig.“ </a:t>
            </a:r>
            <a:br>
              <a:rPr lang="de-DE" sz="2000" b="1" kern="0" dirty="0">
                <a:solidFill>
                  <a:schemeClr val="tx1"/>
                </a:solidFill>
                <a:latin typeface="Calibri" panose="020F0502020204030204" pitchFamily="34" charset="0"/>
                <a:cs typeface="Calibri" panose="020F0502020204030204" pitchFamily="34" charset="0"/>
              </a:rPr>
            </a:br>
            <a:r>
              <a:rPr lang="de-DE" sz="2000" b="1" i="1" kern="0" dirty="0">
                <a:solidFill>
                  <a:schemeClr val="tx1"/>
                </a:solidFill>
                <a:latin typeface="Calibri" panose="020F0502020204030204" pitchFamily="34" charset="0"/>
                <a:cs typeface="Calibri" panose="020F0502020204030204" pitchFamily="34" charset="0"/>
              </a:rPr>
              <a:t>Dorothea Ruh</a:t>
            </a:r>
            <a:br>
              <a:rPr lang="de-DE" sz="2000" kern="0" dirty="0">
                <a:solidFill>
                  <a:schemeClr val="tx1"/>
                </a:solidFill>
                <a:latin typeface="Calibri" panose="020F0502020204030204" pitchFamily="34" charset="0"/>
                <a:cs typeface="Calibri" panose="020F0502020204030204" pitchFamily="34" charset="0"/>
              </a:rPr>
            </a:br>
            <a:endParaRPr lang="de-DE" sz="20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5525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0F584D22-CD28-4363-A679-ACA953A2A6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B0E491B-5098-4794-9326-BC6DB47556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7" y="2992"/>
            <a:ext cx="12193149" cy="2344739"/>
          </a:xfrm>
          <a:custGeom>
            <a:avLst/>
            <a:gdLst>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810326 w 12192001"/>
              <a:gd name="connsiteY23" fmla="*/ 799074 h 2344739"/>
              <a:gd name="connsiteX24" fmla="*/ 11550277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810326 w 12192001"/>
              <a:gd name="connsiteY23" fmla="*/ 799074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57107 w 12192001"/>
              <a:gd name="connsiteY22" fmla="*/ 792050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94224 w 12192001"/>
              <a:gd name="connsiteY27" fmla="*/ 1283683 h 2344739"/>
              <a:gd name="connsiteX28" fmla="*/ 11245526 w 12192001"/>
              <a:gd name="connsiteY28" fmla="*/ 1274060 h 2344739"/>
              <a:gd name="connsiteX29" fmla="*/ 11227161 w 12192001"/>
              <a:gd name="connsiteY29" fmla="*/ 1276236 h 2344739"/>
              <a:gd name="connsiteX30" fmla="*/ 11216939 w 12192001"/>
              <a:gd name="connsiteY30" fmla="*/ 1275961 h 2344739"/>
              <a:gd name="connsiteX31" fmla="*/ 11216036 w 12192001"/>
              <a:gd name="connsiteY31" fmla="*/ 1275018 h 2344739"/>
              <a:gd name="connsiteX32" fmla="*/ 11187737 w 12192001"/>
              <a:gd name="connsiteY32" fmla="*/ 1292383 h 2344739"/>
              <a:gd name="connsiteX33" fmla="*/ 11183353 w 12192001"/>
              <a:gd name="connsiteY33" fmla="*/ 1292525 h 2344739"/>
              <a:gd name="connsiteX34" fmla="*/ 11165706 w 12192001"/>
              <a:gd name="connsiteY34" fmla="*/ 1306612 h 2344739"/>
              <a:gd name="connsiteX35" fmla="*/ 11156163 w 12192001"/>
              <a:gd name="connsiteY35" fmla="*/ 1312414 h 2344739"/>
              <a:gd name="connsiteX36" fmla="*/ 11154348 w 12192001"/>
              <a:gd name="connsiteY36" fmla="*/ 1317097 h 2344739"/>
              <a:gd name="connsiteX37" fmla="*/ 11139813 w 12192001"/>
              <a:gd name="connsiteY37" fmla="*/ 1324115 h 2344739"/>
              <a:gd name="connsiteX38" fmla="*/ 11137813 w 12192001"/>
              <a:gd name="connsiteY38" fmla="*/ 1323772 h 2344739"/>
              <a:gd name="connsiteX39" fmla="*/ 11127060 w 12192001"/>
              <a:gd name="connsiteY39" fmla="*/ 1333832 h 2344739"/>
              <a:gd name="connsiteX40" fmla="*/ 11119543 w 12192001"/>
              <a:gd name="connsiteY40" fmla="*/ 1347424 h 2344739"/>
              <a:gd name="connsiteX41" fmla="*/ 10893535 w 12192001"/>
              <a:gd name="connsiteY41" fmla="*/ 1473399 h 2344739"/>
              <a:gd name="connsiteX42" fmla="*/ 10772152 w 12192001"/>
              <a:gd name="connsiteY42" fmla="*/ 1523191 h 2344739"/>
              <a:gd name="connsiteX43" fmla="*/ 10626520 w 12192001"/>
              <a:gd name="connsiteY43" fmla="*/ 1559229 h 2344739"/>
              <a:gd name="connsiteX44" fmla="*/ 10580747 w 12192001"/>
              <a:gd name="connsiteY44" fmla="*/ 1568689 h 2344739"/>
              <a:gd name="connsiteX45" fmla="*/ 10546642 w 12192001"/>
              <a:gd name="connsiteY45" fmla="*/ 1598423 h 2344739"/>
              <a:gd name="connsiteX46" fmla="*/ 10528495 w 12192001"/>
              <a:gd name="connsiteY46" fmla="*/ 1596907 h 2344739"/>
              <a:gd name="connsiteX47" fmla="*/ 10525298 w 12192001"/>
              <a:gd name="connsiteY47" fmla="*/ 1596411 h 2344739"/>
              <a:gd name="connsiteX48" fmla="*/ 10513981 w 12192001"/>
              <a:gd name="connsiteY48" fmla="*/ 1599537 h 2344739"/>
              <a:gd name="connsiteX49" fmla="*/ 10490587 w 12192001"/>
              <a:gd name="connsiteY49" fmla="*/ 1594156 h 2344739"/>
              <a:gd name="connsiteX50" fmla="*/ 10470270 w 12192001"/>
              <a:gd name="connsiteY50" fmla="*/ 1601693 h 2344739"/>
              <a:gd name="connsiteX51" fmla="*/ 10375894 w 12192001"/>
              <a:gd name="connsiteY51" fmla="*/ 1644598 h 2344739"/>
              <a:gd name="connsiteX52" fmla="*/ 10318190 w 12192001"/>
              <a:gd name="connsiteY52" fmla="*/ 1666221 h 2344739"/>
              <a:gd name="connsiteX53" fmla="*/ 10294319 w 12192001"/>
              <a:gd name="connsiteY53" fmla="*/ 1668079 h 2344739"/>
              <a:gd name="connsiteX54" fmla="*/ 10262295 w 12192001"/>
              <a:gd name="connsiteY54" fmla="*/ 1674948 h 2344739"/>
              <a:gd name="connsiteX55" fmla="*/ 10204270 w 12192001"/>
              <a:gd name="connsiteY55" fmla="*/ 1682149 h 2344739"/>
              <a:gd name="connsiteX56" fmla="*/ 10176611 w 12192001"/>
              <a:gd name="connsiteY56" fmla="*/ 1692943 h 2344739"/>
              <a:gd name="connsiteX57" fmla="*/ 10163922 w 12192001"/>
              <a:gd name="connsiteY57" fmla="*/ 1693739 h 2344739"/>
              <a:gd name="connsiteX58" fmla="*/ 10155160 w 12192001"/>
              <a:gd name="connsiteY58" fmla="*/ 1707487 h 2344739"/>
              <a:gd name="connsiteX59" fmla="*/ 10117119 w 12192001"/>
              <a:gd name="connsiteY59" fmla="*/ 1731142 h 2344739"/>
              <a:gd name="connsiteX60" fmla="*/ 10100445 w 12192001"/>
              <a:gd name="connsiteY60" fmla="*/ 1742432 h 2344739"/>
              <a:gd name="connsiteX61" fmla="*/ 10082169 w 12192001"/>
              <a:gd name="connsiteY61" fmla="*/ 1743296 h 2344739"/>
              <a:gd name="connsiteX62" fmla="*/ 10039240 w 12192001"/>
              <a:gd name="connsiteY62" fmla="*/ 1741632 h 2344739"/>
              <a:gd name="connsiteX63" fmla="*/ 9960019 w 12192001"/>
              <a:gd name="connsiteY63" fmla="*/ 1757147 h 2344739"/>
              <a:gd name="connsiteX64" fmla="*/ 9847792 w 12192001"/>
              <a:gd name="connsiteY64" fmla="*/ 1763915 h 2344739"/>
              <a:gd name="connsiteX65" fmla="*/ 9728309 w 12192001"/>
              <a:gd name="connsiteY65" fmla="*/ 1784122 h 2344739"/>
              <a:gd name="connsiteX66" fmla="*/ 9584507 w 12192001"/>
              <a:gd name="connsiteY66" fmla="*/ 1795542 h 2344739"/>
              <a:gd name="connsiteX67" fmla="*/ 9343052 w 12192001"/>
              <a:gd name="connsiteY67" fmla="*/ 1841244 h 2344739"/>
              <a:gd name="connsiteX68" fmla="*/ 9231370 w 12192001"/>
              <a:gd name="connsiteY68" fmla="*/ 1893149 h 2344739"/>
              <a:gd name="connsiteX69" fmla="*/ 9194810 w 12192001"/>
              <a:gd name="connsiteY69" fmla="*/ 1903228 h 2344739"/>
              <a:gd name="connsiteX70" fmla="*/ 9189246 w 12192001"/>
              <a:gd name="connsiteY70" fmla="*/ 1912467 h 2344739"/>
              <a:gd name="connsiteX71" fmla="*/ 9151232 w 12192001"/>
              <a:gd name="connsiteY71" fmla="*/ 1923669 h 2344739"/>
              <a:gd name="connsiteX72" fmla="*/ 9150210 w 12192001"/>
              <a:gd name="connsiteY72" fmla="*/ 1922604 h 2344739"/>
              <a:gd name="connsiteX73" fmla="*/ 9137318 w 12192001"/>
              <a:gd name="connsiteY73" fmla="*/ 1920435 h 2344739"/>
              <a:gd name="connsiteX74" fmla="*/ 9113812 w 12192001"/>
              <a:gd name="connsiteY74" fmla="*/ 1919069 h 2344739"/>
              <a:gd name="connsiteX75" fmla="*/ 9053453 w 12192001"/>
              <a:gd name="connsiteY75" fmla="*/ 1910755 h 2344739"/>
              <a:gd name="connsiteX76" fmla="*/ 9005486 w 12192001"/>
              <a:gd name="connsiteY76" fmla="*/ 1914040 h 2344739"/>
              <a:gd name="connsiteX77" fmla="*/ 9005201 w 12192001"/>
              <a:gd name="connsiteY77" fmla="*/ 1913800 h 2344739"/>
              <a:gd name="connsiteX78" fmla="*/ 8996232 w 12192001"/>
              <a:gd name="connsiteY78" fmla="*/ 1915011 h 2344739"/>
              <a:gd name="connsiteX79" fmla="*/ 8990394 w 12192001"/>
              <a:gd name="connsiteY79" fmla="*/ 1917072 h 2344739"/>
              <a:gd name="connsiteX80" fmla="*/ 8974337 w 12192001"/>
              <a:gd name="connsiteY80" fmla="*/ 1920298 h 2344739"/>
              <a:gd name="connsiteX81" fmla="*/ 8968011 w 12192001"/>
              <a:gd name="connsiteY81" fmla="*/ 1919598 h 2344739"/>
              <a:gd name="connsiteX82" fmla="*/ 8963048 w 12192001"/>
              <a:gd name="connsiteY82" fmla="*/ 1917373 h 2344739"/>
              <a:gd name="connsiteX83" fmla="*/ 8928988 w 12192001"/>
              <a:gd name="connsiteY83" fmla="*/ 1914185 h 2344739"/>
              <a:gd name="connsiteX84" fmla="*/ 8752444 w 12192001"/>
              <a:gd name="connsiteY84" fmla="*/ 1933417 h 2344739"/>
              <a:gd name="connsiteX85" fmla="*/ 8707847 w 12192001"/>
              <a:gd name="connsiteY85" fmla="*/ 1935518 h 2344739"/>
              <a:gd name="connsiteX86" fmla="*/ 8596071 w 12192001"/>
              <a:gd name="connsiteY86" fmla="*/ 1944090 h 2344739"/>
              <a:gd name="connsiteX87" fmla="*/ 8525230 w 12192001"/>
              <a:gd name="connsiteY87" fmla="*/ 1929248 h 2344739"/>
              <a:gd name="connsiteX88" fmla="*/ 8510983 w 12192001"/>
              <a:gd name="connsiteY88" fmla="*/ 1935163 h 2344739"/>
              <a:gd name="connsiteX89" fmla="*/ 8506167 w 12192001"/>
              <a:gd name="connsiteY89" fmla="*/ 1938164 h 2344739"/>
              <a:gd name="connsiteX90" fmla="*/ 8497968 w 12192001"/>
              <a:gd name="connsiteY90" fmla="*/ 1940902 h 2344739"/>
              <a:gd name="connsiteX91" fmla="*/ 8497594 w 12192001"/>
              <a:gd name="connsiteY91" fmla="*/ 1940723 h 2344739"/>
              <a:gd name="connsiteX92" fmla="*/ 8490249 w 12192001"/>
              <a:gd name="connsiteY92" fmla="*/ 1943773 h 2344739"/>
              <a:gd name="connsiteX93" fmla="*/ 8367182 w 12192001"/>
              <a:gd name="connsiteY93" fmla="*/ 1957815 h 2344739"/>
              <a:gd name="connsiteX94" fmla="*/ 8353799 w 12192001"/>
              <a:gd name="connsiteY94" fmla="*/ 1958009 h 2344739"/>
              <a:gd name="connsiteX95" fmla="*/ 8352373 w 12192001"/>
              <a:gd name="connsiteY95" fmla="*/ 1957169 h 2344739"/>
              <a:gd name="connsiteX96" fmla="*/ 8320104 w 12192001"/>
              <a:gd name="connsiteY96" fmla="*/ 1974587 h 2344739"/>
              <a:gd name="connsiteX97" fmla="*/ 8314433 w 12192001"/>
              <a:gd name="connsiteY97" fmla="*/ 1974913 h 2344739"/>
              <a:gd name="connsiteX98" fmla="*/ 8295174 w 12192001"/>
              <a:gd name="connsiteY98" fmla="*/ 1988808 h 2344739"/>
              <a:gd name="connsiteX99" fmla="*/ 8284276 w 12192001"/>
              <a:gd name="connsiteY99" fmla="*/ 1994631 h 2344739"/>
              <a:gd name="connsiteX100" fmla="*/ 8283150 w 12192001"/>
              <a:gd name="connsiteY100" fmla="*/ 1999074 h 2344739"/>
              <a:gd name="connsiteX101" fmla="*/ 8266076 w 12192001"/>
              <a:gd name="connsiteY101" fmla="*/ 2006249 h 2344739"/>
              <a:gd name="connsiteX102" fmla="*/ 8263377 w 12192001"/>
              <a:gd name="connsiteY102" fmla="*/ 2006019 h 2344739"/>
              <a:gd name="connsiteX103" fmla="*/ 8252033 w 12192001"/>
              <a:gd name="connsiteY103" fmla="*/ 2015862 h 2344739"/>
              <a:gd name="connsiteX104" fmla="*/ 8245834 w 12192001"/>
              <a:gd name="connsiteY104" fmla="*/ 2028854 h 2344739"/>
              <a:gd name="connsiteX105" fmla="*/ 8090272 w 12192001"/>
              <a:gd name="connsiteY105" fmla="*/ 2075015 h 2344739"/>
              <a:gd name="connsiteX106" fmla="*/ 7905407 w 12192001"/>
              <a:gd name="connsiteY106" fmla="*/ 2116988 h 2344739"/>
              <a:gd name="connsiteX107" fmla="*/ 7718745 w 12192001"/>
              <a:gd name="connsiteY107" fmla="*/ 2142703 h 2344739"/>
              <a:gd name="connsiteX108" fmla="*/ 7614347 w 12192001"/>
              <a:gd name="connsiteY108" fmla="*/ 2139232 h 2344739"/>
              <a:gd name="connsiteX109" fmla="*/ 7527543 w 12192001"/>
              <a:gd name="connsiteY109" fmla="*/ 2145060 h 2344739"/>
              <a:gd name="connsiteX110" fmla="*/ 7519571 w 12192001"/>
              <a:gd name="connsiteY110" fmla="*/ 2147613 h 2344739"/>
              <a:gd name="connsiteX111" fmla="*/ 7507411 w 12192001"/>
              <a:gd name="connsiteY111" fmla="*/ 2148948 h 2344739"/>
              <a:gd name="connsiteX112" fmla="*/ 7507040 w 12192001"/>
              <a:gd name="connsiteY112" fmla="*/ 2148621 h 2344739"/>
              <a:gd name="connsiteX113" fmla="*/ 7495795 w 12192001"/>
              <a:gd name="connsiteY113" fmla="*/ 2150573 h 2344739"/>
              <a:gd name="connsiteX114" fmla="*/ 7405391 w 12192001"/>
              <a:gd name="connsiteY114" fmla="*/ 2142468 h 2344739"/>
              <a:gd name="connsiteX115" fmla="*/ 7312180 w 12192001"/>
              <a:gd name="connsiteY115" fmla="*/ 2132873 h 2344739"/>
              <a:gd name="connsiteX116" fmla="*/ 7310853 w 12192001"/>
              <a:gd name="connsiteY116" fmla="*/ 2131431 h 2344739"/>
              <a:gd name="connsiteX117" fmla="*/ 7218559 w 12192001"/>
              <a:gd name="connsiteY117" fmla="*/ 2156680 h 2344739"/>
              <a:gd name="connsiteX118" fmla="*/ 7201101 w 12192001"/>
              <a:gd name="connsiteY118" fmla="*/ 2161230 h 2344739"/>
              <a:gd name="connsiteX119" fmla="*/ 7197004 w 12192001"/>
              <a:gd name="connsiteY119" fmla="*/ 2166588 h 2344739"/>
              <a:gd name="connsiteX120" fmla="*/ 7170808 w 12192001"/>
              <a:gd name="connsiteY120" fmla="*/ 2171236 h 2344739"/>
              <a:gd name="connsiteX121" fmla="*/ 7096988 w 12192001"/>
              <a:gd name="connsiteY121" fmla="*/ 2183464 h 2344739"/>
              <a:gd name="connsiteX122" fmla="*/ 7018496 w 12192001"/>
              <a:gd name="connsiteY122" fmla="*/ 2183090 h 2344739"/>
              <a:gd name="connsiteX123" fmla="*/ 6904146 w 12192001"/>
              <a:gd name="connsiteY123" fmla="*/ 2212596 h 2344739"/>
              <a:gd name="connsiteX124" fmla="*/ 6708222 w 12192001"/>
              <a:gd name="connsiteY124" fmla="*/ 2240551 h 2344739"/>
              <a:gd name="connsiteX125" fmla="*/ 6549454 w 12192001"/>
              <a:gd name="connsiteY125" fmla="*/ 2269327 h 2344739"/>
              <a:gd name="connsiteX126" fmla="*/ 6317560 w 12192001"/>
              <a:gd name="connsiteY126" fmla="*/ 2316127 h 2344739"/>
              <a:gd name="connsiteX127" fmla="*/ 6168674 w 12192001"/>
              <a:gd name="connsiteY127" fmla="*/ 2318214 h 2344739"/>
              <a:gd name="connsiteX128" fmla="*/ 6073848 w 12192001"/>
              <a:gd name="connsiteY128" fmla="*/ 2338676 h 2344739"/>
              <a:gd name="connsiteX129" fmla="*/ 6068529 w 12192001"/>
              <a:gd name="connsiteY129" fmla="*/ 2337139 h 2344739"/>
              <a:gd name="connsiteX130" fmla="*/ 6048638 w 12192001"/>
              <a:gd name="connsiteY130" fmla="*/ 2337822 h 2344739"/>
              <a:gd name="connsiteX131" fmla="*/ 6041285 w 12192001"/>
              <a:gd name="connsiteY131" fmla="*/ 2329473 h 2344739"/>
              <a:gd name="connsiteX132" fmla="*/ 6010090 w 12192001"/>
              <a:gd name="connsiteY132" fmla="*/ 2324380 h 2344739"/>
              <a:gd name="connsiteX133" fmla="*/ 5957375 w 12192001"/>
              <a:gd name="connsiteY133" fmla="*/ 2328024 h 2344739"/>
              <a:gd name="connsiteX134" fmla="*/ 5758919 w 12192001"/>
              <a:gd name="connsiteY134" fmla="*/ 2343716 h 2344739"/>
              <a:gd name="connsiteX135" fmla="*/ 5626960 w 12192001"/>
              <a:gd name="connsiteY135" fmla="*/ 2344739 h 2344739"/>
              <a:gd name="connsiteX136" fmla="*/ 5470906 w 12192001"/>
              <a:gd name="connsiteY136" fmla="*/ 2330719 h 2344739"/>
              <a:gd name="connsiteX137" fmla="*/ 5432761 w 12192001"/>
              <a:gd name="connsiteY137" fmla="*/ 2319466 h 2344739"/>
              <a:gd name="connsiteX138" fmla="*/ 5381669 w 12192001"/>
              <a:gd name="connsiteY138" fmla="*/ 2301764 h 2344739"/>
              <a:gd name="connsiteX139" fmla="*/ 5261764 w 12192001"/>
              <a:gd name="connsiteY139" fmla="*/ 2281347 h 2344739"/>
              <a:gd name="connsiteX140" fmla="*/ 5222961 w 12192001"/>
              <a:gd name="connsiteY140" fmla="*/ 2270223 h 2344739"/>
              <a:gd name="connsiteX141" fmla="*/ 5174660 w 12192001"/>
              <a:gd name="connsiteY141" fmla="*/ 2267233 h 2344739"/>
              <a:gd name="connsiteX142" fmla="*/ 5156554 w 12192001"/>
              <a:gd name="connsiteY142" fmla="*/ 2260010 h 2344739"/>
              <a:gd name="connsiteX143" fmla="*/ 5142599 w 12192001"/>
              <a:gd name="connsiteY143" fmla="*/ 2256610 h 2344739"/>
              <a:gd name="connsiteX144" fmla="*/ 5139596 w 12192001"/>
              <a:gd name="connsiteY144" fmla="*/ 2254509 h 2344739"/>
              <a:gd name="connsiteX145" fmla="*/ 5121659 w 12192001"/>
              <a:gd name="connsiteY145" fmla="*/ 2243656 h 2344739"/>
              <a:gd name="connsiteX146" fmla="*/ 5065790 w 12192001"/>
              <a:gd name="connsiteY146" fmla="*/ 2250227 h 2344739"/>
              <a:gd name="connsiteX147" fmla="*/ 5011514 w 12192001"/>
              <a:gd name="connsiteY147" fmla="*/ 2233846 h 2344739"/>
              <a:gd name="connsiteX148" fmla="*/ 4840441 w 12192001"/>
              <a:gd name="connsiteY148" fmla="*/ 2209829 h 2344739"/>
              <a:gd name="connsiteX149" fmla="*/ 4762447 w 12192001"/>
              <a:gd name="connsiteY149" fmla="*/ 2182061 h 2344739"/>
              <a:gd name="connsiteX150" fmla="*/ 4723186 w 12192001"/>
              <a:gd name="connsiteY150" fmla="*/ 2173047 h 2344739"/>
              <a:gd name="connsiteX151" fmla="*/ 4721176 w 12192001"/>
              <a:gd name="connsiteY151" fmla="*/ 2172298 h 2344739"/>
              <a:gd name="connsiteX152" fmla="*/ 4722111 w 12192001"/>
              <a:gd name="connsiteY152" fmla="*/ 2172087 h 2344739"/>
              <a:gd name="connsiteX153" fmla="*/ 4717202 w 12192001"/>
              <a:gd name="connsiteY153" fmla="*/ 2170817 h 2344739"/>
              <a:gd name="connsiteX154" fmla="*/ 4721176 w 12192001"/>
              <a:gd name="connsiteY154" fmla="*/ 2172298 h 2344739"/>
              <a:gd name="connsiteX155" fmla="*/ 4715526 w 12192001"/>
              <a:gd name="connsiteY155" fmla="*/ 2173573 h 2344739"/>
              <a:gd name="connsiteX156" fmla="*/ 4515814 w 12192001"/>
              <a:gd name="connsiteY156" fmla="*/ 2163671 h 2344739"/>
              <a:gd name="connsiteX157" fmla="*/ 4428543 w 12192001"/>
              <a:gd name="connsiteY157" fmla="*/ 2153020 h 2344739"/>
              <a:gd name="connsiteX158" fmla="*/ 4362875 w 12192001"/>
              <a:gd name="connsiteY158" fmla="*/ 2151674 h 2344739"/>
              <a:gd name="connsiteX159" fmla="*/ 4316966 w 12192001"/>
              <a:gd name="connsiteY159" fmla="*/ 2158289 h 2344739"/>
              <a:gd name="connsiteX160" fmla="*/ 4315110 w 12192001"/>
              <a:gd name="connsiteY160" fmla="*/ 2156948 h 2344739"/>
              <a:gd name="connsiteX161" fmla="*/ 4295144 w 12192001"/>
              <a:gd name="connsiteY161" fmla="*/ 2155069 h 2344739"/>
              <a:gd name="connsiteX162" fmla="*/ 4290064 w 12192001"/>
              <a:gd name="connsiteY162" fmla="*/ 2157986 h 2344739"/>
              <a:gd name="connsiteX163" fmla="*/ 4276142 w 12192001"/>
              <a:gd name="connsiteY163" fmla="*/ 2157740 h 2344739"/>
              <a:gd name="connsiteX164" fmla="*/ 4248117 w 12192001"/>
              <a:gd name="connsiteY164" fmla="*/ 2160064 h 2344739"/>
              <a:gd name="connsiteX165" fmla="*/ 4202051 w 12192001"/>
              <a:gd name="connsiteY165" fmla="*/ 2157269 h 2344739"/>
              <a:gd name="connsiteX166" fmla="*/ 4201745 w 12192001"/>
              <a:gd name="connsiteY166" fmla="*/ 2156010 h 2344739"/>
              <a:gd name="connsiteX167" fmla="*/ 4191248 w 12192001"/>
              <a:gd name="connsiteY167" fmla="*/ 2150376 h 2344739"/>
              <a:gd name="connsiteX168" fmla="*/ 4142745 w 12192001"/>
              <a:gd name="connsiteY168" fmla="*/ 2134511 h 2344739"/>
              <a:gd name="connsiteX169" fmla="*/ 4083097 w 12192001"/>
              <a:gd name="connsiteY169" fmla="*/ 2107978 h 2344739"/>
              <a:gd name="connsiteX170" fmla="*/ 4074546 w 12192001"/>
              <a:gd name="connsiteY170" fmla="*/ 2107143 h 2344739"/>
              <a:gd name="connsiteX171" fmla="*/ 4074427 w 12192001"/>
              <a:gd name="connsiteY171" fmla="*/ 2106844 h 2344739"/>
              <a:gd name="connsiteX172" fmla="*/ 4065510 w 12192001"/>
              <a:gd name="connsiteY172" fmla="*/ 2105400 h 2344739"/>
              <a:gd name="connsiteX173" fmla="*/ 4058954 w 12192001"/>
              <a:gd name="connsiteY173" fmla="*/ 2105618 h 2344739"/>
              <a:gd name="connsiteX174" fmla="*/ 4042364 w 12192001"/>
              <a:gd name="connsiteY174" fmla="*/ 2103997 h 2344739"/>
              <a:gd name="connsiteX175" fmla="*/ 4036997 w 12192001"/>
              <a:gd name="connsiteY175" fmla="*/ 2101563 h 2344739"/>
              <a:gd name="connsiteX176" fmla="*/ 4035363 w 12192001"/>
              <a:gd name="connsiteY176" fmla="*/ 2097896 h 2344739"/>
              <a:gd name="connsiteX177" fmla="*/ 4033778 w 12192001"/>
              <a:gd name="connsiteY177" fmla="*/ 2098131 h 2344739"/>
              <a:gd name="connsiteX178" fmla="*/ 4004538 w 12192001"/>
              <a:gd name="connsiteY178" fmla="*/ 2085563 h 2344739"/>
              <a:gd name="connsiteX179" fmla="*/ 3936846 w 12192001"/>
              <a:gd name="connsiteY179" fmla="*/ 2068106 h 2344739"/>
              <a:gd name="connsiteX180" fmla="*/ 3897275 w 12192001"/>
              <a:gd name="connsiteY180" fmla="*/ 2062451 h 2344739"/>
              <a:gd name="connsiteX181" fmla="*/ 3789760 w 12192001"/>
              <a:gd name="connsiteY181" fmla="*/ 2042213 h 2344739"/>
              <a:gd name="connsiteX182" fmla="*/ 3682513 w 12192001"/>
              <a:gd name="connsiteY182" fmla="*/ 2018290 h 2344739"/>
              <a:gd name="connsiteX183" fmla="*/ 3610035 w 12192001"/>
              <a:gd name="connsiteY183" fmla="*/ 1986019 h 2344739"/>
              <a:gd name="connsiteX184" fmla="*/ 3603855 w 12192001"/>
              <a:gd name="connsiteY184" fmla="*/ 1987381 h 2344739"/>
              <a:gd name="connsiteX185" fmla="*/ 3594736 w 12192001"/>
              <a:gd name="connsiteY185" fmla="*/ 1987545 h 2344739"/>
              <a:gd name="connsiteX186" fmla="*/ 3594501 w 12192001"/>
              <a:gd name="connsiteY186" fmla="*/ 1987276 h 2344739"/>
              <a:gd name="connsiteX187" fmla="*/ 3585978 w 12192001"/>
              <a:gd name="connsiteY187" fmla="*/ 1987966 h 2344739"/>
              <a:gd name="connsiteX188" fmla="*/ 3536135 w 12192001"/>
              <a:gd name="connsiteY188" fmla="*/ 1978267 h 2344739"/>
              <a:gd name="connsiteX189" fmla="*/ 3473223 w 12192001"/>
              <a:gd name="connsiteY189" fmla="*/ 1974606 h 2344739"/>
              <a:gd name="connsiteX190" fmla="*/ 3400728 w 12192001"/>
              <a:gd name="connsiteY190" fmla="*/ 1962558 h 2344739"/>
              <a:gd name="connsiteX191" fmla="*/ 3363888 w 12192001"/>
              <a:gd name="connsiteY191" fmla="*/ 1979510 h 2344739"/>
              <a:gd name="connsiteX192" fmla="*/ 3344026 w 12192001"/>
              <a:gd name="connsiteY192" fmla="*/ 1981192 h 2344739"/>
              <a:gd name="connsiteX193" fmla="*/ 3341698 w 12192001"/>
              <a:gd name="connsiteY193" fmla="*/ 1980217 h 2344739"/>
              <a:gd name="connsiteX194" fmla="*/ 3262356 w 12192001"/>
              <a:gd name="connsiteY194" fmla="*/ 1986094 h 2344739"/>
              <a:gd name="connsiteX195" fmla="*/ 3142556 w 12192001"/>
              <a:gd name="connsiteY195" fmla="*/ 1993869 h 2344739"/>
              <a:gd name="connsiteX196" fmla="*/ 3030291 w 12192001"/>
              <a:gd name="connsiteY196" fmla="*/ 1996512 h 2344739"/>
              <a:gd name="connsiteX197" fmla="*/ 2781569 w 12192001"/>
              <a:gd name="connsiteY197" fmla="*/ 2018333 h 2344739"/>
              <a:gd name="connsiteX198" fmla="*/ 2646527 w 12192001"/>
              <a:gd name="connsiteY198" fmla="*/ 2028869 h 2344739"/>
              <a:gd name="connsiteX199" fmla="*/ 2568028 w 12192001"/>
              <a:gd name="connsiteY199" fmla="*/ 2002628 h 2344739"/>
              <a:gd name="connsiteX200" fmla="*/ 2443255 w 12192001"/>
              <a:gd name="connsiteY200" fmla="*/ 2016529 h 2344739"/>
              <a:gd name="connsiteX201" fmla="*/ 2315112 w 12192001"/>
              <a:gd name="connsiteY201" fmla="*/ 2024996 h 2344739"/>
              <a:gd name="connsiteX202" fmla="*/ 2208578 w 12192001"/>
              <a:gd name="connsiteY202" fmla="*/ 2019763 h 2344739"/>
              <a:gd name="connsiteX203" fmla="*/ 2094665 w 12192001"/>
              <a:gd name="connsiteY203" fmla="*/ 2003052 h 2344739"/>
              <a:gd name="connsiteX204" fmla="*/ 1997356 w 12192001"/>
              <a:gd name="connsiteY204" fmla="*/ 1995032 h 2344739"/>
              <a:gd name="connsiteX205" fmla="*/ 1928172 w 12192001"/>
              <a:gd name="connsiteY205" fmla="*/ 2016977 h 2344739"/>
              <a:gd name="connsiteX206" fmla="*/ 1921650 w 12192001"/>
              <a:gd name="connsiteY206" fmla="*/ 2012146 h 2344739"/>
              <a:gd name="connsiteX207" fmla="*/ 1873080 w 12192001"/>
              <a:gd name="connsiteY207" fmla="*/ 2013741 h 2344739"/>
              <a:gd name="connsiteX208" fmla="*/ 1786655 w 12192001"/>
              <a:gd name="connsiteY208" fmla="*/ 2041363 h 2344739"/>
              <a:gd name="connsiteX209" fmla="*/ 1738204 w 12192001"/>
              <a:gd name="connsiteY209" fmla="*/ 2036312 h 2344739"/>
              <a:gd name="connsiteX210" fmla="*/ 1675071 w 12192001"/>
              <a:gd name="connsiteY210" fmla="*/ 2019963 h 2344739"/>
              <a:gd name="connsiteX211" fmla="*/ 1608669 w 12192001"/>
              <a:gd name="connsiteY211" fmla="*/ 2013066 h 2344739"/>
              <a:gd name="connsiteX212" fmla="*/ 1496110 w 12192001"/>
              <a:gd name="connsiteY212" fmla="*/ 1987476 h 2344739"/>
              <a:gd name="connsiteX213" fmla="*/ 1149979 w 12192001"/>
              <a:gd name="connsiteY213" fmla="*/ 1938041 h 2344739"/>
              <a:gd name="connsiteX214" fmla="*/ 858269 w 12192001"/>
              <a:gd name="connsiteY214" fmla="*/ 1928608 h 2344739"/>
              <a:gd name="connsiteX215" fmla="*/ 837540 w 12192001"/>
              <a:gd name="connsiteY215" fmla="*/ 1929821 h 2344739"/>
              <a:gd name="connsiteX216" fmla="*/ 816809 w 12192001"/>
              <a:gd name="connsiteY216" fmla="*/ 1927857 h 2344739"/>
              <a:gd name="connsiteX217" fmla="*/ 811506 w 12192001"/>
              <a:gd name="connsiteY217" fmla="*/ 1930751 h 2344739"/>
              <a:gd name="connsiteX218" fmla="*/ 797041 w 12192001"/>
              <a:gd name="connsiteY218" fmla="*/ 1930446 h 2344739"/>
              <a:gd name="connsiteX219" fmla="*/ 767901 w 12192001"/>
              <a:gd name="connsiteY219" fmla="*/ 1932653 h 2344739"/>
              <a:gd name="connsiteX220" fmla="*/ 763053 w 12192001"/>
              <a:gd name="connsiteY220" fmla="*/ 1930432 h 2344739"/>
              <a:gd name="connsiteX221" fmla="*/ 720047 w 12192001"/>
              <a:gd name="connsiteY221" fmla="*/ 1929661 h 2344739"/>
              <a:gd name="connsiteX222" fmla="*/ 719742 w 12192001"/>
              <a:gd name="connsiteY222" fmla="*/ 1928399 h 2344739"/>
              <a:gd name="connsiteX223" fmla="*/ 708875 w 12192001"/>
              <a:gd name="connsiteY223" fmla="*/ 1922722 h 2344739"/>
              <a:gd name="connsiteX224" fmla="*/ 596792 w 12192001"/>
              <a:gd name="connsiteY224" fmla="*/ 1879864 h 2344739"/>
              <a:gd name="connsiteX225" fmla="*/ 578535 w 12192001"/>
              <a:gd name="connsiteY225" fmla="*/ 1877212 h 2344739"/>
              <a:gd name="connsiteX226" fmla="*/ 571717 w 12192001"/>
              <a:gd name="connsiteY226" fmla="*/ 1877401 h 2344739"/>
              <a:gd name="connsiteX227" fmla="*/ 445099 w 12192001"/>
              <a:gd name="connsiteY227" fmla="*/ 1839371 h 2344739"/>
              <a:gd name="connsiteX228" fmla="*/ 404015 w 12192001"/>
              <a:gd name="connsiteY228" fmla="*/ 1833548 h 2344739"/>
              <a:gd name="connsiteX229" fmla="*/ 292435 w 12192001"/>
              <a:gd name="connsiteY229" fmla="*/ 1812852 h 2344739"/>
              <a:gd name="connsiteX230" fmla="*/ 118381 w 12192001"/>
              <a:gd name="connsiteY230" fmla="*/ 1761047 h 2344739"/>
              <a:gd name="connsiteX231" fmla="*/ 15526 w 12192001"/>
              <a:gd name="connsiteY231" fmla="*/ 1758191 h 2344739"/>
              <a:gd name="connsiteX232" fmla="*/ 2 w 12192001"/>
              <a:gd name="connsiteY232" fmla="*/ 1752722 h 2344739"/>
              <a:gd name="connsiteX233" fmla="*/ 1 w 12192001"/>
              <a:gd name="connsiteY233" fmla="*/ 762497 h 2344739"/>
              <a:gd name="connsiteX234" fmla="*/ 0 w 12192001"/>
              <a:gd name="connsiteY234" fmla="*/ 762497 h 2344739"/>
              <a:gd name="connsiteX235" fmla="*/ 0 w 12192001"/>
              <a:gd name="connsiteY235" fmla="*/ 222213 h 2344739"/>
              <a:gd name="connsiteX236" fmla="*/ 0 w 12192001"/>
              <a:gd name="connsiteY23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309326 w 12192001"/>
              <a:gd name="connsiteY26" fmla="*/ 1274846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415912 w 12192001"/>
              <a:gd name="connsiteY26" fmla="*/ 1173869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306392 w 12192001"/>
              <a:gd name="connsiteY25" fmla="*/ 1272239 h 2344739"/>
              <a:gd name="connsiteX26" fmla="*/ 11522499 w 12192001"/>
              <a:gd name="connsiteY26" fmla="*/ 1207528 h 2344739"/>
              <a:gd name="connsiteX27" fmla="*/ 11245526 w 12192001"/>
              <a:gd name="connsiteY27" fmla="*/ 1274060 h 2344739"/>
              <a:gd name="connsiteX28" fmla="*/ 11227161 w 12192001"/>
              <a:gd name="connsiteY28" fmla="*/ 1276236 h 2344739"/>
              <a:gd name="connsiteX29" fmla="*/ 11216939 w 12192001"/>
              <a:gd name="connsiteY29" fmla="*/ 1275961 h 2344739"/>
              <a:gd name="connsiteX30" fmla="*/ 11216036 w 12192001"/>
              <a:gd name="connsiteY30" fmla="*/ 1275018 h 2344739"/>
              <a:gd name="connsiteX31" fmla="*/ 11187737 w 12192001"/>
              <a:gd name="connsiteY31" fmla="*/ 1292383 h 2344739"/>
              <a:gd name="connsiteX32" fmla="*/ 11183353 w 12192001"/>
              <a:gd name="connsiteY32" fmla="*/ 1292525 h 2344739"/>
              <a:gd name="connsiteX33" fmla="*/ 11165706 w 12192001"/>
              <a:gd name="connsiteY33" fmla="*/ 1306612 h 2344739"/>
              <a:gd name="connsiteX34" fmla="*/ 11156163 w 12192001"/>
              <a:gd name="connsiteY34" fmla="*/ 1312414 h 2344739"/>
              <a:gd name="connsiteX35" fmla="*/ 11154348 w 12192001"/>
              <a:gd name="connsiteY35" fmla="*/ 1317097 h 2344739"/>
              <a:gd name="connsiteX36" fmla="*/ 11139813 w 12192001"/>
              <a:gd name="connsiteY36" fmla="*/ 1324115 h 2344739"/>
              <a:gd name="connsiteX37" fmla="*/ 11137813 w 12192001"/>
              <a:gd name="connsiteY37" fmla="*/ 1323772 h 2344739"/>
              <a:gd name="connsiteX38" fmla="*/ 11127060 w 12192001"/>
              <a:gd name="connsiteY38" fmla="*/ 1333832 h 2344739"/>
              <a:gd name="connsiteX39" fmla="*/ 11119543 w 12192001"/>
              <a:gd name="connsiteY39" fmla="*/ 1347424 h 2344739"/>
              <a:gd name="connsiteX40" fmla="*/ 10893535 w 12192001"/>
              <a:gd name="connsiteY40" fmla="*/ 1473399 h 2344739"/>
              <a:gd name="connsiteX41" fmla="*/ 10772152 w 12192001"/>
              <a:gd name="connsiteY41" fmla="*/ 1523191 h 2344739"/>
              <a:gd name="connsiteX42" fmla="*/ 10626520 w 12192001"/>
              <a:gd name="connsiteY42" fmla="*/ 1559229 h 2344739"/>
              <a:gd name="connsiteX43" fmla="*/ 10580747 w 12192001"/>
              <a:gd name="connsiteY43" fmla="*/ 1568689 h 2344739"/>
              <a:gd name="connsiteX44" fmla="*/ 10546642 w 12192001"/>
              <a:gd name="connsiteY44" fmla="*/ 1598423 h 2344739"/>
              <a:gd name="connsiteX45" fmla="*/ 10528495 w 12192001"/>
              <a:gd name="connsiteY45" fmla="*/ 1596907 h 2344739"/>
              <a:gd name="connsiteX46" fmla="*/ 10525298 w 12192001"/>
              <a:gd name="connsiteY46" fmla="*/ 1596411 h 2344739"/>
              <a:gd name="connsiteX47" fmla="*/ 10513981 w 12192001"/>
              <a:gd name="connsiteY47" fmla="*/ 1599537 h 2344739"/>
              <a:gd name="connsiteX48" fmla="*/ 10490587 w 12192001"/>
              <a:gd name="connsiteY48" fmla="*/ 1594156 h 2344739"/>
              <a:gd name="connsiteX49" fmla="*/ 10470270 w 12192001"/>
              <a:gd name="connsiteY49" fmla="*/ 1601693 h 2344739"/>
              <a:gd name="connsiteX50" fmla="*/ 10375894 w 12192001"/>
              <a:gd name="connsiteY50" fmla="*/ 1644598 h 2344739"/>
              <a:gd name="connsiteX51" fmla="*/ 10318190 w 12192001"/>
              <a:gd name="connsiteY51" fmla="*/ 1666221 h 2344739"/>
              <a:gd name="connsiteX52" fmla="*/ 10294319 w 12192001"/>
              <a:gd name="connsiteY52" fmla="*/ 1668079 h 2344739"/>
              <a:gd name="connsiteX53" fmla="*/ 10262295 w 12192001"/>
              <a:gd name="connsiteY53" fmla="*/ 1674948 h 2344739"/>
              <a:gd name="connsiteX54" fmla="*/ 10204270 w 12192001"/>
              <a:gd name="connsiteY54" fmla="*/ 1682149 h 2344739"/>
              <a:gd name="connsiteX55" fmla="*/ 10176611 w 12192001"/>
              <a:gd name="connsiteY55" fmla="*/ 1692943 h 2344739"/>
              <a:gd name="connsiteX56" fmla="*/ 10163922 w 12192001"/>
              <a:gd name="connsiteY56" fmla="*/ 1693739 h 2344739"/>
              <a:gd name="connsiteX57" fmla="*/ 10155160 w 12192001"/>
              <a:gd name="connsiteY57" fmla="*/ 1707487 h 2344739"/>
              <a:gd name="connsiteX58" fmla="*/ 10117119 w 12192001"/>
              <a:gd name="connsiteY58" fmla="*/ 1731142 h 2344739"/>
              <a:gd name="connsiteX59" fmla="*/ 10100445 w 12192001"/>
              <a:gd name="connsiteY59" fmla="*/ 1742432 h 2344739"/>
              <a:gd name="connsiteX60" fmla="*/ 10082169 w 12192001"/>
              <a:gd name="connsiteY60" fmla="*/ 1743296 h 2344739"/>
              <a:gd name="connsiteX61" fmla="*/ 10039240 w 12192001"/>
              <a:gd name="connsiteY61" fmla="*/ 1741632 h 2344739"/>
              <a:gd name="connsiteX62" fmla="*/ 9960019 w 12192001"/>
              <a:gd name="connsiteY62" fmla="*/ 1757147 h 2344739"/>
              <a:gd name="connsiteX63" fmla="*/ 9847792 w 12192001"/>
              <a:gd name="connsiteY63" fmla="*/ 1763915 h 2344739"/>
              <a:gd name="connsiteX64" fmla="*/ 9728309 w 12192001"/>
              <a:gd name="connsiteY64" fmla="*/ 1784122 h 2344739"/>
              <a:gd name="connsiteX65" fmla="*/ 9584507 w 12192001"/>
              <a:gd name="connsiteY65" fmla="*/ 1795542 h 2344739"/>
              <a:gd name="connsiteX66" fmla="*/ 9343052 w 12192001"/>
              <a:gd name="connsiteY66" fmla="*/ 1841244 h 2344739"/>
              <a:gd name="connsiteX67" fmla="*/ 9231370 w 12192001"/>
              <a:gd name="connsiteY67" fmla="*/ 1893149 h 2344739"/>
              <a:gd name="connsiteX68" fmla="*/ 9194810 w 12192001"/>
              <a:gd name="connsiteY68" fmla="*/ 1903228 h 2344739"/>
              <a:gd name="connsiteX69" fmla="*/ 9189246 w 12192001"/>
              <a:gd name="connsiteY69" fmla="*/ 1912467 h 2344739"/>
              <a:gd name="connsiteX70" fmla="*/ 9151232 w 12192001"/>
              <a:gd name="connsiteY70" fmla="*/ 1923669 h 2344739"/>
              <a:gd name="connsiteX71" fmla="*/ 9150210 w 12192001"/>
              <a:gd name="connsiteY71" fmla="*/ 1922604 h 2344739"/>
              <a:gd name="connsiteX72" fmla="*/ 9137318 w 12192001"/>
              <a:gd name="connsiteY72" fmla="*/ 1920435 h 2344739"/>
              <a:gd name="connsiteX73" fmla="*/ 9113812 w 12192001"/>
              <a:gd name="connsiteY73" fmla="*/ 1919069 h 2344739"/>
              <a:gd name="connsiteX74" fmla="*/ 9053453 w 12192001"/>
              <a:gd name="connsiteY74" fmla="*/ 1910755 h 2344739"/>
              <a:gd name="connsiteX75" fmla="*/ 9005486 w 12192001"/>
              <a:gd name="connsiteY75" fmla="*/ 1914040 h 2344739"/>
              <a:gd name="connsiteX76" fmla="*/ 9005201 w 12192001"/>
              <a:gd name="connsiteY76" fmla="*/ 1913800 h 2344739"/>
              <a:gd name="connsiteX77" fmla="*/ 8996232 w 12192001"/>
              <a:gd name="connsiteY77" fmla="*/ 1915011 h 2344739"/>
              <a:gd name="connsiteX78" fmla="*/ 8990394 w 12192001"/>
              <a:gd name="connsiteY78" fmla="*/ 1917072 h 2344739"/>
              <a:gd name="connsiteX79" fmla="*/ 8974337 w 12192001"/>
              <a:gd name="connsiteY79" fmla="*/ 1920298 h 2344739"/>
              <a:gd name="connsiteX80" fmla="*/ 8968011 w 12192001"/>
              <a:gd name="connsiteY80" fmla="*/ 1919598 h 2344739"/>
              <a:gd name="connsiteX81" fmla="*/ 8963048 w 12192001"/>
              <a:gd name="connsiteY81" fmla="*/ 1917373 h 2344739"/>
              <a:gd name="connsiteX82" fmla="*/ 8928988 w 12192001"/>
              <a:gd name="connsiteY82" fmla="*/ 1914185 h 2344739"/>
              <a:gd name="connsiteX83" fmla="*/ 8752444 w 12192001"/>
              <a:gd name="connsiteY83" fmla="*/ 1933417 h 2344739"/>
              <a:gd name="connsiteX84" fmla="*/ 8707847 w 12192001"/>
              <a:gd name="connsiteY84" fmla="*/ 1935518 h 2344739"/>
              <a:gd name="connsiteX85" fmla="*/ 8596071 w 12192001"/>
              <a:gd name="connsiteY85" fmla="*/ 1944090 h 2344739"/>
              <a:gd name="connsiteX86" fmla="*/ 8525230 w 12192001"/>
              <a:gd name="connsiteY86" fmla="*/ 1929248 h 2344739"/>
              <a:gd name="connsiteX87" fmla="*/ 8510983 w 12192001"/>
              <a:gd name="connsiteY87" fmla="*/ 1935163 h 2344739"/>
              <a:gd name="connsiteX88" fmla="*/ 8506167 w 12192001"/>
              <a:gd name="connsiteY88" fmla="*/ 1938164 h 2344739"/>
              <a:gd name="connsiteX89" fmla="*/ 8497968 w 12192001"/>
              <a:gd name="connsiteY89" fmla="*/ 1940902 h 2344739"/>
              <a:gd name="connsiteX90" fmla="*/ 8497594 w 12192001"/>
              <a:gd name="connsiteY90" fmla="*/ 1940723 h 2344739"/>
              <a:gd name="connsiteX91" fmla="*/ 8490249 w 12192001"/>
              <a:gd name="connsiteY91" fmla="*/ 1943773 h 2344739"/>
              <a:gd name="connsiteX92" fmla="*/ 8367182 w 12192001"/>
              <a:gd name="connsiteY92" fmla="*/ 1957815 h 2344739"/>
              <a:gd name="connsiteX93" fmla="*/ 8353799 w 12192001"/>
              <a:gd name="connsiteY93" fmla="*/ 1958009 h 2344739"/>
              <a:gd name="connsiteX94" fmla="*/ 8352373 w 12192001"/>
              <a:gd name="connsiteY94" fmla="*/ 1957169 h 2344739"/>
              <a:gd name="connsiteX95" fmla="*/ 8320104 w 12192001"/>
              <a:gd name="connsiteY95" fmla="*/ 1974587 h 2344739"/>
              <a:gd name="connsiteX96" fmla="*/ 8314433 w 12192001"/>
              <a:gd name="connsiteY96" fmla="*/ 1974913 h 2344739"/>
              <a:gd name="connsiteX97" fmla="*/ 8295174 w 12192001"/>
              <a:gd name="connsiteY97" fmla="*/ 1988808 h 2344739"/>
              <a:gd name="connsiteX98" fmla="*/ 8284276 w 12192001"/>
              <a:gd name="connsiteY98" fmla="*/ 1994631 h 2344739"/>
              <a:gd name="connsiteX99" fmla="*/ 8283150 w 12192001"/>
              <a:gd name="connsiteY99" fmla="*/ 1999074 h 2344739"/>
              <a:gd name="connsiteX100" fmla="*/ 8266076 w 12192001"/>
              <a:gd name="connsiteY100" fmla="*/ 2006249 h 2344739"/>
              <a:gd name="connsiteX101" fmla="*/ 8263377 w 12192001"/>
              <a:gd name="connsiteY101" fmla="*/ 2006019 h 2344739"/>
              <a:gd name="connsiteX102" fmla="*/ 8252033 w 12192001"/>
              <a:gd name="connsiteY102" fmla="*/ 2015862 h 2344739"/>
              <a:gd name="connsiteX103" fmla="*/ 8245834 w 12192001"/>
              <a:gd name="connsiteY103" fmla="*/ 2028854 h 2344739"/>
              <a:gd name="connsiteX104" fmla="*/ 8090272 w 12192001"/>
              <a:gd name="connsiteY104" fmla="*/ 2075015 h 2344739"/>
              <a:gd name="connsiteX105" fmla="*/ 7905407 w 12192001"/>
              <a:gd name="connsiteY105" fmla="*/ 2116988 h 2344739"/>
              <a:gd name="connsiteX106" fmla="*/ 7718745 w 12192001"/>
              <a:gd name="connsiteY106" fmla="*/ 2142703 h 2344739"/>
              <a:gd name="connsiteX107" fmla="*/ 7614347 w 12192001"/>
              <a:gd name="connsiteY107" fmla="*/ 2139232 h 2344739"/>
              <a:gd name="connsiteX108" fmla="*/ 7527543 w 12192001"/>
              <a:gd name="connsiteY108" fmla="*/ 2145060 h 2344739"/>
              <a:gd name="connsiteX109" fmla="*/ 7519571 w 12192001"/>
              <a:gd name="connsiteY109" fmla="*/ 2147613 h 2344739"/>
              <a:gd name="connsiteX110" fmla="*/ 7507411 w 12192001"/>
              <a:gd name="connsiteY110" fmla="*/ 2148948 h 2344739"/>
              <a:gd name="connsiteX111" fmla="*/ 7507040 w 12192001"/>
              <a:gd name="connsiteY111" fmla="*/ 2148621 h 2344739"/>
              <a:gd name="connsiteX112" fmla="*/ 7495795 w 12192001"/>
              <a:gd name="connsiteY112" fmla="*/ 2150573 h 2344739"/>
              <a:gd name="connsiteX113" fmla="*/ 7405391 w 12192001"/>
              <a:gd name="connsiteY113" fmla="*/ 2142468 h 2344739"/>
              <a:gd name="connsiteX114" fmla="*/ 7312180 w 12192001"/>
              <a:gd name="connsiteY114" fmla="*/ 2132873 h 2344739"/>
              <a:gd name="connsiteX115" fmla="*/ 7310853 w 12192001"/>
              <a:gd name="connsiteY115" fmla="*/ 2131431 h 2344739"/>
              <a:gd name="connsiteX116" fmla="*/ 7218559 w 12192001"/>
              <a:gd name="connsiteY116" fmla="*/ 2156680 h 2344739"/>
              <a:gd name="connsiteX117" fmla="*/ 7201101 w 12192001"/>
              <a:gd name="connsiteY117" fmla="*/ 2161230 h 2344739"/>
              <a:gd name="connsiteX118" fmla="*/ 7197004 w 12192001"/>
              <a:gd name="connsiteY118" fmla="*/ 2166588 h 2344739"/>
              <a:gd name="connsiteX119" fmla="*/ 7170808 w 12192001"/>
              <a:gd name="connsiteY119" fmla="*/ 2171236 h 2344739"/>
              <a:gd name="connsiteX120" fmla="*/ 7096988 w 12192001"/>
              <a:gd name="connsiteY120" fmla="*/ 2183464 h 2344739"/>
              <a:gd name="connsiteX121" fmla="*/ 7018496 w 12192001"/>
              <a:gd name="connsiteY121" fmla="*/ 2183090 h 2344739"/>
              <a:gd name="connsiteX122" fmla="*/ 6904146 w 12192001"/>
              <a:gd name="connsiteY122" fmla="*/ 2212596 h 2344739"/>
              <a:gd name="connsiteX123" fmla="*/ 6708222 w 12192001"/>
              <a:gd name="connsiteY123" fmla="*/ 2240551 h 2344739"/>
              <a:gd name="connsiteX124" fmla="*/ 6549454 w 12192001"/>
              <a:gd name="connsiteY124" fmla="*/ 2269327 h 2344739"/>
              <a:gd name="connsiteX125" fmla="*/ 6317560 w 12192001"/>
              <a:gd name="connsiteY125" fmla="*/ 2316127 h 2344739"/>
              <a:gd name="connsiteX126" fmla="*/ 6168674 w 12192001"/>
              <a:gd name="connsiteY126" fmla="*/ 2318214 h 2344739"/>
              <a:gd name="connsiteX127" fmla="*/ 6073848 w 12192001"/>
              <a:gd name="connsiteY127" fmla="*/ 2338676 h 2344739"/>
              <a:gd name="connsiteX128" fmla="*/ 6068529 w 12192001"/>
              <a:gd name="connsiteY128" fmla="*/ 2337139 h 2344739"/>
              <a:gd name="connsiteX129" fmla="*/ 6048638 w 12192001"/>
              <a:gd name="connsiteY129" fmla="*/ 2337822 h 2344739"/>
              <a:gd name="connsiteX130" fmla="*/ 6041285 w 12192001"/>
              <a:gd name="connsiteY130" fmla="*/ 2329473 h 2344739"/>
              <a:gd name="connsiteX131" fmla="*/ 6010090 w 12192001"/>
              <a:gd name="connsiteY131" fmla="*/ 2324380 h 2344739"/>
              <a:gd name="connsiteX132" fmla="*/ 5957375 w 12192001"/>
              <a:gd name="connsiteY132" fmla="*/ 2328024 h 2344739"/>
              <a:gd name="connsiteX133" fmla="*/ 5758919 w 12192001"/>
              <a:gd name="connsiteY133" fmla="*/ 2343716 h 2344739"/>
              <a:gd name="connsiteX134" fmla="*/ 5626960 w 12192001"/>
              <a:gd name="connsiteY134" fmla="*/ 2344739 h 2344739"/>
              <a:gd name="connsiteX135" fmla="*/ 5470906 w 12192001"/>
              <a:gd name="connsiteY135" fmla="*/ 2330719 h 2344739"/>
              <a:gd name="connsiteX136" fmla="*/ 5432761 w 12192001"/>
              <a:gd name="connsiteY136" fmla="*/ 2319466 h 2344739"/>
              <a:gd name="connsiteX137" fmla="*/ 5381669 w 12192001"/>
              <a:gd name="connsiteY137" fmla="*/ 2301764 h 2344739"/>
              <a:gd name="connsiteX138" fmla="*/ 5261764 w 12192001"/>
              <a:gd name="connsiteY138" fmla="*/ 2281347 h 2344739"/>
              <a:gd name="connsiteX139" fmla="*/ 5222961 w 12192001"/>
              <a:gd name="connsiteY139" fmla="*/ 2270223 h 2344739"/>
              <a:gd name="connsiteX140" fmla="*/ 5174660 w 12192001"/>
              <a:gd name="connsiteY140" fmla="*/ 2267233 h 2344739"/>
              <a:gd name="connsiteX141" fmla="*/ 5156554 w 12192001"/>
              <a:gd name="connsiteY141" fmla="*/ 2260010 h 2344739"/>
              <a:gd name="connsiteX142" fmla="*/ 5142599 w 12192001"/>
              <a:gd name="connsiteY142" fmla="*/ 2256610 h 2344739"/>
              <a:gd name="connsiteX143" fmla="*/ 5139596 w 12192001"/>
              <a:gd name="connsiteY143" fmla="*/ 2254509 h 2344739"/>
              <a:gd name="connsiteX144" fmla="*/ 5121659 w 12192001"/>
              <a:gd name="connsiteY144" fmla="*/ 2243656 h 2344739"/>
              <a:gd name="connsiteX145" fmla="*/ 5065790 w 12192001"/>
              <a:gd name="connsiteY145" fmla="*/ 2250227 h 2344739"/>
              <a:gd name="connsiteX146" fmla="*/ 5011514 w 12192001"/>
              <a:gd name="connsiteY146" fmla="*/ 2233846 h 2344739"/>
              <a:gd name="connsiteX147" fmla="*/ 4840441 w 12192001"/>
              <a:gd name="connsiteY147" fmla="*/ 2209829 h 2344739"/>
              <a:gd name="connsiteX148" fmla="*/ 4762447 w 12192001"/>
              <a:gd name="connsiteY148" fmla="*/ 2182061 h 2344739"/>
              <a:gd name="connsiteX149" fmla="*/ 4723186 w 12192001"/>
              <a:gd name="connsiteY149" fmla="*/ 2173047 h 2344739"/>
              <a:gd name="connsiteX150" fmla="*/ 4721176 w 12192001"/>
              <a:gd name="connsiteY150" fmla="*/ 2172298 h 2344739"/>
              <a:gd name="connsiteX151" fmla="*/ 4722111 w 12192001"/>
              <a:gd name="connsiteY151" fmla="*/ 2172087 h 2344739"/>
              <a:gd name="connsiteX152" fmla="*/ 4717202 w 12192001"/>
              <a:gd name="connsiteY152" fmla="*/ 2170817 h 2344739"/>
              <a:gd name="connsiteX153" fmla="*/ 4721176 w 12192001"/>
              <a:gd name="connsiteY153" fmla="*/ 2172298 h 2344739"/>
              <a:gd name="connsiteX154" fmla="*/ 4715526 w 12192001"/>
              <a:gd name="connsiteY154" fmla="*/ 2173573 h 2344739"/>
              <a:gd name="connsiteX155" fmla="*/ 4515814 w 12192001"/>
              <a:gd name="connsiteY155" fmla="*/ 2163671 h 2344739"/>
              <a:gd name="connsiteX156" fmla="*/ 4428543 w 12192001"/>
              <a:gd name="connsiteY156" fmla="*/ 2153020 h 2344739"/>
              <a:gd name="connsiteX157" fmla="*/ 4362875 w 12192001"/>
              <a:gd name="connsiteY157" fmla="*/ 2151674 h 2344739"/>
              <a:gd name="connsiteX158" fmla="*/ 4316966 w 12192001"/>
              <a:gd name="connsiteY158" fmla="*/ 2158289 h 2344739"/>
              <a:gd name="connsiteX159" fmla="*/ 4315110 w 12192001"/>
              <a:gd name="connsiteY159" fmla="*/ 2156948 h 2344739"/>
              <a:gd name="connsiteX160" fmla="*/ 4295144 w 12192001"/>
              <a:gd name="connsiteY160" fmla="*/ 2155069 h 2344739"/>
              <a:gd name="connsiteX161" fmla="*/ 4290064 w 12192001"/>
              <a:gd name="connsiteY161" fmla="*/ 2157986 h 2344739"/>
              <a:gd name="connsiteX162" fmla="*/ 4276142 w 12192001"/>
              <a:gd name="connsiteY162" fmla="*/ 2157740 h 2344739"/>
              <a:gd name="connsiteX163" fmla="*/ 4248117 w 12192001"/>
              <a:gd name="connsiteY163" fmla="*/ 2160064 h 2344739"/>
              <a:gd name="connsiteX164" fmla="*/ 4202051 w 12192001"/>
              <a:gd name="connsiteY164" fmla="*/ 2157269 h 2344739"/>
              <a:gd name="connsiteX165" fmla="*/ 4201745 w 12192001"/>
              <a:gd name="connsiteY165" fmla="*/ 2156010 h 2344739"/>
              <a:gd name="connsiteX166" fmla="*/ 4191248 w 12192001"/>
              <a:gd name="connsiteY166" fmla="*/ 2150376 h 2344739"/>
              <a:gd name="connsiteX167" fmla="*/ 4142745 w 12192001"/>
              <a:gd name="connsiteY167" fmla="*/ 2134511 h 2344739"/>
              <a:gd name="connsiteX168" fmla="*/ 4083097 w 12192001"/>
              <a:gd name="connsiteY168" fmla="*/ 2107978 h 2344739"/>
              <a:gd name="connsiteX169" fmla="*/ 4074546 w 12192001"/>
              <a:gd name="connsiteY169" fmla="*/ 2107143 h 2344739"/>
              <a:gd name="connsiteX170" fmla="*/ 4074427 w 12192001"/>
              <a:gd name="connsiteY170" fmla="*/ 2106844 h 2344739"/>
              <a:gd name="connsiteX171" fmla="*/ 4065510 w 12192001"/>
              <a:gd name="connsiteY171" fmla="*/ 2105400 h 2344739"/>
              <a:gd name="connsiteX172" fmla="*/ 4058954 w 12192001"/>
              <a:gd name="connsiteY172" fmla="*/ 2105618 h 2344739"/>
              <a:gd name="connsiteX173" fmla="*/ 4042364 w 12192001"/>
              <a:gd name="connsiteY173" fmla="*/ 2103997 h 2344739"/>
              <a:gd name="connsiteX174" fmla="*/ 4036997 w 12192001"/>
              <a:gd name="connsiteY174" fmla="*/ 2101563 h 2344739"/>
              <a:gd name="connsiteX175" fmla="*/ 4035363 w 12192001"/>
              <a:gd name="connsiteY175" fmla="*/ 2097896 h 2344739"/>
              <a:gd name="connsiteX176" fmla="*/ 4033778 w 12192001"/>
              <a:gd name="connsiteY176" fmla="*/ 2098131 h 2344739"/>
              <a:gd name="connsiteX177" fmla="*/ 4004538 w 12192001"/>
              <a:gd name="connsiteY177" fmla="*/ 2085563 h 2344739"/>
              <a:gd name="connsiteX178" fmla="*/ 3936846 w 12192001"/>
              <a:gd name="connsiteY178" fmla="*/ 2068106 h 2344739"/>
              <a:gd name="connsiteX179" fmla="*/ 3897275 w 12192001"/>
              <a:gd name="connsiteY179" fmla="*/ 2062451 h 2344739"/>
              <a:gd name="connsiteX180" fmla="*/ 3789760 w 12192001"/>
              <a:gd name="connsiteY180" fmla="*/ 2042213 h 2344739"/>
              <a:gd name="connsiteX181" fmla="*/ 3682513 w 12192001"/>
              <a:gd name="connsiteY181" fmla="*/ 2018290 h 2344739"/>
              <a:gd name="connsiteX182" fmla="*/ 3610035 w 12192001"/>
              <a:gd name="connsiteY182" fmla="*/ 1986019 h 2344739"/>
              <a:gd name="connsiteX183" fmla="*/ 3603855 w 12192001"/>
              <a:gd name="connsiteY183" fmla="*/ 1987381 h 2344739"/>
              <a:gd name="connsiteX184" fmla="*/ 3594736 w 12192001"/>
              <a:gd name="connsiteY184" fmla="*/ 1987545 h 2344739"/>
              <a:gd name="connsiteX185" fmla="*/ 3594501 w 12192001"/>
              <a:gd name="connsiteY185" fmla="*/ 1987276 h 2344739"/>
              <a:gd name="connsiteX186" fmla="*/ 3585978 w 12192001"/>
              <a:gd name="connsiteY186" fmla="*/ 1987966 h 2344739"/>
              <a:gd name="connsiteX187" fmla="*/ 3536135 w 12192001"/>
              <a:gd name="connsiteY187" fmla="*/ 1978267 h 2344739"/>
              <a:gd name="connsiteX188" fmla="*/ 3473223 w 12192001"/>
              <a:gd name="connsiteY188" fmla="*/ 1974606 h 2344739"/>
              <a:gd name="connsiteX189" fmla="*/ 3400728 w 12192001"/>
              <a:gd name="connsiteY189" fmla="*/ 1962558 h 2344739"/>
              <a:gd name="connsiteX190" fmla="*/ 3363888 w 12192001"/>
              <a:gd name="connsiteY190" fmla="*/ 1979510 h 2344739"/>
              <a:gd name="connsiteX191" fmla="*/ 3344026 w 12192001"/>
              <a:gd name="connsiteY191" fmla="*/ 1981192 h 2344739"/>
              <a:gd name="connsiteX192" fmla="*/ 3341698 w 12192001"/>
              <a:gd name="connsiteY192" fmla="*/ 1980217 h 2344739"/>
              <a:gd name="connsiteX193" fmla="*/ 3262356 w 12192001"/>
              <a:gd name="connsiteY193" fmla="*/ 1986094 h 2344739"/>
              <a:gd name="connsiteX194" fmla="*/ 3142556 w 12192001"/>
              <a:gd name="connsiteY194" fmla="*/ 1993869 h 2344739"/>
              <a:gd name="connsiteX195" fmla="*/ 3030291 w 12192001"/>
              <a:gd name="connsiteY195" fmla="*/ 1996512 h 2344739"/>
              <a:gd name="connsiteX196" fmla="*/ 2781569 w 12192001"/>
              <a:gd name="connsiteY196" fmla="*/ 2018333 h 2344739"/>
              <a:gd name="connsiteX197" fmla="*/ 2646527 w 12192001"/>
              <a:gd name="connsiteY197" fmla="*/ 2028869 h 2344739"/>
              <a:gd name="connsiteX198" fmla="*/ 2568028 w 12192001"/>
              <a:gd name="connsiteY198" fmla="*/ 2002628 h 2344739"/>
              <a:gd name="connsiteX199" fmla="*/ 2443255 w 12192001"/>
              <a:gd name="connsiteY199" fmla="*/ 2016529 h 2344739"/>
              <a:gd name="connsiteX200" fmla="*/ 2315112 w 12192001"/>
              <a:gd name="connsiteY200" fmla="*/ 2024996 h 2344739"/>
              <a:gd name="connsiteX201" fmla="*/ 2208578 w 12192001"/>
              <a:gd name="connsiteY201" fmla="*/ 2019763 h 2344739"/>
              <a:gd name="connsiteX202" fmla="*/ 2094665 w 12192001"/>
              <a:gd name="connsiteY202" fmla="*/ 2003052 h 2344739"/>
              <a:gd name="connsiteX203" fmla="*/ 1997356 w 12192001"/>
              <a:gd name="connsiteY203" fmla="*/ 1995032 h 2344739"/>
              <a:gd name="connsiteX204" fmla="*/ 1928172 w 12192001"/>
              <a:gd name="connsiteY204" fmla="*/ 2016977 h 2344739"/>
              <a:gd name="connsiteX205" fmla="*/ 1921650 w 12192001"/>
              <a:gd name="connsiteY205" fmla="*/ 2012146 h 2344739"/>
              <a:gd name="connsiteX206" fmla="*/ 1873080 w 12192001"/>
              <a:gd name="connsiteY206" fmla="*/ 2013741 h 2344739"/>
              <a:gd name="connsiteX207" fmla="*/ 1786655 w 12192001"/>
              <a:gd name="connsiteY207" fmla="*/ 2041363 h 2344739"/>
              <a:gd name="connsiteX208" fmla="*/ 1738204 w 12192001"/>
              <a:gd name="connsiteY208" fmla="*/ 2036312 h 2344739"/>
              <a:gd name="connsiteX209" fmla="*/ 1675071 w 12192001"/>
              <a:gd name="connsiteY209" fmla="*/ 2019963 h 2344739"/>
              <a:gd name="connsiteX210" fmla="*/ 1608669 w 12192001"/>
              <a:gd name="connsiteY210" fmla="*/ 2013066 h 2344739"/>
              <a:gd name="connsiteX211" fmla="*/ 1496110 w 12192001"/>
              <a:gd name="connsiteY211" fmla="*/ 1987476 h 2344739"/>
              <a:gd name="connsiteX212" fmla="*/ 1149979 w 12192001"/>
              <a:gd name="connsiteY212" fmla="*/ 1938041 h 2344739"/>
              <a:gd name="connsiteX213" fmla="*/ 858269 w 12192001"/>
              <a:gd name="connsiteY213" fmla="*/ 1928608 h 2344739"/>
              <a:gd name="connsiteX214" fmla="*/ 837540 w 12192001"/>
              <a:gd name="connsiteY214" fmla="*/ 1929821 h 2344739"/>
              <a:gd name="connsiteX215" fmla="*/ 816809 w 12192001"/>
              <a:gd name="connsiteY215" fmla="*/ 1927857 h 2344739"/>
              <a:gd name="connsiteX216" fmla="*/ 811506 w 12192001"/>
              <a:gd name="connsiteY216" fmla="*/ 1930751 h 2344739"/>
              <a:gd name="connsiteX217" fmla="*/ 797041 w 12192001"/>
              <a:gd name="connsiteY217" fmla="*/ 1930446 h 2344739"/>
              <a:gd name="connsiteX218" fmla="*/ 767901 w 12192001"/>
              <a:gd name="connsiteY218" fmla="*/ 1932653 h 2344739"/>
              <a:gd name="connsiteX219" fmla="*/ 763053 w 12192001"/>
              <a:gd name="connsiteY219" fmla="*/ 1930432 h 2344739"/>
              <a:gd name="connsiteX220" fmla="*/ 720047 w 12192001"/>
              <a:gd name="connsiteY220" fmla="*/ 1929661 h 2344739"/>
              <a:gd name="connsiteX221" fmla="*/ 719742 w 12192001"/>
              <a:gd name="connsiteY221" fmla="*/ 1928399 h 2344739"/>
              <a:gd name="connsiteX222" fmla="*/ 708875 w 12192001"/>
              <a:gd name="connsiteY222" fmla="*/ 1922722 h 2344739"/>
              <a:gd name="connsiteX223" fmla="*/ 596792 w 12192001"/>
              <a:gd name="connsiteY223" fmla="*/ 1879864 h 2344739"/>
              <a:gd name="connsiteX224" fmla="*/ 578535 w 12192001"/>
              <a:gd name="connsiteY224" fmla="*/ 1877212 h 2344739"/>
              <a:gd name="connsiteX225" fmla="*/ 571717 w 12192001"/>
              <a:gd name="connsiteY225" fmla="*/ 1877401 h 2344739"/>
              <a:gd name="connsiteX226" fmla="*/ 445099 w 12192001"/>
              <a:gd name="connsiteY226" fmla="*/ 1839371 h 2344739"/>
              <a:gd name="connsiteX227" fmla="*/ 404015 w 12192001"/>
              <a:gd name="connsiteY227" fmla="*/ 1833548 h 2344739"/>
              <a:gd name="connsiteX228" fmla="*/ 292435 w 12192001"/>
              <a:gd name="connsiteY228" fmla="*/ 1812852 h 2344739"/>
              <a:gd name="connsiteX229" fmla="*/ 118381 w 12192001"/>
              <a:gd name="connsiteY229" fmla="*/ 1761047 h 2344739"/>
              <a:gd name="connsiteX230" fmla="*/ 15526 w 12192001"/>
              <a:gd name="connsiteY230" fmla="*/ 1758191 h 2344739"/>
              <a:gd name="connsiteX231" fmla="*/ 2 w 12192001"/>
              <a:gd name="connsiteY231" fmla="*/ 1752722 h 2344739"/>
              <a:gd name="connsiteX232" fmla="*/ 1 w 12192001"/>
              <a:gd name="connsiteY232" fmla="*/ 762497 h 2344739"/>
              <a:gd name="connsiteX233" fmla="*/ 0 w 12192001"/>
              <a:gd name="connsiteY233" fmla="*/ 762497 h 2344739"/>
              <a:gd name="connsiteX234" fmla="*/ 0 w 12192001"/>
              <a:gd name="connsiteY234" fmla="*/ 222213 h 2344739"/>
              <a:gd name="connsiteX235" fmla="*/ 0 w 12192001"/>
              <a:gd name="connsiteY235"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1207528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95155 w 12192001"/>
              <a:gd name="connsiteY24" fmla="*/ 918898 h 2344739"/>
              <a:gd name="connsiteX25" fmla="*/ 11522499 w 12192001"/>
              <a:gd name="connsiteY25" fmla="*/ 999965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45526 w 12192001"/>
              <a:gd name="connsiteY26" fmla="*/ 1274060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50210 w 12192001"/>
              <a:gd name="connsiteY70" fmla="*/ 1922604 h 2344739"/>
              <a:gd name="connsiteX71" fmla="*/ 9137318 w 12192001"/>
              <a:gd name="connsiteY71" fmla="*/ 1920435 h 2344739"/>
              <a:gd name="connsiteX72" fmla="*/ 9113812 w 12192001"/>
              <a:gd name="connsiteY72" fmla="*/ 1919069 h 2344739"/>
              <a:gd name="connsiteX73" fmla="*/ 9053453 w 12192001"/>
              <a:gd name="connsiteY73" fmla="*/ 1910755 h 2344739"/>
              <a:gd name="connsiteX74" fmla="*/ 9005486 w 12192001"/>
              <a:gd name="connsiteY74" fmla="*/ 1914040 h 2344739"/>
              <a:gd name="connsiteX75" fmla="*/ 9005201 w 12192001"/>
              <a:gd name="connsiteY75" fmla="*/ 1913800 h 2344739"/>
              <a:gd name="connsiteX76" fmla="*/ 8996232 w 12192001"/>
              <a:gd name="connsiteY76" fmla="*/ 1915011 h 2344739"/>
              <a:gd name="connsiteX77" fmla="*/ 8990394 w 12192001"/>
              <a:gd name="connsiteY77" fmla="*/ 1917072 h 2344739"/>
              <a:gd name="connsiteX78" fmla="*/ 8974337 w 12192001"/>
              <a:gd name="connsiteY78" fmla="*/ 1920298 h 2344739"/>
              <a:gd name="connsiteX79" fmla="*/ 8968011 w 12192001"/>
              <a:gd name="connsiteY79" fmla="*/ 1919598 h 2344739"/>
              <a:gd name="connsiteX80" fmla="*/ 8963048 w 12192001"/>
              <a:gd name="connsiteY80" fmla="*/ 1917373 h 2344739"/>
              <a:gd name="connsiteX81" fmla="*/ 8928988 w 12192001"/>
              <a:gd name="connsiteY81" fmla="*/ 1914185 h 2344739"/>
              <a:gd name="connsiteX82" fmla="*/ 8752444 w 12192001"/>
              <a:gd name="connsiteY82" fmla="*/ 1933417 h 2344739"/>
              <a:gd name="connsiteX83" fmla="*/ 8707847 w 12192001"/>
              <a:gd name="connsiteY83" fmla="*/ 1935518 h 2344739"/>
              <a:gd name="connsiteX84" fmla="*/ 8596071 w 12192001"/>
              <a:gd name="connsiteY84" fmla="*/ 1944090 h 2344739"/>
              <a:gd name="connsiteX85" fmla="*/ 8525230 w 12192001"/>
              <a:gd name="connsiteY85" fmla="*/ 1929248 h 2344739"/>
              <a:gd name="connsiteX86" fmla="*/ 8510983 w 12192001"/>
              <a:gd name="connsiteY86" fmla="*/ 1935163 h 2344739"/>
              <a:gd name="connsiteX87" fmla="*/ 8506167 w 12192001"/>
              <a:gd name="connsiteY87" fmla="*/ 1938164 h 2344739"/>
              <a:gd name="connsiteX88" fmla="*/ 8497968 w 12192001"/>
              <a:gd name="connsiteY88" fmla="*/ 1940902 h 2344739"/>
              <a:gd name="connsiteX89" fmla="*/ 8497594 w 12192001"/>
              <a:gd name="connsiteY89" fmla="*/ 1940723 h 2344739"/>
              <a:gd name="connsiteX90" fmla="*/ 8490249 w 12192001"/>
              <a:gd name="connsiteY90" fmla="*/ 1943773 h 2344739"/>
              <a:gd name="connsiteX91" fmla="*/ 8367182 w 12192001"/>
              <a:gd name="connsiteY91" fmla="*/ 1957815 h 2344739"/>
              <a:gd name="connsiteX92" fmla="*/ 8353799 w 12192001"/>
              <a:gd name="connsiteY92" fmla="*/ 1958009 h 2344739"/>
              <a:gd name="connsiteX93" fmla="*/ 8352373 w 12192001"/>
              <a:gd name="connsiteY93" fmla="*/ 1957169 h 2344739"/>
              <a:gd name="connsiteX94" fmla="*/ 8320104 w 12192001"/>
              <a:gd name="connsiteY94" fmla="*/ 1974587 h 2344739"/>
              <a:gd name="connsiteX95" fmla="*/ 8314433 w 12192001"/>
              <a:gd name="connsiteY95" fmla="*/ 1974913 h 2344739"/>
              <a:gd name="connsiteX96" fmla="*/ 8295174 w 12192001"/>
              <a:gd name="connsiteY96" fmla="*/ 1988808 h 2344739"/>
              <a:gd name="connsiteX97" fmla="*/ 8284276 w 12192001"/>
              <a:gd name="connsiteY97" fmla="*/ 1994631 h 2344739"/>
              <a:gd name="connsiteX98" fmla="*/ 8283150 w 12192001"/>
              <a:gd name="connsiteY98" fmla="*/ 1999074 h 2344739"/>
              <a:gd name="connsiteX99" fmla="*/ 8266076 w 12192001"/>
              <a:gd name="connsiteY99" fmla="*/ 2006249 h 2344739"/>
              <a:gd name="connsiteX100" fmla="*/ 8263377 w 12192001"/>
              <a:gd name="connsiteY100" fmla="*/ 2006019 h 2344739"/>
              <a:gd name="connsiteX101" fmla="*/ 8252033 w 12192001"/>
              <a:gd name="connsiteY101" fmla="*/ 2015862 h 2344739"/>
              <a:gd name="connsiteX102" fmla="*/ 8245834 w 12192001"/>
              <a:gd name="connsiteY102" fmla="*/ 2028854 h 2344739"/>
              <a:gd name="connsiteX103" fmla="*/ 8090272 w 12192001"/>
              <a:gd name="connsiteY103" fmla="*/ 2075015 h 2344739"/>
              <a:gd name="connsiteX104" fmla="*/ 7905407 w 12192001"/>
              <a:gd name="connsiteY104" fmla="*/ 2116988 h 2344739"/>
              <a:gd name="connsiteX105" fmla="*/ 7718745 w 12192001"/>
              <a:gd name="connsiteY105" fmla="*/ 2142703 h 2344739"/>
              <a:gd name="connsiteX106" fmla="*/ 7614347 w 12192001"/>
              <a:gd name="connsiteY106" fmla="*/ 2139232 h 2344739"/>
              <a:gd name="connsiteX107" fmla="*/ 7527543 w 12192001"/>
              <a:gd name="connsiteY107" fmla="*/ 2145060 h 2344739"/>
              <a:gd name="connsiteX108" fmla="*/ 7519571 w 12192001"/>
              <a:gd name="connsiteY108" fmla="*/ 2147613 h 2344739"/>
              <a:gd name="connsiteX109" fmla="*/ 7507411 w 12192001"/>
              <a:gd name="connsiteY109" fmla="*/ 2148948 h 2344739"/>
              <a:gd name="connsiteX110" fmla="*/ 7507040 w 12192001"/>
              <a:gd name="connsiteY110" fmla="*/ 2148621 h 2344739"/>
              <a:gd name="connsiteX111" fmla="*/ 7495795 w 12192001"/>
              <a:gd name="connsiteY111" fmla="*/ 2150573 h 2344739"/>
              <a:gd name="connsiteX112" fmla="*/ 7405391 w 12192001"/>
              <a:gd name="connsiteY112" fmla="*/ 2142468 h 2344739"/>
              <a:gd name="connsiteX113" fmla="*/ 7312180 w 12192001"/>
              <a:gd name="connsiteY113" fmla="*/ 2132873 h 2344739"/>
              <a:gd name="connsiteX114" fmla="*/ 7310853 w 12192001"/>
              <a:gd name="connsiteY114" fmla="*/ 2131431 h 2344739"/>
              <a:gd name="connsiteX115" fmla="*/ 7218559 w 12192001"/>
              <a:gd name="connsiteY115" fmla="*/ 2156680 h 2344739"/>
              <a:gd name="connsiteX116" fmla="*/ 7201101 w 12192001"/>
              <a:gd name="connsiteY116" fmla="*/ 2161230 h 2344739"/>
              <a:gd name="connsiteX117" fmla="*/ 7197004 w 12192001"/>
              <a:gd name="connsiteY117" fmla="*/ 2166588 h 2344739"/>
              <a:gd name="connsiteX118" fmla="*/ 7170808 w 12192001"/>
              <a:gd name="connsiteY118" fmla="*/ 2171236 h 2344739"/>
              <a:gd name="connsiteX119" fmla="*/ 7096988 w 12192001"/>
              <a:gd name="connsiteY119" fmla="*/ 2183464 h 2344739"/>
              <a:gd name="connsiteX120" fmla="*/ 7018496 w 12192001"/>
              <a:gd name="connsiteY120" fmla="*/ 2183090 h 2344739"/>
              <a:gd name="connsiteX121" fmla="*/ 6904146 w 12192001"/>
              <a:gd name="connsiteY121" fmla="*/ 2212596 h 2344739"/>
              <a:gd name="connsiteX122" fmla="*/ 6708222 w 12192001"/>
              <a:gd name="connsiteY122" fmla="*/ 2240551 h 2344739"/>
              <a:gd name="connsiteX123" fmla="*/ 6549454 w 12192001"/>
              <a:gd name="connsiteY123" fmla="*/ 2269327 h 2344739"/>
              <a:gd name="connsiteX124" fmla="*/ 6317560 w 12192001"/>
              <a:gd name="connsiteY124" fmla="*/ 2316127 h 2344739"/>
              <a:gd name="connsiteX125" fmla="*/ 6168674 w 12192001"/>
              <a:gd name="connsiteY125" fmla="*/ 2318214 h 2344739"/>
              <a:gd name="connsiteX126" fmla="*/ 6073848 w 12192001"/>
              <a:gd name="connsiteY126" fmla="*/ 2338676 h 2344739"/>
              <a:gd name="connsiteX127" fmla="*/ 6068529 w 12192001"/>
              <a:gd name="connsiteY127" fmla="*/ 2337139 h 2344739"/>
              <a:gd name="connsiteX128" fmla="*/ 6048638 w 12192001"/>
              <a:gd name="connsiteY128" fmla="*/ 2337822 h 2344739"/>
              <a:gd name="connsiteX129" fmla="*/ 6041285 w 12192001"/>
              <a:gd name="connsiteY129" fmla="*/ 2329473 h 2344739"/>
              <a:gd name="connsiteX130" fmla="*/ 6010090 w 12192001"/>
              <a:gd name="connsiteY130" fmla="*/ 2324380 h 2344739"/>
              <a:gd name="connsiteX131" fmla="*/ 5957375 w 12192001"/>
              <a:gd name="connsiteY131" fmla="*/ 2328024 h 2344739"/>
              <a:gd name="connsiteX132" fmla="*/ 5758919 w 12192001"/>
              <a:gd name="connsiteY132" fmla="*/ 2343716 h 2344739"/>
              <a:gd name="connsiteX133" fmla="*/ 5626960 w 12192001"/>
              <a:gd name="connsiteY133" fmla="*/ 2344739 h 2344739"/>
              <a:gd name="connsiteX134" fmla="*/ 5470906 w 12192001"/>
              <a:gd name="connsiteY134" fmla="*/ 2330719 h 2344739"/>
              <a:gd name="connsiteX135" fmla="*/ 5432761 w 12192001"/>
              <a:gd name="connsiteY135" fmla="*/ 2319466 h 2344739"/>
              <a:gd name="connsiteX136" fmla="*/ 5381669 w 12192001"/>
              <a:gd name="connsiteY136" fmla="*/ 2301764 h 2344739"/>
              <a:gd name="connsiteX137" fmla="*/ 5261764 w 12192001"/>
              <a:gd name="connsiteY137" fmla="*/ 2281347 h 2344739"/>
              <a:gd name="connsiteX138" fmla="*/ 5222961 w 12192001"/>
              <a:gd name="connsiteY138" fmla="*/ 2270223 h 2344739"/>
              <a:gd name="connsiteX139" fmla="*/ 5174660 w 12192001"/>
              <a:gd name="connsiteY139" fmla="*/ 2267233 h 2344739"/>
              <a:gd name="connsiteX140" fmla="*/ 5156554 w 12192001"/>
              <a:gd name="connsiteY140" fmla="*/ 2260010 h 2344739"/>
              <a:gd name="connsiteX141" fmla="*/ 5142599 w 12192001"/>
              <a:gd name="connsiteY141" fmla="*/ 2256610 h 2344739"/>
              <a:gd name="connsiteX142" fmla="*/ 5139596 w 12192001"/>
              <a:gd name="connsiteY142" fmla="*/ 2254509 h 2344739"/>
              <a:gd name="connsiteX143" fmla="*/ 5121659 w 12192001"/>
              <a:gd name="connsiteY143" fmla="*/ 2243656 h 2344739"/>
              <a:gd name="connsiteX144" fmla="*/ 5065790 w 12192001"/>
              <a:gd name="connsiteY144" fmla="*/ 2250227 h 2344739"/>
              <a:gd name="connsiteX145" fmla="*/ 5011514 w 12192001"/>
              <a:gd name="connsiteY145" fmla="*/ 2233846 h 2344739"/>
              <a:gd name="connsiteX146" fmla="*/ 4840441 w 12192001"/>
              <a:gd name="connsiteY146" fmla="*/ 2209829 h 2344739"/>
              <a:gd name="connsiteX147" fmla="*/ 4762447 w 12192001"/>
              <a:gd name="connsiteY147" fmla="*/ 2182061 h 2344739"/>
              <a:gd name="connsiteX148" fmla="*/ 4723186 w 12192001"/>
              <a:gd name="connsiteY148" fmla="*/ 2173047 h 2344739"/>
              <a:gd name="connsiteX149" fmla="*/ 4721176 w 12192001"/>
              <a:gd name="connsiteY149" fmla="*/ 2172298 h 2344739"/>
              <a:gd name="connsiteX150" fmla="*/ 4722111 w 12192001"/>
              <a:gd name="connsiteY150" fmla="*/ 2172087 h 2344739"/>
              <a:gd name="connsiteX151" fmla="*/ 4717202 w 12192001"/>
              <a:gd name="connsiteY151" fmla="*/ 2170817 h 2344739"/>
              <a:gd name="connsiteX152" fmla="*/ 4721176 w 12192001"/>
              <a:gd name="connsiteY152" fmla="*/ 2172298 h 2344739"/>
              <a:gd name="connsiteX153" fmla="*/ 4715526 w 12192001"/>
              <a:gd name="connsiteY153" fmla="*/ 2173573 h 2344739"/>
              <a:gd name="connsiteX154" fmla="*/ 4515814 w 12192001"/>
              <a:gd name="connsiteY154" fmla="*/ 2163671 h 2344739"/>
              <a:gd name="connsiteX155" fmla="*/ 4428543 w 12192001"/>
              <a:gd name="connsiteY155" fmla="*/ 2153020 h 2344739"/>
              <a:gd name="connsiteX156" fmla="*/ 4362875 w 12192001"/>
              <a:gd name="connsiteY156" fmla="*/ 2151674 h 2344739"/>
              <a:gd name="connsiteX157" fmla="*/ 4316966 w 12192001"/>
              <a:gd name="connsiteY157" fmla="*/ 2158289 h 2344739"/>
              <a:gd name="connsiteX158" fmla="*/ 4315110 w 12192001"/>
              <a:gd name="connsiteY158" fmla="*/ 2156948 h 2344739"/>
              <a:gd name="connsiteX159" fmla="*/ 4295144 w 12192001"/>
              <a:gd name="connsiteY159" fmla="*/ 2155069 h 2344739"/>
              <a:gd name="connsiteX160" fmla="*/ 4290064 w 12192001"/>
              <a:gd name="connsiteY160" fmla="*/ 2157986 h 2344739"/>
              <a:gd name="connsiteX161" fmla="*/ 4276142 w 12192001"/>
              <a:gd name="connsiteY161" fmla="*/ 2157740 h 2344739"/>
              <a:gd name="connsiteX162" fmla="*/ 4248117 w 12192001"/>
              <a:gd name="connsiteY162" fmla="*/ 2160064 h 2344739"/>
              <a:gd name="connsiteX163" fmla="*/ 4202051 w 12192001"/>
              <a:gd name="connsiteY163" fmla="*/ 2157269 h 2344739"/>
              <a:gd name="connsiteX164" fmla="*/ 4201745 w 12192001"/>
              <a:gd name="connsiteY164" fmla="*/ 2156010 h 2344739"/>
              <a:gd name="connsiteX165" fmla="*/ 4191248 w 12192001"/>
              <a:gd name="connsiteY165" fmla="*/ 2150376 h 2344739"/>
              <a:gd name="connsiteX166" fmla="*/ 4142745 w 12192001"/>
              <a:gd name="connsiteY166" fmla="*/ 2134511 h 2344739"/>
              <a:gd name="connsiteX167" fmla="*/ 4083097 w 12192001"/>
              <a:gd name="connsiteY167" fmla="*/ 2107978 h 2344739"/>
              <a:gd name="connsiteX168" fmla="*/ 4074546 w 12192001"/>
              <a:gd name="connsiteY168" fmla="*/ 2107143 h 2344739"/>
              <a:gd name="connsiteX169" fmla="*/ 4074427 w 12192001"/>
              <a:gd name="connsiteY169" fmla="*/ 2106844 h 2344739"/>
              <a:gd name="connsiteX170" fmla="*/ 4065510 w 12192001"/>
              <a:gd name="connsiteY170" fmla="*/ 2105400 h 2344739"/>
              <a:gd name="connsiteX171" fmla="*/ 4058954 w 12192001"/>
              <a:gd name="connsiteY171" fmla="*/ 2105618 h 2344739"/>
              <a:gd name="connsiteX172" fmla="*/ 4042364 w 12192001"/>
              <a:gd name="connsiteY172" fmla="*/ 2103997 h 2344739"/>
              <a:gd name="connsiteX173" fmla="*/ 4036997 w 12192001"/>
              <a:gd name="connsiteY173" fmla="*/ 2101563 h 2344739"/>
              <a:gd name="connsiteX174" fmla="*/ 4035363 w 12192001"/>
              <a:gd name="connsiteY174" fmla="*/ 2097896 h 2344739"/>
              <a:gd name="connsiteX175" fmla="*/ 4033778 w 12192001"/>
              <a:gd name="connsiteY175" fmla="*/ 2098131 h 2344739"/>
              <a:gd name="connsiteX176" fmla="*/ 4004538 w 12192001"/>
              <a:gd name="connsiteY176" fmla="*/ 2085563 h 2344739"/>
              <a:gd name="connsiteX177" fmla="*/ 3936846 w 12192001"/>
              <a:gd name="connsiteY177" fmla="*/ 2068106 h 2344739"/>
              <a:gd name="connsiteX178" fmla="*/ 3897275 w 12192001"/>
              <a:gd name="connsiteY178" fmla="*/ 2062451 h 2344739"/>
              <a:gd name="connsiteX179" fmla="*/ 3789760 w 12192001"/>
              <a:gd name="connsiteY179" fmla="*/ 2042213 h 2344739"/>
              <a:gd name="connsiteX180" fmla="*/ 3682513 w 12192001"/>
              <a:gd name="connsiteY180" fmla="*/ 2018290 h 2344739"/>
              <a:gd name="connsiteX181" fmla="*/ 3610035 w 12192001"/>
              <a:gd name="connsiteY181" fmla="*/ 1986019 h 2344739"/>
              <a:gd name="connsiteX182" fmla="*/ 3603855 w 12192001"/>
              <a:gd name="connsiteY182" fmla="*/ 1987381 h 2344739"/>
              <a:gd name="connsiteX183" fmla="*/ 3594736 w 12192001"/>
              <a:gd name="connsiteY183" fmla="*/ 1987545 h 2344739"/>
              <a:gd name="connsiteX184" fmla="*/ 3594501 w 12192001"/>
              <a:gd name="connsiteY184" fmla="*/ 1987276 h 2344739"/>
              <a:gd name="connsiteX185" fmla="*/ 3585978 w 12192001"/>
              <a:gd name="connsiteY185" fmla="*/ 1987966 h 2344739"/>
              <a:gd name="connsiteX186" fmla="*/ 3536135 w 12192001"/>
              <a:gd name="connsiteY186" fmla="*/ 1978267 h 2344739"/>
              <a:gd name="connsiteX187" fmla="*/ 3473223 w 12192001"/>
              <a:gd name="connsiteY187" fmla="*/ 1974606 h 2344739"/>
              <a:gd name="connsiteX188" fmla="*/ 3400728 w 12192001"/>
              <a:gd name="connsiteY188" fmla="*/ 1962558 h 2344739"/>
              <a:gd name="connsiteX189" fmla="*/ 3363888 w 12192001"/>
              <a:gd name="connsiteY189" fmla="*/ 1979510 h 2344739"/>
              <a:gd name="connsiteX190" fmla="*/ 3344026 w 12192001"/>
              <a:gd name="connsiteY190" fmla="*/ 1981192 h 2344739"/>
              <a:gd name="connsiteX191" fmla="*/ 3341698 w 12192001"/>
              <a:gd name="connsiteY191" fmla="*/ 1980217 h 2344739"/>
              <a:gd name="connsiteX192" fmla="*/ 3262356 w 12192001"/>
              <a:gd name="connsiteY192" fmla="*/ 1986094 h 2344739"/>
              <a:gd name="connsiteX193" fmla="*/ 3142556 w 12192001"/>
              <a:gd name="connsiteY193" fmla="*/ 1993869 h 2344739"/>
              <a:gd name="connsiteX194" fmla="*/ 3030291 w 12192001"/>
              <a:gd name="connsiteY194" fmla="*/ 1996512 h 2344739"/>
              <a:gd name="connsiteX195" fmla="*/ 2781569 w 12192001"/>
              <a:gd name="connsiteY195" fmla="*/ 2018333 h 2344739"/>
              <a:gd name="connsiteX196" fmla="*/ 2646527 w 12192001"/>
              <a:gd name="connsiteY196" fmla="*/ 2028869 h 2344739"/>
              <a:gd name="connsiteX197" fmla="*/ 2568028 w 12192001"/>
              <a:gd name="connsiteY197" fmla="*/ 2002628 h 2344739"/>
              <a:gd name="connsiteX198" fmla="*/ 2443255 w 12192001"/>
              <a:gd name="connsiteY198" fmla="*/ 2016529 h 2344739"/>
              <a:gd name="connsiteX199" fmla="*/ 2315112 w 12192001"/>
              <a:gd name="connsiteY199" fmla="*/ 2024996 h 2344739"/>
              <a:gd name="connsiteX200" fmla="*/ 2208578 w 12192001"/>
              <a:gd name="connsiteY200" fmla="*/ 2019763 h 2344739"/>
              <a:gd name="connsiteX201" fmla="*/ 2094665 w 12192001"/>
              <a:gd name="connsiteY201" fmla="*/ 2003052 h 2344739"/>
              <a:gd name="connsiteX202" fmla="*/ 1997356 w 12192001"/>
              <a:gd name="connsiteY202" fmla="*/ 1995032 h 2344739"/>
              <a:gd name="connsiteX203" fmla="*/ 1928172 w 12192001"/>
              <a:gd name="connsiteY203" fmla="*/ 2016977 h 2344739"/>
              <a:gd name="connsiteX204" fmla="*/ 1921650 w 12192001"/>
              <a:gd name="connsiteY204" fmla="*/ 2012146 h 2344739"/>
              <a:gd name="connsiteX205" fmla="*/ 1873080 w 12192001"/>
              <a:gd name="connsiteY205" fmla="*/ 2013741 h 2344739"/>
              <a:gd name="connsiteX206" fmla="*/ 1786655 w 12192001"/>
              <a:gd name="connsiteY206" fmla="*/ 2041363 h 2344739"/>
              <a:gd name="connsiteX207" fmla="*/ 1738204 w 12192001"/>
              <a:gd name="connsiteY207" fmla="*/ 2036312 h 2344739"/>
              <a:gd name="connsiteX208" fmla="*/ 1675071 w 12192001"/>
              <a:gd name="connsiteY208" fmla="*/ 2019963 h 2344739"/>
              <a:gd name="connsiteX209" fmla="*/ 1608669 w 12192001"/>
              <a:gd name="connsiteY209" fmla="*/ 2013066 h 2344739"/>
              <a:gd name="connsiteX210" fmla="*/ 1496110 w 12192001"/>
              <a:gd name="connsiteY210" fmla="*/ 1987476 h 2344739"/>
              <a:gd name="connsiteX211" fmla="*/ 1149979 w 12192001"/>
              <a:gd name="connsiteY211" fmla="*/ 1938041 h 2344739"/>
              <a:gd name="connsiteX212" fmla="*/ 858269 w 12192001"/>
              <a:gd name="connsiteY212" fmla="*/ 1928608 h 2344739"/>
              <a:gd name="connsiteX213" fmla="*/ 837540 w 12192001"/>
              <a:gd name="connsiteY213" fmla="*/ 1929821 h 2344739"/>
              <a:gd name="connsiteX214" fmla="*/ 816809 w 12192001"/>
              <a:gd name="connsiteY214" fmla="*/ 1927857 h 2344739"/>
              <a:gd name="connsiteX215" fmla="*/ 811506 w 12192001"/>
              <a:gd name="connsiteY215" fmla="*/ 1930751 h 2344739"/>
              <a:gd name="connsiteX216" fmla="*/ 797041 w 12192001"/>
              <a:gd name="connsiteY216" fmla="*/ 1930446 h 2344739"/>
              <a:gd name="connsiteX217" fmla="*/ 767901 w 12192001"/>
              <a:gd name="connsiteY217" fmla="*/ 1932653 h 2344739"/>
              <a:gd name="connsiteX218" fmla="*/ 763053 w 12192001"/>
              <a:gd name="connsiteY218" fmla="*/ 1930432 h 2344739"/>
              <a:gd name="connsiteX219" fmla="*/ 720047 w 12192001"/>
              <a:gd name="connsiteY219" fmla="*/ 1929661 h 2344739"/>
              <a:gd name="connsiteX220" fmla="*/ 719742 w 12192001"/>
              <a:gd name="connsiteY220" fmla="*/ 1928399 h 2344739"/>
              <a:gd name="connsiteX221" fmla="*/ 708875 w 12192001"/>
              <a:gd name="connsiteY221" fmla="*/ 1922722 h 2344739"/>
              <a:gd name="connsiteX222" fmla="*/ 596792 w 12192001"/>
              <a:gd name="connsiteY222" fmla="*/ 1879864 h 2344739"/>
              <a:gd name="connsiteX223" fmla="*/ 578535 w 12192001"/>
              <a:gd name="connsiteY223" fmla="*/ 1877212 h 2344739"/>
              <a:gd name="connsiteX224" fmla="*/ 571717 w 12192001"/>
              <a:gd name="connsiteY224" fmla="*/ 1877401 h 2344739"/>
              <a:gd name="connsiteX225" fmla="*/ 445099 w 12192001"/>
              <a:gd name="connsiteY225" fmla="*/ 1839371 h 2344739"/>
              <a:gd name="connsiteX226" fmla="*/ 404015 w 12192001"/>
              <a:gd name="connsiteY226" fmla="*/ 1833548 h 2344739"/>
              <a:gd name="connsiteX227" fmla="*/ 292435 w 12192001"/>
              <a:gd name="connsiteY227" fmla="*/ 1812852 h 2344739"/>
              <a:gd name="connsiteX228" fmla="*/ 118381 w 12192001"/>
              <a:gd name="connsiteY228" fmla="*/ 1761047 h 2344739"/>
              <a:gd name="connsiteX229" fmla="*/ 15526 w 12192001"/>
              <a:gd name="connsiteY229" fmla="*/ 1758191 h 2344739"/>
              <a:gd name="connsiteX230" fmla="*/ 2 w 12192001"/>
              <a:gd name="connsiteY230" fmla="*/ 1752722 h 2344739"/>
              <a:gd name="connsiteX231" fmla="*/ 1 w 12192001"/>
              <a:gd name="connsiteY231" fmla="*/ 762497 h 2344739"/>
              <a:gd name="connsiteX232" fmla="*/ 0 w 12192001"/>
              <a:gd name="connsiteY232" fmla="*/ 762497 h 2344739"/>
              <a:gd name="connsiteX233" fmla="*/ 0 w 12192001"/>
              <a:gd name="connsiteY233" fmla="*/ 222213 h 2344739"/>
              <a:gd name="connsiteX234" fmla="*/ 0 w 12192001"/>
              <a:gd name="connsiteY234"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37318 w 12192001"/>
              <a:gd name="connsiteY70" fmla="*/ 1920435 h 2344739"/>
              <a:gd name="connsiteX71" fmla="*/ 9113812 w 12192001"/>
              <a:gd name="connsiteY71" fmla="*/ 1919069 h 2344739"/>
              <a:gd name="connsiteX72" fmla="*/ 9053453 w 12192001"/>
              <a:gd name="connsiteY72" fmla="*/ 1910755 h 2344739"/>
              <a:gd name="connsiteX73" fmla="*/ 9005486 w 12192001"/>
              <a:gd name="connsiteY73" fmla="*/ 1914040 h 2344739"/>
              <a:gd name="connsiteX74" fmla="*/ 9005201 w 12192001"/>
              <a:gd name="connsiteY74" fmla="*/ 1913800 h 2344739"/>
              <a:gd name="connsiteX75" fmla="*/ 8996232 w 12192001"/>
              <a:gd name="connsiteY75" fmla="*/ 1915011 h 2344739"/>
              <a:gd name="connsiteX76" fmla="*/ 8990394 w 12192001"/>
              <a:gd name="connsiteY76" fmla="*/ 1917072 h 2344739"/>
              <a:gd name="connsiteX77" fmla="*/ 8974337 w 12192001"/>
              <a:gd name="connsiteY77" fmla="*/ 1920298 h 2344739"/>
              <a:gd name="connsiteX78" fmla="*/ 8968011 w 12192001"/>
              <a:gd name="connsiteY78" fmla="*/ 1919598 h 2344739"/>
              <a:gd name="connsiteX79" fmla="*/ 8963048 w 12192001"/>
              <a:gd name="connsiteY79" fmla="*/ 1917373 h 2344739"/>
              <a:gd name="connsiteX80" fmla="*/ 8928988 w 12192001"/>
              <a:gd name="connsiteY80" fmla="*/ 1914185 h 2344739"/>
              <a:gd name="connsiteX81" fmla="*/ 8752444 w 12192001"/>
              <a:gd name="connsiteY81" fmla="*/ 1933417 h 2344739"/>
              <a:gd name="connsiteX82" fmla="*/ 8707847 w 12192001"/>
              <a:gd name="connsiteY82" fmla="*/ 1935518 h 2344739"/>
              <a:gd name="connsiteX83" fmla="*/ 8596071 w 12192001"/>
              <a:gd name="connsiteY83" fmla="*/ 1944090 h 2344739"/>
              <a:gd name="connsiteX84" fmla="*/ 8525230 w 12192001"/>
              <a:gd name="connsiteY84" fmla="*/ 1929248 h 2344739"/>
              <a:gd name="connsiteX85" fmla="*/ 8510983 w 12192001"/>
              <a:gd name="connsiteY85" fmla="*/ 1935163 h 2344739"/>
              <a:gd name="connsiteX86" fmla="*/ 8506167 w 12192001"/>
              <a:gd name="connsiteY86" fmla="*/ 1938164 h 2344739"/>
              <a:gd name="connsiteX87" fmla="*/ 8497968 w 12192001"/>
              <a:gd name="connsiteY87" fmla="*/ 1940902 h 2344739"/>
              <a:gd name="connsiteX88" fmla="*/ 8497594 w 12192001"/>
              <a:gd name="connsiteY88" fmla="*/ 1940723 h 2344739"/>
              <a:gd name="connsiteX89" fmla="*/ 8490249 w 12192001"/>
              <a:gd name="connsiteY89" fmla="*/ 1943773 h 2344739"/>
              <a:gd name="connsiteX90" fmla="*/ 8367182 w 12192001"/>
              <a:gd name="connsiteY90" fmla="*/ 1957815 h 2344739"/>
              <a:gd name="connsiteX91" fmla="*/ 8353799 w 12192001"/>
              <a:gd name="connsiteY91" fmla="*/ 1958009 h 2344739"/>
              <a:gd name="connsiteX92" fmla="*/ 8352373 w 12192001"/>
              <a:gd name="connsiteY92" fmla="*/ 1957169 h 2344739"/>
              <a:gd name="connsiteX93" fmla="*/ 8320104 w 12192001"/>
              <a:gd name="connsiteY93" fmla="*/ 1974587 h 2344739"/>
              <a:gd name="connsiteX94" fmla="*/ 8314433 w 12192001"/>
              <a:gd name="connsiteY94" fmla="*/ 1974913 h 2344739"/>
              <a:gd name="connsiteX95" fmla="*/ 8295174 w 12192001"/>
              <a:gd name="connsiteY95" fmla="*/ 1988808 h 2344739"/>
              <a:gd name="connsiteX96" fmla="*/ 8284276 w 12192001"/>
              <a:gd name="connsiteY96" fmla="*/ 1994631 h 2344739"/>
              <a:gd name="connsiteX97" fmla="*/ 8283150 w 12192001"/>
              <a:gd name="connsiteY97" fmla="*/ 1999074 h 2344739"/>
              <a:gd name="connsiteX98" fmla="*/ 8266076 w 12192001"/>
              <a:gd name="connsiteY98" fmla="*/ 2006249 h 2344739"/>
              <a:gd name="connsiteX99" fmla="*/ 8263377 w 12192001"/>
              <a:gd name="connsiteY99" fmla="*/ 2006019 h 2344739"/>
              <a:gd name="connsiteX100" fmla="*/ 8252033 w 12192001"/>
              <a:gd name="connsiteY100" fmla="*/ 2015862 h 2344739"/>
              <a:gd name="connsiteX101" fmla="*/ 8245834 w 12192001"/>
              <a:gd name="connsiteY101" fmla="*/ 2028854 h 2344739"/>
              <a:gd name="connsiteX102" fmla="*/ 8090272 w 12192001"/>
              <a:gd name="connsiteY102" fmla="*/ 2075015 h 2344739"/>
              <a:gd name="connsiteX103" fmla="*/ 7905407 w 12192001"/>
              <a:gd name="connsiteY103" fmla="*/ 2116988 h 2344739"/>
              <a:gd name="connsiteX104" fmla="*/ 7718745 w 12192001"/>
              <a:gd name="connsiteY104" fmla="*/ 2142703 h 2344739"/>
              <a:gd name="connsiteX105" fmla="*/ 7614347 w 12192001"/>
              <a:gd name="connsiteY105" fmla="*/ 2139232 h 2344739"/>
              <a:gd name="connsiteX106" fmla="*/ 7527543 w 12192001"/>
              <a:gd name="connsiteY106" fmla="*/ 2145060 h 2344739"/>
              <a:gd name="connsiteX107" fmla="*/ 7519571 w 12192001"/>
              <a:gd name="connsiteY107" fmla="*/ 2147613 h 2344739"/>
              <a:gd name="connsiteX108" fmla="*/ 7507411 w 12192001"/>
              <a:gd name="connsiteY108" fmla="*/ 2148948 h 2344739"/>
              <a:gd name="connsiteX109" fmla="*/ 7507040 w 12192001"/>
              <a:gd name="connsiteY109" fmla="*/ 2148621 h 2344739"/>
              <a:gd name="connsiteX110" fmla="*/ 7495795 w 12192001"/>
              <a:gd name="connsiteY110" fmla="*/ 2150573 h 2344739"/>
              <a:gd name="connsiteX111" fmla="*/ 7405391 w 12192001"/>
              <a:gd name="connsiteY111" fmla="*/ 2142468 h 2344739"/>
              <a:gd name="connsiteX112" fmla="*/ 7312180 w 12192001"/>
              <a:gd name="connsiteY112" fmla="*/ 2132873 h 2344739"/>
              <a:gd name="connsiteX113" fmla="*/ 7310853 w 12192001"/>
              <a:gd name="connsiteY113" fmla="*/ 2131431 h 2344739"/>
              <a:gd name="connsiteX114" fmla="*/ 7218559 w 12192001"/>
              <a:gd name="connsiteY114" fmla="*/ 2156680 h 2344739"/>
              <a:gd name="connsiteX115" fmla="*/ 7201101 w 12192001"/>
              <a:gd name="connsiteY115" fmla="*/ 2161230 h 2344739"/>
              <a:gd name="connsiteX116" fmla="*/ 7197004 w 12192001"/>
              <a:gd name="connsiteY116" fmla="*/ 2166588 h 2344739"/>
              <a:gd name="connsiteX117" fmla="*/ 7170808 w 12192001"/>
              <a:gd name="connsiteY117" fmla="*/ 2171236 h 2344739"/>
              <a:gd name="connsiteX118" fmla="*/ 7096988 w 12192001"/>
              <a:gd name="connsiteY118" fmla="*/ 2183464 h 2344739"/>
              <a:gd name="connsiteX119" fmla="*/ 7018496 w 12192001"/>
              <a:gd name="connsiteY119" fmla="*/ 2183090 h 2344739"/>
              <a:gd name="connsiteX120" fmla="*/ 6904146 w 12192001"/>
              <a:gd name="connsiteY120" fmla="*/ 2212596 h 2344739"/>
              <a:gd name="connsiteX121" fmla="*/ 6708222 w 12192001"/>
              <a:gd name="connsiteY121" fmla="*/ 2240551 h 2344739"/>
              <a:gd name="connsiteX122" fmla="*/ 6549454 w 12192001"/>
              <a:gd name="connsiteY122" fmla="*/ 2269327 h 2344739"/>
              <a:gd name="connsiteX123" fmla="*/ 6317560 w 12192001"/>
              <a:gd name="connsiteY123" fmla="*/ 2316127 h 2344739"/>
              <a:gd name="connsiteX124" fmla="*/ 6168674 w 12192001"/>
              <a:gd name="connsiteY124" fmla="*/ 2318214 h 2344739"/>
              <a:gd name="connsiteX125" fmla="*/ 6073848 w 12192001"/>
              <a:gd name="connsiteY125" fmla="*/ 2338676 h 2344739"/>
              <a:gd name="connsiteX126" fmla="*/ 6068529 w 12192001"/>
              <a:gd name="connsiteY126" fmla="*/ 2337139 h 2344739"/>
              <a:gd name="connsiteX127" fmla="*/ 6048638 w 12192001"/>
              <a:gd name="connsiteY127" fmla="*/ 2337822 h 2344739"/>
              <a:gd name="connsiteX128" fmla="*/ 6041285 w 12192001"/>
              <a:gd name="connsiteY128" fmla="*/ 2329473 h 2344739"/>
              <a:gd name="connsiteX129" fmla="*/ 6010090 w 12192001"/>
              <a:gd name="connsiteY129" fmla="*/ 2324380 h 2344739"/>
              <a:gd name="connsiteX130" fmla="*/ 5957375 w 12192001"/>
              <a:gd name="connsiteY130" fmla="*/ 2328024 h 2344739"/>
              <a:gd name="connsiteX131" fmla="*/ 5758919 w 12192001"/>
              <a:gd name="connsiteY131" fmla="*/ 2343716 h 2344739"/>
              <a:gd name="connsiteX132" fmla="*/ 5626960 w 12192001"/>
              <a:gd name="connsiteY132" fmla="*/ 2344739 h 2344739"/>
              <a:gd name="connsiteX133" fmla="*/ 5470906 w 12192001"/>
              <a:gd name="connsiteY133" fmla="*/ 2330719 h 2344739"/>
              <a:gd name="connsiteX134" fmla="*/ 5432761 w 12192001"/>
              <a:gd name="connsiteY134" fmla="*/ 2319466 h 2344739"/>
              <a:gd name="connsiteX135" fmla="*/ 5381669 w 12192001"/>
              <a:gd name="connsiteY135" fmla="*/ 2301764 h 2344739"/>
              <a:gd name="connsiteX136" fmla="*/ 5261764 w 12192001"/>
              <a:gd name="connsiteY136" fmla="*/ 2281347 h 2344739"/>
              <a:gd name="connsiteX137" fmla="*/ 5222961 w 12192001"/>
              <a:gd name="connsiteY137" fmla="*/ 2270223 h 2344739"/>
              <a:gd name="connsiteX138" fmla="*/ 5174660 w 12192001"/>
              <a:gd name="connsiteY138" fmla="*/ 2267233 h 2344739"/>
              <a:gd name="connsiteX139" fmla="*/ 5156554 w 12192001"/>
              <a:gd name="connsiteY139" fmla="*/ 2260010 h 2344739"/>
              <a:gd name="connsiteX140" fmla="*/ 5142599 w 12192001"/>
              <a:gd name="connsiteY140" fmla="*/ 2256610 h 2344739"/>
              <a:gd name="connsiteX141" fmla="*/ 5139596 w 12192001"/>
              <a:gd name="connsiteY141" fmla="*/ 2254509 h 2344739"/>
              <a:gd name="connsiteX142" fmla="*/ 5121659 w 12192001"/>
              <a:gd name="connsiteY142" fmla="*/ 2243656 h 2344739"/>
              <a:gd name="connsiteX143" fmla="*/ 5065790 w 12192001"/>
              <a:gd name="connsiteY143" fmla="*/ 2250227 h 2344739"/>
              <a:gd name="connsiteX144" fmla="*/ 5011514 w 12192001"/>
              <a:gd name="connsiteY144" fmla="*/ 2233846 h 2344739"/>
              <a:gd name="connsiteX145" fmla="*/ 4840441 w 12192001"/>
              <a:gd name="connsiteY145" fmla="*/ 2209829 h 2344739"/>
              <a:gd name="connsiteX146" fmla="*/ 4762447 w 12192001"/>
              <a:gd name="connsiteY146" fmla="*/ 2182061 h 2344739"/>
              <a:gd name="connsiteX147" fmla="*/ 4723186 w 12192001"/>
              <a:gd name="connsiteY147" fmla="*/ 2173047 h 2344739"/>
              <a:gd name="connsiteX148" fmla="*/ 4721176 w 12192001"/>
              <a:gd name="connsiteY148" fmla="*/ 2172298 h 2344739"/>
              <a:gd name="connsiteX149" fmla="*/ 4722111 w 12192001"/>
              <a:gd name="connsiteY149" fmla="*/ 2172087 h 2344739"/>
              <a:gd name="connsiteX150" fmla="*/ 4717202 w 12192001"/>
              <a:gd name="connsiteY150" fmla="*/ 2170817 h 2344739"/>
              <a:gd name="connsiteX151" fmla="*/ 4721176 w 12192001"/>
              <a:gd name="connsiteY151" fmla="*/ 2172298 h 2344739"/>
              <a:gd name="connsiteX152" fmla="*/ 4715526 w 12192001"/>
              <a:gd name="connsiteY152" fmla="*/ 2173573 h 2344739"/>
              <a:gd name="connsiteX153" fmla="*/ 4515814 w 12192001"/>
              <a:gd name="connsiteY153" fmla="*/ 2163671 h 2344739"/>
              <a:gd name="connsiteX154" fmla="*/ 4428543 w 12192001"/>
              <a:gd name="connsiteY154" fmla="*/ 2153020 h 2344739"/>
              <a:gd name="connsiteX155" fmla="*/ 4362875 w 12192001"/>
              <a:gd name="connsiteY155" fmla="*/ 2151674 h 2344739"/>
              <a:gd name="connsiteX156" fmla="*/ 4316966 w 12192001"/>
              <a:gd name="connsiteY156" fmla="*/ 2158289 h 2344739"/>
              <a:gd name="connsiteX157" fmla="*/ 4315110 w 12192001"/>
              <a:gd name="connsiteY157" fmla="*/ 2156948 h 2344739"/>
              <a:gd name="connsiteX158" fmla="*/ 4295144 w 12192001"/>
              <a:gd name="connsiteY158" fmla="*/ 2155069 h 2344739"/>
              <a:gd name="connsiteX159" fmla="*/ 4290064 w 12192001"/>
              <a:gd name="connsiteY159" fmla="*/ 2157986 h 2344739"/>
              <a:gd name="connsiteX160" fmla="*/ 4276142 w 12192001"/>
              <a:gd name="connsiteY160" fmla="*/ 2157740 h 2344739"/>
              <a:gd name="connsiteX161" fmla="*/ 4248117 w 12192001"/>
              <a:gd name="connsiteY161" fmla="*/ 2160064 h 2344739"/>
              <a:gd name="connsiteX162" fmla="*/ 4202051 w 12192001"/>
              <a:gd name="connsiteY162" fmla="*/ 2157269 h 2344739"/>
              <a:gd name="connsiteX163" fmla="*/ 4201745 w 12192001"/>
              <a:gd name="connsiteY163" fmla="*/ 2156010 h 2344739"/>
              <a:gd name="connsiteX164" fmla="*/ 4191248 w 12192001"/>
              <a:gd name="connsiteY164" fmla="*/ 2150376 h 2344739"/>
              <a:gd name="connsiteX165" fmla="*/ 4142745 w 12192001"/>
              <a:gd name="connsiteY165" fmla="*/ 2134511 h 2344739"/>
              <a:gd name="connsiteX166" fmla="*/ 4083097 w 12192001"/>
              <a:gd name="connsiteY166" fmla="*/ 2107978 h 2344739"/>
              <a:gd name="connsiteX167" fmla="*/ 4074546 w 12192001"/>
              <a:gd name="connsiteY167" fmla="*/ 2107143 h 2344739"/>
              <a:gd name="connsiteX168" fmla="*/ 4074427 w 12192001"/>
              <a:gd name="connsiteY168" fmla="*/ 2106844 h 2344739"/>
              <a:gd name="connsiteX169" fmla="*/ 4065510 w 12192001"/>
              <a:gd name="connsiteY169" fmla="*/ 2105400 h 2344739"/>
              <a:gd name="connsiteX170" fmla="*/ 4058954 w 12192001"/>
              <a:gd name="connsiteY170" fmla="*/ 2105618 h 2344739"/>
              <a:gd name="connsiteX171" fmla="*/ 4042364 w 12192001"/>
              <a:gd name="connsiteY171" fmla="*/ 2103997 h 2344739"/>
              <a:gd name="connsiteX172" fmla="*/ 4036997 w 12192001"/>
              <a:gd name="connsiteY172" fmla="*/ 2101563 h 2344739"/>
              <a:gd name="connsiteX173" fmla="*/ 4035363 w 12192001"/>
              <a:gd name="connsiteY173" fmla="*/ 2097896 h 2344739"/>
              <a:gd name="connsiteX174" fmla="*/ 4033778 w 12192001"/>
              <a:gd name="connsiteY174" fmla="*/ 2098131 h 2344739"/>
              <a:gd name="connsiteX175" fmla="*/ 4004538 w 12192001"/>
              <a:gd name="connsiteY175" fmla="*/ 2085563 h 2344739"/>
              <a:gd name="connsiteX176" fmla="*/ 3936846 w 12192001"/>
              <a:gd name="connsiteY176" fmla="*/ 2068106 h 2344739"/>
              <a:gd name="connsiteX177" fmla="*/ 3897275 w 12192001"/>
              <a:gd name="connsiteY177" fmla="*/ 2062451 h 2344739"/>
              <a:gd name="connsiteX178" fmla="*/ 3789760 w 12192001"/>
              <a:gd name="connsiteY178" fmla="*/ 2042213 h 2344739"/>
              <a:gd name="connsiteX179" fmla="*/ 3682513 w 12192001"/>
              <a:gd name="connsiteY179" fmla="*/ 2018290 h 2344739"/>
              <a:gd name="connsiteX180" fmla="*/ 3610035 w 12192001"/>
              <a:gd name="connsiteY180" fmla="*/ 1986019 h 2344739"/>
              <a:gd name="connsiteX181" fmla="*/ 3603855 w 12192001"/>
              <a:gd name="connsiteY181" fmla="*/ 1987381 h 2344739"/>
              <a:gd name="connsiteX182" fmla="*/ 3594736 w 12192001"/>
              <a:gd name="connsiteY182" fmla="*/ 1987545 h 2344739"/>
              <a:gd name="connsiteX183" fmla="*/ 3594501 w 12192001"/>
              <a:gd name="connsiteY183" fmla="*/ 1987276 h 2344739"/>
              <a:gd name="connsiteX184" fmla="*/ 3585978 w 12192001"/>
              <a:gd name="connsiteY184" fmla="*/ 1987966 h 2344739"/>
              <a:gd name="connsiteX185" fmla="*/ 3536135 w 12192001"/>
              <a:gd name="connsiteY185" fmla="*/ 1978267 h 2344739"/>
              <a:gd name="connsiteX186" fmla="*/ 3473223 w 12192001"/>
              <a:gd name="connsiteY186" fmla="*/ 1974606 h 2344739"/>
              <a:gd name="connsiteX187" fmla="*/ 3400728 w 12192001"/>
              <a:gd name="connsiteY187" fmla="*/ 1962558 h 2344739"/>
              <a:gd name="connsiteX188" fmla="*/ 3363888 w 12192001"/>
              <a:gd name="connsiteY188" fmla="*/ 1979510 h 2344739"/>
              <a:gd name="connsiteX189" fmla="*/ 3344026 w 12192001"/>
              <a:gd name="connsiteY189" fmla="*/ 1981192 h 2344739"/>
              <a:gd name="connsiteX190" fmla="*/ 3341698 w 12192001"/>
              <a:gd name="connsiteY190" fmla="*/ 1980217 h 2344739"/>
              <a:gd name="connsiteX191" fmla="*/ 3262356 w 12192001"/>
              <a:gd name="connsiteY191" fmla="*/ 1986094 h 2344739"/>
              <a:gd name="connsiteX192" fmla="*/ 3142556 w 12192001"/>
              <a:gd name="connsiteY192" fmla="*/ 1993869 h 2344739"/>
              <a:gd name="connsiteX193" fmla="*/ 3030291 w 12192001"/>
              <a:gd name="connsiteY193" fmla="*/ 1996512 h 2344739"/>
              <a:gd name="connsiteX194" fmla="*/ 2781569 w 12192001"/>
              <a:gd name="connsiteY194" fmla="*/ 2018333 h 2344739"/>
              <a:gd name="connsiteX195" fmla="*/ 2646527 w 12192001"/>
              <a:gd name="connsiteY195" fmla="*/ 2028869 h 2344739"/>
              <a:gd name="connsiteX196" fmla="*/ 2568028 w 12192001"/>
              <a:gd name="connsiteY196" fmla="*/ 2002628 h 2344739"/>
              <a:gd name="connsiteX197" fmla="*/ 2443255 w 12192001"/>
              <a:gd name="connsiteY197" fmla="*/ 2016529 h 2344739"/>
              <a:gd name="connsiteX198" fmla="*/ 2315112 w 12192001"/>
              <a:gd name="connsiteY198" fmla="*/ 2024996 h 2344739"/>
              <a:gd name="connsiteX199" fmla="*/ 2208578 w 12192001"/>
              <a:gd name="connsiteY199" fmla="*/ 2019763 h 2344739"/>
              <a:gd name="connsiteX200" fmla="*/ 2094665 w 12192001"/>
              <a:gd name="connsiteY200" fmla="*/ 2003052 h 2344739"/>
              <a:gd name="connsiteX201" fmla="*/ 1997356 w 12192001"/>
              <a:gd name="connsiteY201" fmla="*/ 1995032 h 2344739"/>
              <a:gd name="connsiteX202" fmla="*/ 1928172 w 12192001"/>
              <a:gd name="connsiteY202" fmla="*/ 2016977 h 2344739"/>
              <a:gd name="connsiteX203" fmla="*/ 1921650 w 12192001"/>
              <a:gd name="connsiteY203" fmla="*/ 2012146 h 2344739"/>
              <a:gd name="connsiteX204" fmla="*/ 1873080 w 12192001"/>
              <a:gd name="connsiteY204" fmla="*/ 2013741 h 2344739"/>
              <a:gd name="connsiteX205" fmla="*/ 1786655 w 12192001"/>
              <a:gd name="connsiteY205" fmla="*/ 2041363 h 2344739"/>
              <a:gd name="connsiteX206" fmla="*/ 1738204 w 12192001"/>
              <a:gd name="connsiteY206" fmla="*/ 2036312 h 2344739"/>
              <a:gd name="connsiteX207" fmla="*/ 1675071 w 12192001"/>
              <a:gd name="connsiteY207" fmla="*/ 2019963 h 2344739"/>
              <a:gd name="connsiteX208" fmla="*/ 1608669 w 12192001"/>
              <a:gd name="connsiteY208" fmla="*/ 2013066 h 2344739"/>
              <a:gd name="connsiteX209" fmla="*/ 1496110 w 12192001"/>
              <a:gd name="connsiteY209" fmla="*/ 1987476 h 2344739"/>
              <a:gd name="connsiteX210" fmla="*/ 1149979 w 12192001"/>
              <a:gd name="connsiteY210" fmla="*/ 1938041 h 2344739"/>
              <a:gd name="connsiteX211" fmla="*/ 858269 w 12192001"/>
              <a:gd name="connsiteY211" fmla="*/ 1928608 h 2344739"/>
              <a:gd name="connsiteX212" fmla="*/ 837540 w 12192001"/>
              <a:gd name="connsiteY212" fmla="*/ 1929821 h 2344739"/>
              <a:gd name="connsiteX213" fmla="*/ 816809 w 12192001"/>
              <a:gd name="connsiteY213" fmla="*/ 1927857 h 2344739"/>
              <a:gd name="connsiteX214" fmla="*/ 811506 w 12192001"/>
              <a:gd name="connsiteY214" fmla="*/ 1930751 h 2344739"/>
              <a:gd name="connsiteX215" fmla="*/ 797041 w 12192001"/>
              <a:gd name="connsiteY215" fmla="*/ 1930446 h 2344739"/>
              <a:gd name="connsiteX216" fmla="*/ 767901 w 12192001"/>
              <a:gd name="connsiteY216" fmla="*/ 1932653 h 2344739"/>
              <a:gd name="connsiteX217" fmla="*/ 763053 w 12192001"/>
              <a:gd name="connsiteY217" fmla="*/ 1930432 h 2344739"/>
              <a:gd name="connsiteX218" fmla="*/ 720047 w 12192001"/>
              <a:gd name="connsiteY218" fmla="*/ 1929661 h 2344739"/>
              <a:gd name="connsiteX219" fmla="*/ 719742 w 12192001"/>
              <a:gd name="connsiteY219" fmla="*/ 1928399 h 2344739"/>
              <a:gd name="connsiteX220" fmla="*/ 708875 w 12192001"/>
              <a:gd name="connsiteY220" fmla="*/ 1922722 h 2344739"/>
              <a:gd name="connsiteX221" fmla="*/ 596792 w 12192001"/>
              <a:gd name="connsiteY221" fmla="*/ 1879864 h 2344739"/>
              <a:gd name="connsiteX222" fmla="*/ 578535 w 12192001"/>
              <a:gd name="connsiteY222" fmla="*/ 1877212 h 2344739"/>
              <a:gd name="connsiteX223" fmla="*/ 571717 w 12192001"/>
              <a:gd name="connsiteY223" fmla="*/ 1877401 h 2344739"/>
              <a:gd name="connsiteX224" fmla="*/ 445099 w 12192001"/>
              <a:gd name="connsiteY224" fmla="*/ 1839371 h 2344739"/>
              <a:gd name="connsiteX225" fmla="*/ 404015 w 12192001"/>
              <a:gd name="connsiteY225" fmla="*/ 1833548 h 2344739"/>
              <a:gd name="connsiteX226" fmla="*/ 292435 w 12192001"/>
              <a:gd name="connsiteY226" fmla="*/ 1812852 h 2344739"/>
              <a:gd name="connsiteX227" fmla="*/ 118381 w 12192001"/>
              <a:gd name="connsiteY227" fmla="*/ 1761047 h 2344739"/>
              <a:gd name="connsiteX228" fmla="*/ 15526 w 12192001"/>
              <a:gd name="connsiteY228" fmla="*/ 1758191 h 2344739"/>
              <a:gd name="connsiteX229" fmla="*/ 2 w 12192001"/>
              <a:gd name="connsiteY229" fmla="*/ 1752722 h 2344739"/>
              <a:gd name="connsiteX230" fmla="*/ 1 w 12192001"/>
              <a:gd name="connsiteY230" fmla="*/ 762497 h 2344739"/>
              <a:gd name="connsiteX231" fmla="*/ 0 w 12192001"/>
              <a:gd name="connsiteY231" fmla="*/ 762497 h 2344739"/>
              <a:gd name="connsiteX232" fmla="*/ 0 w 12192001"/>
              <a:gd name="connsiteY232" fmla="*/ 222213 h 2344739"/>
              <a:gd name="connsiteX233" fmla="*/ 0 w 12192001"/>
              <a:gd name="connsiteY233"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51232 w 12192001"/>
              <a:gd name="connsiteY69" fmla="*/ 1923669 h 2344739"/>
              <a:gd name="connsiteX70" fmla="*/ 9113812 w 12192001"/>
              <a:gd name="connsiteY70" fmla="*/ 1919069 h 2344739"/>
              <a:gd name="connsiteX71" fmla="*/ 9053453 w 12192001"/>
              <a:gd name="connsiteY71" fmla="*/ 1910755 h 2344739"/>
              <a:gd name="connsiteX72" fmla="*/ 9005486 w 12192001"/>
              <a:gd name="connsiteY72" fmla="*/ 1914040 h 2344739"/>
              <a:gd name="connsiteX73" fmla="*/ 9005201 w 12192001"/>
              <a:gd name="connsiteY73" fmla="*/ 1913800 h 2344739"/>
              <a:gd name="connsiteX74" fmla="*/ 8996232 w 12192001"/>
              <a:gd name="connsiteY74" fmla="*/ 1915011 h 2344739"/>
              <a:gd name="connsiteX75" fmla="*/ 8990394 w 12192001"/>
              <a:gd name="connsiteY75" fmla="*/ 1917072 h 2344739"/>
              <a:gd name="connsiteX76" fmla="*/ 8974337 w 12192001"/>
              <a:gd name="connsiteY76" fmla="*/ 1920298 h 2344739"/>
              <a:gd name="connsiteX77" fmla="*/ 8968011 w 12192001"/>
              <a:gd name="connsiteY77" fmla="*/ 1919598 h 2344739"/>
              <a:gd name="connsiteX78" fmla="*/ 8963048 w 12192001"/>
              <a:gd name="connsiteY78" fmla="*/ 1917373 h 2344739"/>
              <a:gd name="connsiteX79" fmla="*/ 8928988 w 12192001"/>
              <a:gd name="connsiteY79" fmla="*/ 1914185 h 2344739"/>
              <a:gd name="connsiteX80" fmla="*/ 8752444 w 12192001"/>
              <a:gd name="connsiteY80" fmla="*/ 1933417 h 2344739"/>
              <a:gd name="connsiteX81" fmla="*/ 8707847 w 12192001"/>
              <a:gd name="connsiteY81" fmla="*/ 1935518 h 2344739"/>
              <a:gd name="connsiteX82" fmla="*/ 8596071 w 12192001"/>
              <a:gd name="connsiteY82" fmla="*/ 1944090 h 2344739"/>
              <a:gd name="connsiteX83" fmla="*/ 8525230 w 12192001"/>
              <a:gd name="connsiteY83" fmla="*/ 1929248 h 2344739"/>
              <a:gd name="connsiteX84" fmla="*/ 8510983 w 12192001"/>
              <a:gd name="connsiteY84" fmla="*/ 1935163 h 2344739"/>
              <a:gd name="connsiteX85" fmla="*/ 8506167 w 12192001"/>
              <a:gd name="connsiteY85" fmla="*/ 1938164 h 2344739"/>
              <a:gd name="connsiteX86" fmla="*/ 8497968 w 12192001"/>
              <a:gd name="connsiteY86" fmla="*/ 1940902 h 2344739"/>
              <a:gd name="connsiteX87" fmla="*/ 8497594 w 12192001"/>
              <a:gd name="connsiteY87" fmla="*/ 1940723 h 2344739"/>
              <a:gd name="connsiteX88" fmla="*/ 8490249 w 12192001"/>
              <a:gd name="connsiteY88" fmla="*/ 1943773 h 2344739"/>
              <a:gd name="connsiteX89" fmla="*/ 8367182 w 12192001"/>
              <a:gd name="connsiteY89" fmla="*/ 1957815 h 2344739"/>
              <a:gd name="connsiteX90" fmla="*/ 8353799 w 12192001"/>
              <a:gd name="connsiteY90" fmla="*/ 1958009 h 2344739"/>
              <a:gd name="connsiteX91" fmla="*/ 8352373 w 12192001"/>
              <a:gd name="connsiteY91" fmla="*/ 1957169 h 2344739"/>
              <a:gd name="connsiteX92" fmla="*/ 8320104 w 12192001"/>
              <a:gd name="connsiteY92" fmla="*/ 1974587 h 2344739"/>
              <a:gd name="connsiteX93" fmla="*/ 8314433 w 12192001"/>
              <a:gd name="connsiteY93" fmla="*/ 1974913 h 2344739"/>
              <a:gd name="connsiteX94" fmla="*/ 8295174 w 12192001"/>
              <a:gd name="connsiteY94" fmla="*/ 1988808 h 2344739"/>
              <a:gd name="connsiteX95" fmla="*/ 8284276 w 12192001"/>
              <a:gd name="connsiteY95" fmla="*/ 1994631 h 2344739"/>
              <a:gd name="connsiteX96" fmla="*/ 8283150 w 12192001"/>
              <a:gd name="connsiteY96" fmla="*/ 1999074 h 2344739"/>
              <a:gd name="connsiteX97" fmla="*/ 8266076 w 12192001"/>
              <a:gd name="connsiteY97" fmla="*/ 2006249 h 2344739"/>
              <a:gd name="connsiteX98" fmla="*/ 8263377 w 12192001"/>
              <a:gd name="connsiteY98" fmla="*/ 2006019 h 2344739"/>
              <a:gd name="connsiteX99" fmla="*/ 8252033 w 12192001"/>
              <a:gd name="connsiteY99" fmla="*/ 2015862 h 2344739"/>
              <a:gd name="connsiteX100" fmla="*/ 8245834 w 12192001"/>
              <a:gd name="connsiteY100" fmla="*/ 2028854 h 2344739"/>
              <a:gd name="connsiteX101" fmla="*/ 8090272 w 12192001"/>
              <a:gd name="connsiteY101" fmla="*/ 2075015 h 2344739"/>
              <a:gd name="connsiteX102" fmla="*/ 7905407 w 12192001"/>
              <a:gd name="connsiteY102" fmla="*/ 2116988 h 2344739"/>
              <a:gd name="connsiteX103" fmla="*/ 7718745 w 12192001"/>
              <a:gd name="connsiteY103" fmla="*/ 2142703 h 2344739"/>
              <a:gd name="connsiteX104" fmla="*/ 7614347 w 12192001"/>
              <a:gd name="connsiteY104" fmla="*/ 2139232 h 2344739"/>
              <a:gd name="connsiteX105" fmla="*/ 7527543 w 12192001"/>
              <a:gd name="connsiteY105" fmla="*/ 2145060 h 2344739"/>
              <a:gd name="connsiteX106" fmla="*/ 7519571 w 12192001"/>
              <a:gd name="connsiteY106" fmla="*/ 2147613 h 2344739"/>
              <a:gd name="connsiteX107" fmla="*/ 7507411 w 12192001"/>
              <a:gd name="connsiteY107" fmla="*/ 2148948 h 2344739"/>
              <a:gd name="connsiteX108" fmla="*/ 7507040 w 12192001"/>
              <a:gd name="connsiteY108" fmla="*/ 2148621 h 2344739"/>
              <a:gd name="connsiteX109" fmla="*/ 7495795 w 12192001"/>
              <a:gd name="connsiteY109" fmla="*/ 2150573 h 2344739"/>
              <a:gd name="connsiteX110" fmla="*/ 7405391 w 12192001"/>
              <a:gd name="connsiteY110" fmla="*/ 2142468 h 2344739"/>
              <a:gd name="connsiteX111" fmla="*/ 7312180 w 12192001"/>
              <a:gd name="connsiteY111" fmla="*/ 2132873 h 2344739"/>
              <a:gd name="connsiteX112" fmla="*/ 7310853 w 12192001"/>
              <a:gd name="connsiteY112" fmla="*/ 2131431 h 2344739"/>
              <a:gd name="connsiteX113" fmla="*/ 7218559 w 12192001"/>
              <a:gd name="connsiteY113" fmla="*/ 2156680 h 2344739"/>
              <a:gd name="connsiteX114" fmla="*/ 7201101 w 12192001"/>
              <a:gd name="connsiteY114" fmla="*/ 2161230 h 2344739"/>
              <a:gd name="connsiteX115" fmla="*/ 7197004 w 12192001"/>
              <a:gd name="connsiteY115" fmla="*/ 2166588 h 2344739"/>
              <a:gd name="connsiteX116" fmla="*/ 7170808 w 12192001"/>
              <a:gd name="connsiteY116" fmla="*/ 2171236 h 2344739"/>
              <a:gd name="connsiteX117" fmla="*/ 7096988 w 12192001"/>
              <a:gd name="connsiteY117" fmla="*/ 2183464 h 2344739"/>
              <a:gd name="connsiteX118" fmla="*/ 7018496 w 12192001"/>
              <a:gd name="connsiteY118" fmla="*/ 2183090 h 2344739"/>
              <a:gd name="connsiteX119" fmla="*/ 6904146 w 12192001"/>
              <a:gd name="connsiteY119" fmla="*/ 2212596 h 2344739"/>
              <a:gd name="connsiteX120" fmla="*/ 6708222 w 12192001"/>
              <a:gd name="connsiteY120" fmla="*/ 2240551 h 2344739"/>
              <a:gd name="connsiteX121" fmla="*/ 6549454 w 12192001"/>
              <a:gd name="connsiteY121" fmla="*/ 2269327 h 2344739"/>
              <a:gd name="connsiteX122" fmla="*/ 6317560 w 12192001"/>
              <a:gd name="connsiteY122" fmla="*/ 2316127 h 2344739"/>
              <a:gd name="connsiteX123" fmla="*/ 6168674 w 12192001"/>
              <a:gd name="connsiteY123" fmla="*/ 2318214 h 2344739"/>
              <a:gd name="connsiteX124" fmla="*/ 6073848 w 12192001"/>
              <a:gd name="connsiteY124" fmla="*/ 2338676 h 2344739"/>
              <a:gd name="connsiteX125" fmla="*/ 6068529 w 12192001"/>
              <a:gd name="connsiteY125" fmla="*/ 2337139 h 2344739"/>
              <a:gd name="connsiteX126" fmla="*/ 6048638 w 12192001"/>
              <a:gd name="connsiteY126" fmla="*/ 2337822 h 2344739"/>
              <a:gd name="connsiteX127" fmla="*/ 6041285 w 12192001"/>
              <a:gd name="connsiteY127" fmla="*/ 2329473 h 2344739"/>
              <a:gd name="connsiteX128" fmla="*/ 6010090 w 12192001"/>
              <a:gd name="connsiteY128" fmla="*/ 2324380 h 2344739"/>
              <a:gd name="connsiteX129" fmla="*/ 5957375 w 12192001"/>
              <a:gd name="connsiteY129" fmla="*/ 2328024 h 2344739"/>
              <a:gd name="connsiteX130" fmla="*/ 5758919 w 12192001"/>
              <a:gd name="connsiteY130" fmla="*/ 2343716 h 2344739"/>
              <a:gd name="connsiteX131" fmla="*/ 5626960 w 12192001"/>
              <a:gd name="connsiteY131" fmla="*/ 2344739 h 2344739"/>
              <a:gd name="connsiteX132" fmla="*/ 5470906 w 12192001"/>
              <a:gd name="connsiteY132" fmla="*/ 2330719 h 2344739"/>
              <a:gd name="connsiteX133" fmla="*/ 5432761 w 12192001"/>
              <a:gd name="connsiteY133" fmla="*/ 2319466 h 2344739"/>
              <a:gd name="connsiteX134" fmla="*/ 5381669 w 12192001"/>
              <a:gd name="connsiteY134" fmla="*/ 2301764 h 2344739"/>
              <a:gd name="connsiteX135" fmla="*/ 5261764 w 12192001"/>
              <a:gd name="connsiteY135" fmla="*/ 2281347 h 2344739"/>
              <a:gd name="connsiteX136" fmla="*/ 5222961 w 12192001"/>
              <a:gd name="connsiteY136" fmla="*/ 2270223 h 2344739"/>
              <a:gd name="connsiteX137" fmla="*/ 5174660 w 12192001"/>
              <a:gd name="connsiteY137" fmla="*/ 2267233 h 2344739"/>
              <a:gd name="connsiteX138" fmla="*/ 5156554 w 12192001"/>
              <a:gd name="connsiteY138" fmla="*/ 2260010 h 2344739"/>
              <a:gd name="connsiteX139" fmla="*/ 5142599 w 12192001"/>
              <a:gd name="connsiteY139" fmla="*/ 2256610 h 2344739"/>
              <a:gd name="connsiteX140" fmla="*/ 5139596 w 12192001"/>
              <a:gd name="connsiteY140" fmla="*/ 2254509 h 2344739"/>
              <a:gd name="connsiteX141" fmla="*/ 5121659 w 12192001"/>
              <a:gd name="connsiteY141" fmla="*/ 2243656 h 2344739"/>
              <a:gd name="connsiteX142" fmla="*/ 5065790 w 12192001"/>
              <a:gd name="connsiteY142" fmla="*/ 2250227 h 2344739"/>
              <a:gd name="connsiteX143" fmla="*/ 5011514 w 12192001"/>
              <a:gd name="connsiteY143" fmla="*/ 2233846 h 2344739"/>
              <a:gd name="connsiteX144" fmla="*/ 4840441 w 12192001"/>
              <a:gd name="connsiteY144" fmla="*/ 2209829 h 2344739"/>
              <a:gd name="connsiteX145" fmla="*/ 4762447 w 12192001"/>
              <a:gd name="connsiteY145" fmla="*/ 2182061 h 2344739"/>
              <a:gd name="connsiteX146" fmla="*/ 4723186 w 12192001"/>
              <a:gd name="connsiteY146" fmla="*/ 2173047 h 2344739"/>
              <a:gd name="connsiteX147" fmla="*/ 4721176 w 12192001"/>
              <a:gd name="connsiteY147" fmla="*/ 2172298 h 2344739"/>
              <a:gd name="connsiteX148" fmla="*/ 4722111 w 12192001"/>
              <a:gd name="connsiteY148" fmla="*/ 2172087 h 2344739"/>
              <a:gd name="connsiteX149" fmla="*/ 4717202 w 12192001"/>
              <a:gd name="connsiteY149" fmla="*/ 2170817 h 2344739"/>
              <a:gd name="connsiteX150" fmla="*/ 4721176 w 12192001"/>
              <a:gd name="connsiteY150" fmla="*/ 2172298 h 2344739"/>
              <a:gd name="connsiteX151" fmla="*/ 4715526 w 12192001"/>
              <a:gd name="connsiteY151" fmla="*/ 2173573 h 2344739"/>
              <a:gd name="connsiteX152" fmla="*/ 4515814 w 12192001"/>
              <a:gd name="connsiteY152" fmla="*/ 2163671 h 2344739"/>
              <a:gd name="connsiteX153" fmla="*/ 4428543 w 12192001"/>
              <a:gd name="connsiteY153" fmla="*/ 2153020 h 2344739"/>
              <a:gd name="connsiteX154" fmla="*/ 4362875 w 12192001"/>
              <a:gd name="connsiteY154" fmla="*/ 2151674 h 2344739"/>
              <a:gd name="connsiteX155" fmla="*/ 4316966 w 12192001"/>
              <a:gd name="connsiteY155" fmla="*/ 2158289 h 2344739"/>
              <a:gd name="connsiteX156" fmla="*/ 4315110 w 12192001"/>
              <a:gd name="connsiteY156" fmla="*/ 2156948 h 2344739"/>
              <a:gd name="connsiteX157" fmla="*/ 4295144 w 12192001"/>
              <a:gd name="connsiteY157" fmla="*/ 2155069 h 2344739"/>
              <a:gd name="connsiteX158" fmla="*/ 4290064 w 12192001"/>
              <a:gd name="connsiteY158" fmla="*/ 2157986 h 2344739"/>
              <a:gd name="connsiteX159" fmla="*/ 4276142 w 12192001"/>
              <a:gd name="connsiteY159" fmla="*/ 2157740 h 2344739"/>
              <a:gd name="connsiteX160" fmla="*/ 4248117 w 12192001"/>
              <a:gd name="connsiteY160" fmla="*/ 2160064 h 2344739"/>
              <a:gd name="connsiteX161" fmla="*/ 4202051 w 12192001"/>
              <a:gd name="connsiteY161" fmla="*/ 2157269 h 2344739"/>
              <a:gd name="connsiteX162" fmla="*/ 4201745 w 12192001"/>
              <a:gd name="connsiteY162" fmla="*/ 2156010 h 2344739"/>
              <a:gd name="connsiteX163" fmla="*/ 4191248 w 12192001"/>
              <a:gd name="connsiteY163" fmla="*/ 2150376 h 2344739"/>
              <a:gd name="connsiteX164" fmla="*/ 4142745 w 12192001"/>
              <a:gd name="connsiteY164" fmla="*/ 2134511 h 2344739"/>
              <a:gd name="connsiteX165" fmla="*/ 4083097 w 12192001"/>
              <a:gd name="connsiteY165" fmla="*/ 2107978 h 2344739"/>
              <a:gd name="connsiteX166" fmla="*/ 4074546 w 12192001"/>
              <a:gd name="connsiteY166" fmla="*/ 2107143 h 2344739"/>
              <a:gd name="connsiteX167" fmla="*/ 4074427 w 12192001"/>
              <a:gd name="connsiteY167" fmla="*/ 2106844 h 2344739"/>
              <a:gd name="connsiteX168" fmla="*/ 4065510 w 12192001"/>
              <a:gd name="connsiteY168" fmla="*/ 2105400 h 2344739"/>
              <a:gd name="connsiteX169" fmla="*/ 4058954 w 12192001"/>
              <a:gd name="connsiteY169" fmla="*/ 2105618 h 2344739"/>
              <a:gd name="connsiteX170" fmla="*/ 4042364 w 12192001"/>
              <a:gd name="connsiteY170" fmla="*/ 2103997 h 2344739"/>
              <a:gd name="connsiteX171" fmla="*/ 4036997 w 12192001"/>
              <a:gd name="connsiteY171" fmla="*/ 2101563 h 2344739"/>
              <a:gd name="connsiteX172" fmla="*/ 4035363 w 12192001"/>
              <a:gd name="connsiteY172" fmla="*/ 2097896 h 2344739"/>
              <a:gd name="connsiteX173" fmla="*/ 4033778 w 12192001"/>
              <a:gd name="connsiteY173" fmla="*/ 2098131 h 2344739"/>
              <a:gd name="connsiteX174" fmla="*/ 4004538 w 12192001"/>
              <a:gd name="connsiteY174" fmla="*/ 2085563 h 2344739"/>
              <a:gd name="connsiteX175" fmla="*/ 3936846 w 12192001"/>
              <a:gd name="connsiteY175" fmla="*/ 2068106 h 2344739"/>
              <a:gd name="connsiteX176" fmla="*/ 3897275 w 12192001"/>
              <a:gd name="connsiteY176" fmla="*/ 2062451 h 2344739"/>
              <a:gd name="connsiteX177" fmla="*/ 3789760 w 12192001"/>
              <a:gd name="connsiteY177" fmla="*/ 2042213 h 2344739"/>
              <a:gd name="connsiteX178" fmla="*/ 3682513 w 12192001"/>
              <a:gd name="connsiteY178" fmla="*/ 2018290 h 2344739"/>
              <a:gd name="connsiteX179" fmla="*/ 3610035 w 12192001"/>
              <a:gd name="connsiteY179" fmla="*/ 1986019 h 2344739"/>
              <a:gd name="connsiteX180" fmla="*/ 3603855 w 12192001"/>
              <a:gd name="connsiteY180" fmla="*/ 1987381 h 2344739"/>
              <a:gd name="connsiteX181" fmla="*/ 3594736 w 12192001"/>
              <a:gd name="connsiteY181" fmla="*/ 1987545 h 2344739"/>
              <a:gd name="connsiteX182" fmla="*/ 3594501 w 12192001"/>
              <a:gd name="connsiteY182" fmla="*/ 1987276 h 2344739"/>
              <a:gd name="connsiteX183" fmla="*/ 3585978 w 12192001"/>
              <a:gd name="connsiteY183" fmla="*/ 1987966 h 2344739"/>
              <a:gd name="connsiteX184" fmla="*/ 3536135 w 12192001"/>
              <a:gd name="connsiteY184" fmla="*/ 1978267 h 2344739"/>
              <a:gd name="connsiteX185" fmla="*/ 3473223 w 12192001"/>
              <a:gd name="connsiteY185" fmla="*/ 1974606 h 2344739"/>
              <a:gd name="connsiteX186" fmla="*/ 3400728 w 12192001"/>
              <a:gd name="connsiteY186" fmla="*/ 1962558 h 2344739"/>
              <a:gd name="connsiteX187" fmla="*/ 3363888 w 12192001"/>
              <a:gd name="connsiteY187" fmla="*/ 1979510 h 2344739"/>
              <a:gd name="connsiteX188" fmla="*/ 3344026 w 12192001"/>
              <a:gd name="connsiteY188" fmla="*/ 1981192 h 2344739"/>
              <a:gd name="connsiteX189" fmla="*/ 3341698 w 12192001"/>
              <a:gd name="connsiteY189" fmla="*/ 1980217 h 2344739"/>
              <a:gd name="connsiteX190" fmla="*/ 3262356 w 12192001"/>
              <a:gd name="connsiteY190" fmla="*/ 1986094 h 2344739"/>
              <a:gd name="connsiteX191" fmla="*/ 3142556 w 12192001"/>
              <a:gd name="connsiteY191" fmla="*/ 1993869 h 2344739"/>
              <a:gd name="connsiteX192" fmla="*/ 3030291 w 12192001"/>
              <a:gd name="connsiteY192" fmla="*/ 1996512 h 2344739"/>
              <a:gd name="connsiteX193" fmla="*/ 2781569 w 12192001"/>
              <a:gd name="connsiteY193" fmla="*/ 2018333 h 2344739"/>
              <a:gd name="connsiteX194" fmla="*/ 2646527 w 12192001"/>
              <a:gd name="connsiteY194" fmla="*/ 2028869 h 2344739"/>
              <a:gd name="connsiteX195" fmla="*/ 2568028 w 12192001"/>
              <a:gd name="connsiteY195" fmla="*/ 2002628 h 2344739"/>
              <a:gd name="connsiteX196" fmla="*/ 2443255 w 12192001"/>
              <a:gd name="connsiteY196" fmla="*/ 2016529 h 2344739"/>
              <a:gd name="connsiteX197" fmla="*/ 2315112 w 12192001"/>
              <a:gd name="connsiteY197" fmla="*/ 2024996 h 2344739"/>
              <a:gd name="connsiteX198" fmla="*/ 2208578 w 12192001"/>
              <a:gd name="connsiteY198" fmla="*/ 2019763 h 2344739"/>
              <a:gd name="connsiteX199" fmla="*/ 2094665 w 12192001"/>
              <a:gd name="connsiteY199" fmla="*/ 2003052 h 2344739"/>
              <a:gd name="connsiteX200" fmla="*/ 1997356 w 12192001"/>
              <a:gd name="connsiteY200" fmla="*/ 1995032 h 2344739"/>
              <a:gd name="connsiteX201" fmla="*/ 1928172 w 12192001"/>
              <a:gd name="connsiteY201" fmla="*/ 2016977 h 2344739"/>
              <a:gd name="connsiteX202" fmla="*/ 1921650 w 12192001"/>
              <a:gd name="connsiteY202" fmla="*/ 2012146 h 2344739"/>
              <a:gd name="connsiteX203" fmla="*/ 1873080 w 12192001"/>
              <a:gd name="connsiteY203" fmla="*/ 2013741 h 2344739"/>
              <a:gd name="connsiteX204" fmla="*/ 1786655 w 12192001"/>
              <a:gd name="connsiteY204" fmla="*/ 2041363 h 2344739"/>
              <a:gd name="connsiteX205" fmla="*/ 1738204 w 12192001"/>
              <a:gd name="connsiteY205" fmla="*/ 2036312 h 2344739"/>
              <a:gd name="connsiteX206" fmla="*/ 1675071 w 12192001"/>
              <a:gd name="connsiteY206" fmla="*/ 2019963 h 2344739"/>
              <a:gd name="connsiteX207" fmla="*/ 1608669 w 12192001"/>
              <a:gd name="connsiteY207" fmla="*/ 2013066 h 2344739"/>
              <a:gd name="connsiteX208" fmla="*/ 1496110 w 12192001"/>
              <a:gd name="connsiteY208" fmla="*/ 1987476 h 2344739"/>
              <a:gd name="connsiteX209" fmla="*/ 1149979 w 12192001"/>
              <a:gd name="connsiteY209" fmla="*/ 1938041 h 2344739"/>
              <a:gd name="connsiteX210" fmla="*/ 858269 w 12192001"/>
              <a:gd name="connsiteY210" fmla="*/ 1928608 h 2344739"/>
              <a:gd name="connsiteX211" fmla="*/ 837540 w 12192001"/>
              <a:gd name="connsiteY211" fmla="*/ 1929821 h 2344739"/>
              <a:gd name="connsiteX212" fmla="*/ 816809 w 12192001"/>
              <a:gd name="connsiteY212" fmla="*/ 1927857 h 2344739"/>
              <a:gd name="connsiteX213" fmla="*/ 811506 w 12192001"/>
              <a:gd name="connsiteY213" fmla="*/ 1930751 h 2344739"/>
              <a:gd name="connsiteX214" fmla="*/ 797041 w 12192001"/>
              <a:gd name="connsiteY214" fmla="*/ 1930446 h 2344739"/>
              <a:gd name="connsiteX215" fmla="*/ 767901 w 12192001"/>
              <a:gd name="connsiteY215" fmla="*/ 1932653 h 2344739"/>
              <a:gd name="connsiteX216" fmla="*/ 763053 w 12192001"/>
              <a:gd name="connsiteY216" fmla="*/ 1930432 h 2344739"/>
              <a:gd name="connsiteX217" fmla="*/ 720047 w 12192001"/>
              <a:gd name="connsiteY217" fmla="*/ 1929661 h 2344739"/>
              <a:gd name="connsiteX218" fmla="*/ 719742 w 12192001"/>
              <a:gd name="connsiteY218" fmla="*/ 1928399 h 2344739"/>
              <a:gd name="connsiteX219" fmla="*/ 708875 w 12192001"/>
              <a:gd name="connsiteY219" fmla="*/ 1922722 h 2344739"/>
              <a:gd name="connsiteX220" fmla="*/ 596792 w 12192001"/>
              <a:gd name="connsiteY220" fmla="*/ 1879864 h 2344739"/>
              <a:gd name="connsiteX221" fmla="*/ 578535 w 12192001"/>
              <a:gd name="connsiteY221" fmla="*/ 1877212 h 2344739"/>
              <a:gd name="connsiteX222" fmla="*/ 571717 w 12192001"/>
              <a:gd name="connsiteY222" fmla="*/ 1877401 h 2344739"/>
              <a:gd name="connsiteX223" fmla="*/ 445099 w 12192001"/>
              <a:gd name="connsiteY223" fmla="*/ 1839371 h 2344739"/>
              <a:gd name="connsiteX224" fmla="*/ 404015 w 12192001"/>
              <a:gd name="connsiteY224" fmla="*/ 1833548 h 2344739"/>
              <a:gd name="connsiteX225" fmla="*/ 292435 w 12192001"/>
              <a:gd name="connsiteY225" fmla="*/ 1812852 h 2344739"/>
              <a:gd name="connsiteX226" fmla="*/ 118381 w 12192001"/>
              <a:gd name="connsiteY226" fmla="*/ 1761047 h 2344739"/>
              <a:gd name="connsiteX227" fmla="*/ 15526 w 12192001"/>
              <a:gd name="connsiteY227" fmla="*/ 1758191 h 2344739"/>
              <a:gd name="connsiteX228" fmla="*/ 2 w 12192001"/>
              <a:gd name="connsiteY228" fmla="*/ 1752722 h 2344739"/>
              <a:gd name="connsiteX229" fmla="*/ 1 w 12192001"/>
              <a:gd name="connsiteY229" fmla="*/ 762497 h 2344739"/>
              <a:gd name="connsiteX230" fmla="*/ 0 w 12192001"/>
              <a:gd name="connsiteY230" fmla="*/ 762497 h 2344739"/>
              <a:gd name="connsiteX231" fmla="*/ 0 w 12192001"/>
              <a:gd name="connsiteY231" fmla="*/ 222213 h 2344739"/>
              <a:gd name="connsiteX232" fmla="*/ 0 w 12192001"/>
              <a:gd name="connsiteY232"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312180 w 12192001"/>
              <a:gd name="connsiteY110" fmla="*/ 2132873 h 2344739"/>
              <a:gd name="connsiteX111" fmla="*/ 7310853 w 12192001"/>
              <a:gd name="connsiteY111" fmla="*/ 2131431 h 2344739"/>
              <a:gd name="connsiteX112" fmla="*/ 7218559 w 12192001"/>
              <a:gd name="connsiteY112" fmla="*/ 2156680 h 2344739"/>
              <a:gd name="connsiteX113" fmla="*/ 7201101 w 12192001"/>
              <a:gd name="connsiteY113" fmla="*/ 2161230 h 2344739"/>
              <a:gd name="connsiteX114" fmla="*/ 7197004 w 12192001"/>
              <a:gd name="connsiteY114" fmla="*/ 2166588 h 2344739"/>
              <a:gd name="connsiteX115" fmla="*/ 7170808 w 12192001"/>
              <a:gd name="connsiteY115" fmla="*/ 2171236 h 2344739"/>
              <a:gd name="connsiteX116" fmla="*/ 7096988 w 12192001"/>
              <a:gd name="connsiteY116" fmla="*/ 2183464 h 2344739"/>
              <a:gd name="connsiteX117" fmla="*/ 7018496 w 12192001"/>
              <a:gd name="connsiteY117" fmla="*/ 2183090 h 2344739"/>
              <a:gd name="connsiteX118" fmla="*/ 6904146 w 12192001"/>
              <a:gd name="connsiteY118" fmla="*/ 2212596 h 2344739"/>
              <a:gd name="connsiteX119" fmla="*/ 6708222 w 12192001"/>
              <a:gd name="connsiteY119" fmla="*/ 2240551 h 2344739"/>
              <a:gd name="connsiteX120" fmla="*/ 6549454 w 12192001"/>
              <a:gd name="connsiteY120" fmla="*/ 2269327 h 2344739"/>
              <a:gd name="connsiteX121" fmla="*/ 6317560 w 12192001"/>
              <a:gd name="connsiteY121" fmla="*/ 2316127 h 2344739"/>
              <a:gd name="connsiteX122" fmla="*/ 6168674 w 12192001"/>
              <a:gd name="connsiteY122" fmla="*/ 2318214 h 2344739"/>
              <a:gd name="connsiteX123" fmla="*/ 6073848 w 12192001"/>
              <a:gd name="connsiteY123" fmla="*/ 2338676 h 2344739"/>
              <a:gd name="connsiteX124" fmla="*/ 6068529 w 12192001"/>
              <a:gd name="connsiteY124" fmla="*/ 2337139 h 2344739"/>
              <a:gd name="connsiteX125" fmla="*/ 6048638 w 12192001"/>
              <a:gd name="connsiteY125" fmla="*/ 2337822 h 2344739"/>
              <a:gd name="connsiteX126" fmla="*/ 6041285 w 12192001"/>
              <a:gd name="connsiteY126" fmla="*/ 2329473 h 2344739"/>
              <a:gd name="connsiteX127" fmla="*/ 6010090 w 12192001"/>
              <a:gd name="connsiteY127" fmla="*/ 2324380 h 2344739"/>
              <a:gd name="connsiteX128" fmla="*/ 5957375 w 12192001"/>
              <a:gd name="connsiteY128" fmla="*/ 2328024 h 2344739"/>
              <a:gd name="connsiteX129" fmla="*/ 5758919 w 12192001"/>
              <a:gd name="connsiteY129" fmla="*/ 2343716 h 2344739"/>
              <a:gd name="connsiteX130" fmla="*/ 5626960 w 12192001"/>
              <a:gd name="connsiteY130" fmla="*/ 2344739 h 2344739"/>
              <a:gd name="connsiteX131" fmla="*/ 5470906 w 12192001"/>
              <a:gd name="connsiteY131" fmla="*/ 2330719 h 2344739"/>
              <a:gd name="connsiteX132" fmla="*/ 5432761 w 12192001"/>
              <a:gd name="connsiteY132" fmla="*/ 2319466 h 2344739"/>
              <a:gd name="connsiteX133" fmla="*/ 5381669 w 12192001"/>
              <a:gd name="connsiteY133" fmla="*/ 2301764 h 2344739"/>
              <a:gd name="connsiteX134" fmla="*/ 5261764 w 12192001"/>
              <a:gd name="connsiteY134" fmla="*/ 2281347 h 2344739"/>
              <a:gd name="connsiteX135" fmla="*/ 5222961 w 12192001"/>
              <a:gd name="connsiteY135" fmla="*/ 2270223 h 2344739"/>
              <a:gd name="connsiteX136" fmla="*/ 5174660 w 12192001"/>
              <a:gd name="connsiteY136" fmla="*/ 2267233 h 2344739"/>
              <a:gd name="connsiteX137" fmla="*/ 5156554 w 12192001"/>
              <a:gd name="connsiteY137" fmla="*/ 2260010 h 2344739"/>
              <a:gd name="connsiteX138" fmla="*/ 5142599 w 12192001"/>
              <a:gd name="connsiteY138" fmla="*/ 2256610 h 2344739"/>
              <a:gd name="connsiteX139" fmla="*/ 5139596 w 12192001"/>
              <a:gd name="connsiteY139" fmla="*/ 2254509 h 2344739"/>
              <a:gd name="connsiteX140" fmla="*/ 5121659 w 12192001"/>
              <a:gd name="connsiteY140" fmla="*/ 2243656 h 2344739"/>
              <a:gd name="connsiteX141" fmla="*/ 5065790 w 12192001"/>
              <a:gd name="connsiteY141" fmla="*/ 2250227 h 2344739"/>
              <a:gd name="connsiteX142" fmla="*/ 5011514 w 12192001"/>
              <a:gd name="connsiteY142" fmla="*/ 2233846 h 2344739"/>
              <a:gd name="connsiteX143" fmla="*/ 4840441 w 12192001"/>
              <a:gd name="connsiteY143" fmla="*/ 2209829 h 2344739"/>
              <a:gd name="connsiteX144" fmla="*/ 4762447 w 12192001"/>
              <a:gd name="connsiteY144" fmla="*/ 2182061 h 2344739"/>
              <a:gd name="connsiteX145" fmla="*/ 4723186 w 12192001"/>
              <a:gd name="connsiteY145" fmla="*/ 2173047 h 2344739"/>
              <a:gd name="connsiteX146" fmla="*/ 4721176 w 12192001"/>
              <a:gd name="connsiteY146" fmla="*/ 2172298 h 2344739"/>
              <a:gd name="connsiteX147" fmla="*/ 4722111 w 12192001"/>
              <a:gd name="connsiteY147" fmla="*/ 2172087 h 2344739"/>
              <a:gd name="connsiteX148" fmla="*/ 4717202 w 12192001"/>
              <a:gd name="connsiteY148" fmla="*/ 2170817 h 2344739"/>
              <a:gd name="connsiteX149" fmla="*/ 4721176 w 12192001"/>
              <a:gd name="connsiteY149" fmla="*/ 2172298 h 2344739"/>
              <a:gd name="connsiteX150" fmla="*/ 4715526 w 12192001"/>
              <a:gd name="connsiteY150" fmla="*/ 2173573 h 2344739"/>
              <a:gd name="connsiteX151" fmla="*/ 4515814 w 12192001"/>
              <a:gd name="connsiteY151" fmla="*/ 2163671 h 2344739"/>
              <a:gd name="connsiteX152" fmla="*/ 4428543 w 12192001"/>
              <a:gd name="connsiteY152" fmla="*/ 2153020 h 2344739"/>
              <a:gd name="connsiteX153" fmla="*/ 4362875 w 12192001"/>
              <a:gd name="connsiteY153" fmla="*/ 2151674 h 2344739"/>
              <a:gd name="connsiteX154" fmla="*/ 4316966 w 12192001"/>
              <a:gd name="connsiteY154" fmla="*/ 2158289 h 2344739"/>
              <a:gd name="connsiteX155" fmla="*/ 4315110 w 12192001"/>
              <a:gd name="connsiteY155" fmla="*/ 2156948 h 2344739"/>
              <a:gd name="connsiteX156" fmla="*/ 4295144 w 12192001"/>
              <a:gd name="connsiteY156" fmla="*/ 2155069 h 2344739"/>
              <a:gd name="connsiteX157" fmla="*/ 4290064 w 12192001"/>
              <a:gd name="connsiteY157" fmla="*/ 2157986 h 2344739"/>
              <a:gd name="connsiteX158" fmla="*/ 4276142 w 12192001"/>
              <a:gd name="connsiteY158" fmla="*/ 2157740 h 2344739"/>
              <a:gd name="connsiteX159" fmla="*/ 4248117 w 12192001"/>
              <a:gd name="connsiteY159" fmla="*/ 2160064 h 2344739"/>
              <a:gd name="connsiteX160" fmla="*/ 4202051 w 12192001"/>
              <a:gd name="connsiteY160" fmla="*/ 2157269 h 2344739"/>
              <a:gd name="connsiteX161" fmla="*/ 4201745 w 12192001"/>
              <a:gd name="connsiteY161" fmla="*/ 2156010 h 2344739"/>
              <a:gd name="connsiteX162" fmla="*/ 4191248 w 12192001"/>
              <a:gd name="connsiteY162" fmla="*/ 2150376 h 2344739"/>
              <a:gd name="connsiteX163" fmla="*/ 4142745 w 12192001"/>
              <a:gd name="connsiteY163" fmla="*/ 2134511 h 2344739"/>
              <a:gd name="connsiteX164" fmla="*/ 4083097 w 12192001"/>
              <a:gd name="connsiteY164" fmla="*/ 2107978 h 2344739"/>
              <a:gd name="connsiteX165" fmla="*/ 4074546 w 12192001"/>
              <a:gd name="connsiteY165" fmla="*/ 2107143 h 2344739"/>
              <a:gd name="connsiteX166" fmla="*/ 4074427 w 12192001"/>
              <a:gd name="connsiteY166" fmla="*/ 2106844 h 2344739"/>
              <a:gd name="connsiteX167" fmla="*/ 4065510 w 12192001"/>
              <a:gd name="connsiteY167" fmla="*/ 2105400 h 2344739"/>
              <a:gd name="connsiteX168" fmla="*/ 4058954 w 12192001"/>
              <a:gd name="connsiteY168" fmla="*/ 2105618 h 2344739"/>
              <a:gd name="connsiteX169" fmla="*/ 4042364 w 12192001"/>
              <a:gd name="connsiteY169" fmla="*/ 2103997 h 2344739"/>
              <a:gd name="connsiteX170" fmla="*/ 4036997 w 12192001"/>
              <a:gd name="connsiteY170" fmla="*/ 2101563 h 2344739"/>
              <a:gd name="connsiteX171" fmla="*/ 4035363 w 12192001"/>
              <a:gd name="connsiteY171" fmla="*/ 2097896 h 2344739"/>
              <a:gd name="connsiteX172" fmla="*/ 4033778 w 12192001"/>
              <a:gd name="connsiteY172" fmla="*/ 2098131 h 2344739"/>
              <a:gd name="connsiteX173" fmla="*/ 4004538 w 12192001"/>
              <a:gd name="connsiteY173" fmla="*/ 2085563 h 2344739"/>
              <a:gd name="connsiteX174" fmla="*/ 3936846 w 12192001"/>
              <a:gd name="connsiteY174" fmla="*/ 2068106 h 2344739"/>
              <a:gd name="connsiteX175" fmla="*/ 3897275 w 12192001"/>
              <a:gd name="connsiteY175" fmla="*/ 2062451 h 2344739"/>
              <a:gd name="connsiteX176" fmla="*/ 3789760 w 12192001"/>
              <a:gd name="connsiteY176" fmla="*/ 2042213 h 2344739"/>
              <a:gd name="connsiteX177" fmla="*/ 3682513 w 12192001"/>
              <a:gd name="connsiteY177" fmla="*/ 2018290 h 2344739"/>
              <a:gd name="connsiteX178" fmla="*/ 3610035 w 12192001"/>
              <a:gd name="connsiteY178" fmla="*/ 1986019 h 2344739"/>
              <a:gd name="connsiteX179" fmla="*/ 3603855 w 12192001"/>
              <a:gd name="connsiteY179" fmla="*/ 1987381 h 2344739"/>
              <a:gd name="connsiteX180" fmla="*/ 3594736 w 12192001"/>
              <a:gd name="connsiteY180" fmla="*/ 1987545 h 2344739"/>
              <a:gd name="connsiteX181" fmla="*/ 3594501 w 12192001"/>
              <a:gd name="connsiteY181" fmla="*/ 1987276 h 2344739"/>
              <a:gd name="connsiteX182" fmla="*/ 3585978 w 12192001"/>
              <a:gd name="connsiteY182" fmla="*/ 1987966 h 2344739"/>
              <a:gd name="connsiteX183" fmla="*/ 3536135 w 12192001"/>
              <a:gd name="connsiteY183" fmla="*/ 1978267 h 2344739"/>
              <a:gd name="connsiteX184" fmla="*/ 3473223 w 12192001"/>
              <a:gd name="connsiteY184" fmla="*/ 1974606 h 2344739"/>
              <a:gd name="connsiteX185" fmla="*/ 3400728 w 12192001"/>
              <a:gd name="connsiteY185" fmla="*/ 1962558 h 2344739"/>
              <a:gd name="connsiteX186" fmla="*/ 3363888 w 12192001"/>
              <a:gd name="connsiteY186" fmla="*/ 1979510 h 2344739"/>
              <a:gd name="connsiteX187" fmla="*/ 3344026 w 12192001"/>
              <a:gd name="connsiteY187" fmla="*/ 1981192 h 2344739"/>
              <a:gd name="connsiteX188" fmla="*/ 3341698 w 12192001"/>
              <a:gd name="connsiteY188" fmla="*/ 1980217 h 2344739"/>
              <a:gd name="connsiteX189" fmla="*/ 3262356 w 12192001"/>
              <a:gd name="connsiteY189" fmla="*/ 1986094 h 2344739"/>
              <a:gd name="connsiteX190" fmla="*/ 3142556 w 12192001"/>
              <a:gd name="connsiteY190" fmla="*/ 1993869 h 2344739"/>
              <a:gd name="connsiteX191" fmla="*/ 3030291 w 12192001"/>
              <a:gd name="connsiteY191" fmla="*/ 1996512 h 2344739"/>
              <a:gd name="connsiteX192" fmla="*/ 2781569 w 12192001"/>
              <a:gd name="connsiteY192" fmla="*/ 2018333 h 2344739"/>
              <a:gd name="connsiteX193" fmla="*/ 2646527 w 12192001"/>
              <a:gd name="connsiteY193" fmla="*/ 2028869 h 2344739"/>
              <a:gd name="connsiteX194" fmla="*/ 2568028 w 12192001"/>
              <a:gd name="connsiteY194" fmla="*/ 2002628 h 2344739"/>
              <a:gd name="connsiteX195" fmla="*/ 2443255 w 12192001"/>
              <a:gd name="connsiteY195" fmla="*/ 2016529 h 2344739"/>
              <a:gd name="connsiteX196" fmla="*/ 2315112 w 12192001"/>
              <a:gd name="connsiteY196" fmla="*/ 2024996 h 2344739"/>
              <a:gd name="connsiteX197" fmla="*/ 2208578 w 12192001"/>
              <a:gd name="connsiteY197" fmla="*/ 2019763 h 2344739"/>
              <a:gd name="connsiteX198" fmla="*/ 2094665 w 12192001"/>
              <a:gd name="connsiteY198" fmla="*/ 2003052 h 2344739"/>
              <a:gd name="connsiteX199" fmla="*/ 1997356 w 12192001"/>
              <a:gd name="connsiteY199" fmla="*/ 1995032 h 2344739"/>
              <a:gd name="connsiteX200" fmla="*/ 1928172 w 12192001"/>
              <a:gd name="connsiteY200" fmla="*/ 2016977 h 2344739"/>
              <a:gd name="connsiteX201" fmla="*/ 1921650 w 12192001"/>
              <a:gd name="connsiteY201" fmla="*/ 2012146 h 2344739"/>
              <a:gd name="connsiteX202" fmla="*/ 1873080 w 12192001"/>
              <a:gd name="connsiteY202" fmla="*/ 2013741 h 2344739"/>
              <a:gd name="connsiteX203" fmla="*/ 1786655 w 12192001"/>
              <a:gd name="connsiteY203" fmla="*/ 2041363 h 2344739"/>
              <a:gd name="connsiteX204" fmla="*/ 1738204 w 12192001"/>
              <a:gd name="connsiteY204" fmla="*/ 2036312 h 2344739"/>
              <a:gd name="connsiteX205" fmla="*/ 1675071 w 12192001"/>
              <a:gd name="connsiteY205" fmla="*/ 2019963 h 2344739"/>
              <a:gd name="connsiteX206" fmla="*/ 1608669 w 12192001"/>
              <a:gd name="connsiteY206" fmla="*/ 2013066 h 2344739"/>
              <a:gd name="connsiteX207" fmla="*/ 1496110 w 12192001"/>
              <a:gd name="connsiteY207" fmla="*/ 1987476 h 2344739"/>
              <a:gd name="connsiteX208" fmla="*/ 1149979 w 12192001"/>
              <a:gd name="connsiteY208" fmla="*/ 1938041 h 2344739"/>
              <a:gd name="connsiteX209" fmla="*/ 858269 w 12192001"/>
              <a:gd name="connsiteY209" fmla="*/ 1928608 h 2344739"/>
              <a:gd name="connsiteX210" fmla="*/ 837540 w 12192001"/>
              <a:gd name="connsiteY210" fmla="*/ 1929821 h 2344739"/>
              <a:gd name="connsiteX211" fmla="*/ 816809 w 12192001"/>
              <a:gd name="connsiteY211" fmla="*/ 1927857 h 2344739"/>
              <a:gd name="connsiteX212" fmla="*/ 811506 w 12192001"/>
              <a:gd name="connsiteY212" fmla="*/ 1930751 h 2344739"/>
              <a:gd name="connsiteX213" fmla="*/ 797041 w 12192001"/>
              <a:gd name="connsiteY213" fmla="*/ 1930446 h 2344739"/>
              <a:gd name="connsiteX214" fmla="*/ 767901 w 12192001"/>
              <a:gd name="connsiteY214" fmla="*/ 1932653 h 2344739"/>
              <a:gd name="connsiteX215" fmla="*/ 763053 w 12192001"/>
              <a:gd name="connsiteY215" fmla="*/ 1930432 h 2344739"/>
              <a:gd name="connsiteX216" fmla="*/ 720047 w 12192001"/>
              <a:gd name="connsiteY216" fmla="*/ 1929661 h 2344739"/>
              <a:gd name="connsiteX217" fmla="*/ 719742 w 12192001"/>
              <a:gd name="connsiteY217" fmla="*/ 1928399 h 2344739"/>
              <a:gd name="connsiteX218" fmla="*/ 708875 w 12192001"/>
              <a:gd name="connsiteY218" fmla="*/ 1922722 h 2344739"/>
              <a:gd name="connsiteX219" fmla="*/ 596792 w 12192001"/>
              <a:gd name="connsiteY219" fmla="*/ 1879864 h 2344739"/>
              <a:gd name="connsiteX220" fmla="*/ 578535 w 12192001"/>
              <a:gd name="connsiteY220" fmla="*/ 1877212 h 2344739"/>
              <a:gd name="connsiteX221" fmla="*/ 571717 w 12192001"/>
              <a:gd name="connsiteY221" fmla="*/ 1877401 h 2344739"/>
              <a:gd name="connsiteX222" fmla="*/ 445099 w 12192001"/>
              <a:gd name="connsiteY222" fmla="*/ 1839371 h 2344739"/>
              <a:gd name="connsiteX223" fmla="*/ 404015 w 12192001"/>
              <a:gd name="connsiteY223" fmla="*/ 1833548 h 2344739"/>
              <a:gd name="connsiteX224" fmla="*/ 292435 w 12192001"/>
              <a:gd name="connsiteY224" fmla="*/ 1812852 h 2344739"/>
              <a:gd name="connsiteX225" fmla="*/ 118381 w 12192001"/>
              <a:gd name="connsiteY225" fmla="*/ 1761047 h 2344739"/>
              <a:gd name="connsiteX226" fmla="*/ 15526 w 12192001"/>
              <a:gd name="connsiteY226" fmla="*/ 1758191 h 2344739"/>
              <a:gd name="connsiteX227" fmla="*/ 2 w 12192001"/>
              <a:gd name="connsiteY227" fmla="*/ 1752722 h 2344739"/>
              <a:gd name="connsiteX228" fmla="*/ 1 w 12192001"/>
              <a:gd name="connsiteY228" fmla="*/ 762497 h 2344739"/>
              <a:gd name="connsiteX229" fmla="*/ 0 w 12192001"/>
              <a:gd name="connsiteY229" fmla="*/ 762497 h 2344739"/>
              <a:gd name="connsiteX230" fmla="*/ 0 w 12192001"/>
              <a:gd name="connsiteY230" fmla="*/ 222213 h 2344739"/>
              <a:gd name="connsiteX231" fmla="*/ 0 w 12192001"/>
              <a:gd name="connsiteY231"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312180 w 12192001"/>
              <a:gd name="connsiteY110" fmla="*/ 2132873 h 2344739"/>
              <a:gd name="connsiteX111" fmla="*/ 7218559 w 12192001"/>
              <a:gd name="connsiteY111" fmla="*/ 2156680 h 2344739"/>
              <a:gd name="connsiteX112" fmla="*/ 7201101 w 12192001"/>
              <a:gd name="connsiteY112" fmla="*/ 2161230 h 2344739"/>
              <a:gd name="connsiteX113" fmla="*/ 7197004 w 12192001"/>
              <a:gd name="connsiteY113" fmla="*/ 2166588 h 2344739"/>
              <a:gd name="connsiteX114" fmla="*/ 7170808 w 12192001"/>
              <a:gd name="connsiteY114" fmla="*/ 2171236 h 2344739"/>
              <a:gd name="connsiteX115" fmla="*/ 7096988 w 12192001"/>
              <a:gd name="connsiteY115" fmla="*/ 2183464 h 2344739"/>
              <a:gd name="connsiteX116" fmla="*/ 7018496 w 12192001"/>
              <a:gd name="connsiteY116" fmla="*/ 2183090 h 2344739"/>
              <a:gd name="connsiteX117" fmla="*/ 6904146 w 12192001"/>
              <a:gd name="connsiteY117" fmla="*/ 2212596 h 2344739"/>
              <a:gd name="connsiteX118" fmla="*/ 6708222 w 12192001"/>
              <a:gd name="connsiteY118" fmla="*/ 2240551 h 2344739"/>
              <a:gd name="connsiteX119" fmla="*/ 6549454 w 12192001"/>
              <a:gd name="connsiteY119" fmla="*/ 2269327 h 2344739"/>
              <a:gd name="connsiteX120" fmla="*/ 6317560 w 12192001"/>
              <a:gd name="connsiteY120" fmla="*/ 2316127 h 2344739"/>
              <a:gd name="connsiteX121" fmla="*/ 6168674 w 12192001"/>
              <a:gd name="connsiteY121" fmla="*/ 2318214 h 2344739"/>
              <a:gd name="connsiteX122" fmla="*/ 6073848 w 12192001"/>
              <a:gd name="connsiteY122" fmla="*/ 2338676 h 2344739"/>
              <a:gd name="connsiteX123" fmla="*/ 6068529 w 12192001"/>
              <a:gd name="connsiteY123" fmla="*/ 2337139 h 2344739"/>
              <a:gd name="connsiteX124" fmla="*/ 6048638 w 12192001"/>
              <a:gd name="connsiteY124" fmla="*/ 2337822 h 2344739"/>
              <a:gd name="connsiteX125" fmla="*/ 6041285 w 12192001"/>
              <a:gd name="connsiteY125" fmla="*/ 2329473 h 2344739"/>
              <a:gd name="connsiteX126" fmla="*/ 6010090 w 12192001"/>
              <a:gd name="connsiteY126" fmla="*/ 2324380 h 2344739"/>
              <a:gd name="connsiteX127" fmla="*/ 5957375 w 12192001"/>
              <a:gd name="connsiteY127" fmla="*/ 2328024 h 2344739"/>
              <a:gd name="connsiteX128" fmla="*/ 5758919 w 12192001"/>
              <a:gd name="connsiteY128" fmla="*/ 2343716 h 2344739"/>
              <a:gd name="connsiteX129" fmla="*/ 5626960 w 12192001"/>
              <a:gd name="connsiteY129" fmla="*/ 2344739 h 2344739"/>
              <a:gd name="connsiteX130" fmla="*/ 5470906 w 12192001"/>
              <a:gd name="connsiteY130" fmla="*/ 2330719 h 2344739"/>
              <a:gd name="connsiteX131" fmla="*/ 5432761 w 12192001"/>
              <a:gd name="connsiteY131" fmla="*/ 2319466 h 2344739"/>
              <a:gd name="connsiteX132" fmla="*/ 5381669 w 12192001"/>
              <a:gd name="connsiteY132" fmla="*/ 2301764 h 2344739"/>
              <a:gd name="connsiteX133" fmla="*/ 5261764 w 12192001"/>
              <a:gd name="connsiteY133" fmla="*/ 2281347 h 2344739"/>
              <a:gd name="connsiteX134" fmla="*/ 5222961 w 12192001"/>
              <a:gd name="connsiteY134" fmla="*/ 2270223 h 2344739"/>
              <a:gd name="connsiteX135" fmla="*/ 5174660 w 12192001"/>
              <a:gd name="connsiteY135" fmla="*/ 2267233 h 2344739"/>
              <a:gd name="connsiteX136" fmla="*/ 5156554 w 12192001"/>
              <a:gd name="connsiteY136" fmla="*/ 2260010 h 2344739"/>
              <a:gd name="connsiteX137" fmla="*/ 5142599 w 12192001"/>
              <a:gd name="connsiteY137" fmla="*/ 2256610 h 2344739"/>
              <a:gd name="connsiteX138" fmla="*/ 5139596 w 12192001"/>
              <a:gd name="connsiteY138" fmla="*/ 2254509 h 2344739"/>
              <a:gd name="connsiteX139" fmla="*/ 5121659 w 12192001"/>
              <a:gd name="connsiteY139" fmla="*/ 2243656 h 2344739"/>
              <a:gd name="connsiteX140" fmla="*/ 5065790 w 12192001"/>
              <a:gd name="connsiteY140" fmla="*/ 2250227 h 2344739"/>
              <a:gd name="connsiteX141" fmla="*/ 5011514 w 12192001"/>
              <a:gd name="connsiteY141" fmla="*/ 2233846 h 2344739"/>
              <a:gd name="connsiteX142" fmla="*/ 4840441 w 12192001"/>
              <a:gd name="connsiteY142" fmla="*/ 2209829 h 2344739"/>
              <a:gd name="connsiteX143" fmla="*/ 4762447 w 12192001"/>
              <a:gd name="connsiteY143" fmla="*/ 2182061 h 2344739"/>
              <a:gd name="connsiteX144" fmla="*/ 4723186 w 12192001"/>
              <a:gd name="connsiteY144" fmla="*/ 2173047 h 2344739"/>
              <a:gd name="connsiteX145" fmla="*/ 4721176 w 12192001"/>
              <a:gd name="connsiteY145" fmla="*/ 2172298 h 2344739"/>
              <a:gd name="connsiteX146" fmla="*/ 4722111 w 12192001"/>
              <a:gd name="connsiteY146" fmla="*/ 2172087 h 2344739"/>
              <a:gd name="connsiteX147" fmla="*/ 4717202 w 12192001"/>
              <a:gd name="connsiteY147" fmla="*/ 2170817 h 2344739"/>
              <a:gd name="connsiteX148" fmla="*/ 4721176 w 12192001"/>
              <a:gd name="connsiteY148" fmla="*/ 2172298 h 2344739"/>
              <a:gd name="connsiteX149" fmla="*/ 4715526 w 12192001"/>
              <a:gd name="connsiteY149" fmla="*/ 2173573 h 2344739"/>
              <a:gd name="connsiteX150" fmla="*/ 4515814 w 12192001"/>
              <a:gd name="connsiteY150" fmla="*/ 2163671 h 2344739"/>
              <a:gd name="connsiteX151" fmla="*/ 4428543 w 12192001"/>
              <a:gd name="connsiteY151" fmla="*/ 2153020 h 2344739"/>
              <a:gd name="connsiteX152" fmla="*/ 4362875 w 12192001"/>
              <a:gd name="connsiteY152" fmla="*/ 2151674 h 2344739"/>
              <a:gd name="connsiteX153" fmla="*/ 4316966 w 12192001"/>
              <a:gd name="connsiteY153" fmla="*/ 2158289 h 2344739"/>
              <a:gd name="connsiteX154" fmla="*/ 4315110 w 12192001"/>
              <a:gd name="connsiteY154" fmla="*/ 2156948 h 2344739"/>
              <a:gd name="connsiteX155" fmla="*/ 4295144 w 12192001"/>
              <a:gd name="connsiteY155" fmla="*/ 2155069 h 2344739"/>
              <a:gd name="connsiteX156" fmla="*/ 4290064 w 12192001"/>
              <a:gd name="connsiteY156" fmla="*/ 2157986 h 2344739"/>
              <a:gd name="connsiteX157" fmla="*/ 4276142 w 12192001"/>
              <a:gd name="connsiteY157" fmla="*/ 2157740 h 2344739"/>
              <a:gd name="connsiteX158" fmla="*/ 4248117 w 12192001"/>
              <a:gd name="connsiteY158" fmla="*/ 2160064 h 2344739"/>
              <a:gd name="connsiteX159" fmla="*/ 4202051 w 12192001"/>
              <a:gd name="connsiteY159" fmla="*/ 2157269 h 2344739"/>
              <a:gd name="connsiteX160" fmla="*/ 4201745 w 12192001"/>
              <a:gd name="connsiteY160" fmla="*/ 2156010 h 2344739"/>
              <a:gd name="connsiteX161" fmla="*/ 4191248 w 12192001"/>
              <a:gd name="connsiteY161" fmla="*/ 2150376 h 2344739"/>
              <a:gd name="connsiteX162" fmla="*/ 4142745 w 12192001"/>
              <a:gd name="connsiteY162" fmla="*/ 2134511 h 2344739"/>
              <a:gd name="connsiteX163" fmla="*/ 4083097 w 12192001"/>
              <a:gd name="connsiteY163" fmla="*/ 2107978 h 2344739"/>
              <a:gd name="connsiteX164" fmla="*/ 4074546 w 12192001"/>
              <a:gd name="connsiteY164" fmla="*/ 2107143 h 2344739"/>
              <a:gd name="connsiteX165" fmla="*/ 4074427 w 12192001"/>
              <a:gd name="connsiteY165" fmla="*/ 2106844 h 2344739"/>
              <a:gd name="connsiteX166" fmla="*/ 4065510 w 12192001"/>
              <a:gd name="connsiteY166" fmla="*/ 2105400 h 2344739"/>
              <a:gd name="connsiteX167" fmla="*/ 4058954 w 12192001"/>
              <a:gd name="connsiteY167" fmla="*/ 2105618 h 2344739"/>
              <a:gd name="connsiteX168" fmla="*/ 4042364 w 12192001"/>
              <a:gd name="connsiteY168" fmla="*/ 2103997 h 2344739"/>
              <a:gd name="connsiteX169" fmla="*/ 4036997 w 12192001"/>
              <a:gd name="connsiteY169" fmla="*/ 2101563 h 2344739"/>
              <a:gd name="connsiteX170" fmla="*/ 4035363 w 12192001"/>
              <a:gd name="connsiteY170" fmla="*/ 2097896 h 2344739"/>
              <a:gd name="connsiteX171" fmla="*/ 4033778 w 12192001"/>
              <a:gd name="connsiteY171" fmla="*/ 2098131 h 2344739"/>
              <a:gd name="connsiteX172" fmla="*/ 4004538 w 12192001"/>
              <a:gd name="connsiteY172" fmla="*/ 2085563 h 2344739"/>
              <a:gd name="connsiteX173" fmla="*/ 3936846 w 12192001"/>
              <a:gd name="connsiteY173" fmla="*/ 2068106 h 2344739"/>
              <a:gd name="connsiteX174" fmla="*/ 3897275 w 12192001"/>
              <a:gd name="connsiteY174" fmla="*/ 2062451 h 2344739"/>
              <a:gd name="connsiteX175" fmla="*/ 3789760 w 12192001"/>
              <a:gd name="connsiteY175" fmla="*/ 2042213 h 2344739"/>
              <a:gd name="connsiteX176" fmla="*/ 3682513 w 12192001"/>
              <a:gd name="connsiteY176" fmla="*/ 2018290 h 2344739"/>
              <a:gd name="connsiteX177" fmla="*/ 3610035 w 12192001"/>
              <a:gd name="connsiteY177" fmla="*/ 1986019 h 2344739"/>
              <a:gd name="connsiteX178" fmla="*/ 3603855 w 12192001"/>
              <a:gd name="connsiteY178" fmla="*/ 1987381 h 2344739"/>
              <a:gd name="connsiteX179" fmla="*/ 3594736 w 12192001"/>
              <a:gd name="connsiteY179" fmla="*/ 1987545 h 2344739"/>
              <a:gd name="connsiteX180" fmla="*/ 3594501 w 12192001"/>
              <a:gd name="connsiteY180" fmla="*/ 1987276 h 2344739"/>
              <a:gd name="connsiteX181" fmla="*/ 3585978 w 12192001"/>
              <a:gd name="connsiteY181" fmla="*/ 1987966 h 2344739"/>
              <a:gd name="connsiteX182" fmla="*/ 3536135 w 12192001"/>
              <a:gd name="connsiteY182" fmla="*/ 1978267 h 2344739"/>
              <a:gd name="connsiteX183" fmla="*/ 3473223 w 12192001"/>
              <a:gd name="connsiteY183" fmla="*/ 1974606 h 2344739"/>
              <a:gd name="connsiteX184" fmla="*/ 3400728 w 12192001"/>
              <a:gd name="connsiteY184" fmla="*/ 1962558 h 2344739"/>
              <a:gd name="connsiteX185" fmla="*/ 3363888 w 12192001"/>
              <a:gd name="connsiteY185" fmla="*/ 1979510 h 2344739"/>
              <a:gd name="connsiteX186" fmla="*/ 3344026 w 12192001"/>
              <a:gd name="connsiteY186" fmla="*/ 1981192 h 2344739"/>
              <a:gd name="connsiteX187" fmla="*/ 3341698 w 12192001"/>
              <a:gd name="connsiteY187" fmla="*/ 1980217 h 2344739"/>
              <a:gd name="connsiteX188" fmla="*/ 3262356 w 12192001"/>
              <a:gd name="connsiteY188" fmla="*/ 1986094 h 2344739"/>
              <a:gd name="connsiteX189" fmla="*/ 3142556 w 12192001"/>
              <a:gd name="connsiteY189" fmla="*/ 1993869 h 2344739"/>
              <a:gd name="connsiteX190" fmla="*/ 3030291 w 12192001"/>
              <a:gd name="connsiteY190" fmla="*/ 1996512 h 2344739"/>
              <a:gd name="connsiteX191" fmla="*/ 2781569 w 12192001"/>
              <a:gd name="connsiteY191" fmla="*/ 2018333 h 2344739"/>
              <a:gd name="connsiteX192" fmla="*/ 2646527 w 12192001"/>
              <a:gd name="connsiteY192" fmla="*/ 2028869 h 2344739"/>
              <a:gd name="connsiteX193" fmla="*/ 2568028 w 12192001"/>
              <a:gd name="connsiteY193" fmla="*/ 2002628 h 2344739"/>
              <a:gd name="connsiteX194" fmla="*/ 2443255 w 12192001"/>
              <a:gd name="connsiteY194" fmla="*/ 2016529 h 2344739"/>
              <a:gd name="connsiteX195" fmla="*/ 2315112 w 12192001"/>
              <a:gd name="connsiteY195" fmla="*/ 2024996 h 2344739"/>
              <a:gd name="connsiteX196" fmla="*/ 2208578 w 12192001"/>
              <a:gd name="connsiteY196" fmla="*/ 2019763 h 2344739"/>
              <a:gd name="connsiteX197" fmla="*/ 2094665 w 12192001"/>
              <a:gd name="connsiteY197" fmla="*/ 2003052 h 2344739"/>
              <a:gd name="connsiteX198" fmla="*/ 1997356 w 12192001"/>
              <a:gd name="connsiteY198" fmla="*/ 1995032 h 2344739"/>
              <a:gd name="connsiteX199" fmla="*/ 1928172 w 12192001"/>
              <a:gd name="connsiteY199" fmla="*/ 2016977 h 2344739"/>
              <a:gd name="connsiteX200" fmla="*/ 1921650 w 12192001"/>
              <a:gd name="connsiteY200" fmla="*/ 2012146 h 2344739"/>
              <a:gd name="connsiteX201" fmla="*/ 1873080 w 12192001"/>
              <a:gd name="connsiteY201" fmla="*/ 2013741 h 2344739"/>
              <a:gd name="connsiteX202" fmla="*/ 1786655 w 12192001"/>
              <a:gd name="connsiteY202" fmla="*/ 2041363 h 2344739"/>
              <a:gd name="connsiteX203" fmla="*/ 1738204 w 12192001"/>
              <a:gd name="connsiteY203" fmla="*/ 2036312 h 2344739"/>
              <a:gd name="connsiteX204" fmla="*/ 1675071 w 12192001"/>
              <a:gd name="connsiteY204" fmla="*/ 2019963 h 2344739"/>
              <a:gd name="connsiteX205" fmla="*/ 1608669 w 12192001"/>
              <a:gd name="connsiteY205" fmla="*/ 2013066 h 2344739"/>
              <a:gd name="connsiteX206" fmla="*/ 1496110 w 12192001"/>
              <a:gd name="connsiteY206" fmla="*/ 1987476 h 2344739"/>
              <a:gd name="connsiteX207" fmla="*/ 1149979 w 12192001"/>
              <a:gd name="connsiteY207" fmla="*/ 1938041 h 2344739"/>
              <a:gd name="connsiteX208" fmla="*/ 858269 w 12192001"/>
              <a:gd name="connsiteY208" fmla="*/ 1928608 h 2344739"/>
              <a:gd name="connsiteX209" fmla="*/ 837540 w 12192001"/>
              <a:gd name="connsiteY209" fmla="*/ 1929821 h 2344739"/>
              <a:gd name="connsiteX210" fmla="*/ 816809 w 12192001"/>
              <a:gd name="connsiteY210" fmla="*/ 1927857 h 2344739"/>
              <a:gd name="connsiteX211" fmla="*/ 811506 w 12192001"/>
              <a:gd name="connsiteY211" fmla="*/ 1930751 h 2344739"/>
              <a:gd name="connsiteX212" fmla="*/ 797041 w 12192001"/>
              <a:gd name="connsiteY212" fmla="*/ 1930446 h 2344739"/>
              <a:gd name="connsiteX213" fmla="*/ 767901 w 12192001"/>
              <a:gd name="connsiteY213" fmla="*/ 1932653 h 2344739"/>
              <a:gd name="connsiteX214" fmla="*/ 763053 w 12192001"/>
              <a:gd name="connsiteY214" fmla="*/ 1930432 h 2344739"/>
              <a:gd name="connsiteX215" fmla="*/ 720047 w 12192001"/>
              <a:gd name="connsiteY215" fmla="*/ 1929661 h 2344739"/>
              <a:gd name="connsiteX216" fmla="*/ 719742 w 12192001"/>
              <a:gd name="connsiteY216" fmla="*/ 1928399 h 2344739"/>
              <a:gd name="connsiteX217" fmla="*/ 708875 w 12192001"/>
              <a:gd name="connsiteY217" fmla="*/ 1922722 h 2344739"/>
              <a:gd name="connsiteX218" fmla="*/ 596792 w 12192001"/>
              <a:gd name="connsiteY218" fmla="*/ 1879864 h 2344739"/>
              <a:gd name="connsiteX219" fmla="*/ 578535 w 12192001"/>
              <a:gd name="connsiteY219" fmla="*/ 1877212 h 2344739"/>
              <a:gd name="connsiteX220" fmla="*/ 571717 w 12192001"/>
              <a:gd name="connsiteY220" fmla="*/ 1877401 h 2344739"/>
              <a:gd name="connsiteX221" fmla="*/ 445099 w 12192001"/>
              <a:gd name="connsiteY221" fmla="*/ 1839371 h 2344739"/>
              <a:gd name="connsiteX222" fmla="*/ 404015 w 12192001"/>
              <a:gd name="connsiteY222" fmla="*/ 1833548 h 2344739"/>
              <a:gd name="connsiteX223" fmla="*/ 292435 w 12192001"/>
              <a:gd name="connsiteY223" fmla="*/ 1812852 h 2344739"/>
              <a:gd name="connsiteX224" fmla="*/ 118381 w 12192001"/>
              <a:gd name="connsiteY224" fmla="*/ 1761047 h 2344739"/>
              <a:gd name="connsiteX225" fmla="*/ 15526 w 12192001"/>
              <a:gd name="connsiteY225" fmla="*/ 1758191 h 2344739"/>
              <a:gd name="connsiteX226" fmla="*/ 2 w 12192001"/>
              <a:gd name="connsiteY226" fmla="*/ 1752722 h 2344739"/>
              <a:gd name="connsiteX227" fmla="*/ 1 w 12192001"/>
              <a:gd name="connsiteY227" fmla="*/ 762497 h 2344739"/>
              <a:gd name="connsiteX228" fmla="*/ 0 w 12192001"/>
              <a:gd name="connsiteY228" fmla="*/ 762497 h 2344739"/>
              <a:gd name="connsiteX229" fmla="*/ 0 w 12192001"/>
              <a:gd name="connsiteY229" fmla="*/ 222213 h 2344739"/>
              <a:gd name="connsiteX230" fmla="*/ 0 w 12192001"/>
              <a:gd name="connsiteY230"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22499 w 12192001"/>
              <a:gd name="connsiteY25" fmla="*/ 999965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63053 w 12192001"/>
              <a:gd name="connsiteY213" fmla="*/ 1930432 h 2344739"/>
              <a:gd name="connsiteX214" fmla="*/ 720047 w 12192001"/>
              <a:gd name="connsiteY214" fmla="*/ 1929661 h 2344739"/>
              <a:gd name="connsiteX215" fmla="*/ 719742 w 12192001"/>
              <a:gd name="connsiteY215" fmla="*/ 1928399 h 2344739"/>
              <a:gd name="connsiteX216" fmla="*/ 708875 w 12192001"/>
              <a:gd name="connsiteY216" fmla="*/ 1922722 h 2344739"/>
              <a:gd name="connsiteX217" fmla="*/ 596792 w 12192001"/>
              <a:gd name="connsiteY217" fmla="*/ 1879864 h 2344739"/>
              <a:gd name="connsiteX218" fmla="*/ 578535 w 12192001"/>
              <a:gd name="connsiteY218" fmla="*/ 1877212 h 2344739"/>
              <a:gd name="connsiteX219" fmla="*/ 571717 w 12192001"/>
              <a:gd name="connsiteY219" fmla="*/ 1877401 h 2344739"/>
              <a:gd name="connsiteX220" fmla="*/ 445099 w 12192001"/>
              <a:gd name="connsiteY220" fmla="*/ 1839371 h 2344739"/>
              <a:gd name="connsiteX221" fmla="*/ 404015 w 12192001"/>
              <a:gd name="connsiteY221" fmla="*/ 1833548 h 2344739"/>
              <a:gd name="connsiteX222" fmla="*/ 292435 w 12192001"/>
              <a:gd name="connsiteY222" fmla="*/ 1812852 h 2344739"/>
              <a:gd name="connsiteX223" fmla="*/ 118381 w 12192001"/>
              <a:gd name="connsiteY223" fmla="*/ 1761047 h 2344739"/>
              <a:gd name="connsiteX224" fmla="*/ 15526 w 12192001"/>
              <a:gd name="connsiteY224" fmla="*/ 1758191 h 2344739"/>
              <a:gd name="connsiteX225" fmla="*/ 2 w 12192001"/>
              <a:gd name="connsiteY225" fmla="*/ 1752722 h 2344739"/>
              <a:gd name="connsiteX226" fmla="*/ 1 w 12192001"/>
              <a:gd name="connsiteY226" fmla="*/ 762497 h 2344739"/>
              <a:gd name="connsiteX227" fmla="*/ 0 w 12192001"/>
              <a:gd name="connsiteY227" fmla="*/ 762497 h 2344739"/>
              <a:gd name="connsiteX228" fmla="*/ 0 w 12192001"/>
              <a:gd name="connsiteY228" fmla="*/ 222213 h 2344739"/>
              <a:gd name="connsiteX229" fmla="*/ 0 w 12192001"/>
              <a:gd name="connsiteY229"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97041 w 12192001"/>
              <a:gd name="connsiteY211" fmla="*/ 1930446 h 2344739"/>
              <a:gd name="connsiteX212" fmla="*/ 767901 w 12192001"/>
              <a:gd name="connsiteY212" fmla="*/ 1932653 h 2344739"/>
              <a:gd name="connsiteX213" fmla="*/ 720047 w 12192001"/>
              <a:gd name="connsiteY213" fmla="*/ 1929661 h 2344739"/>
              <a:gd name="connsiteX214" fmla="*/ 719742 w 12192001"/>
              <a:gd name="connsiteY214" fmla="*/ 1928399 h 2344739"/>
              <a:gd name="connsiteX215" fmla="*/ 708875 w 12192001"/>
              <a:gd name="connsiteY215" fmla="*/ 1922722 h 2344739"/>
              <a:gd name="connsiteX216" fmla="*/ 596792 w 12192001"/>
              <a:gd name="connsiteY216" fmla="*/ 1879864 h 2344739"/>
              <a:gd name="connsiteX217" fmla="*/ 578535 w 12192001"/>
              <a:gd name="connsiteY217" fmla="*/ 1877212 h 2344739"/>
              <a:gd name="connsiteX218" fmla="*/ 571717 w 12192001"/>
              <a:gd name="connsiteY218" fmla="*/ 1877401 h 2344739"/>
              <a:gd name="connsiteX219" fmla="*/ 445099 w 12192001"/>
              <a:gd name="connsiteY219" fmla="*/ 1839371 h 2344739"/>
              <a:gd name="connsiteX220" fmla="*/ 404015 w 12192001"/>
              <a:gd name="connsiteY220" fmla="*/ 1833548 h 2344739"/>
              <a:gd name="connsiteX221" fmla="*/ 292435 w 12192001"/>
              <a:gd name="connsiteY221" fmla="*/ 1812852 h 2344739"/>
              <a:gd name="connsiteX222" fmla="*/ 118381 w 12192001"/>
              <a:gd name="connsiteY222" fmla="*/ 1761047 h 2344739"/>
              <a:gd name="connsiteX223" fmla="*/ 15526 w 12192001"/>
              <a:gd name="connsiteY223" fmla="*/ 1758191 h 2344739"/>
              <a:gd name="connsiteX224" fmla="*/ 2 w 12192001"/>
              <a:gd name="connsiteY224" fmla="*/ 1752722 h 2344739"/>
              <a:gd name="connsiteX225" fmla="*/ 1 w 12192001"/>
              <a:gd name="connsiteY225" fmla="*/ 762497 h 2344739"/>
              <a:gd name="connsiteX226" fmla="*/ 0 w 12192001"/>
              <a:gd name="connsiteY226" fmla="*/ 762497 h 2344739"/>
              <a:gd name="connsiteX227" fmla="*/ 0 w 12192001"/>
              <a:gd name="connsiteY227" fmla="*/ 222213 h 2344739"/>
              <a:gd name="connsiteX228" fmla="*/ 0 w 12192001"/>
              <a:gd name="connsiteY228"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67901 w 12192001"/>
              <a:gd name="connsiteY211" fmla="*/ 1932653 h 2344739"/>
              <a:gd name="connsiteX212" fmla="*/ 720047 w 12192001"/>
              <a:gd name="connsiteY212" fmla="*/ 1929661 h 2344739"/>
              <a:gd name="connsiteX213" fmla="*/ 719742 w 12192001"/>
              <a:gd name="connsiteY213" fmla="*/ 1928399 h 2344739"/>
              <a:gd name="connsiteX214" fmla="*/ 708875 w 12192001"/>
              <a:gd name="connsiteY214" fmla="*/ 1922722 h 2344739"/>
              <a:gd name="connsiteX215" fmla="*/ 596792 w 12192001"/>
              <a:gd name="connsiteY215" fmla="*/ 1879864 h 2344739"/>
              <a:gd name="connsiteX216" fmla="*/ 578535 w 12192001"/>
              <a:gd name="connsiteY216" fmla="*/ 1877212 h 2344739"/>
              <a:gd name="connsiteX217" fmla="*/ 571717 w 12192001"/>
              <a:gd name="connsiteY217" fmla="*/ 1877401 h 2344739"/>
              <a:gd name="connsiteX218" fmla="*/ 445099 w 12192001"/>
              <a:gd name="connsiteY218" fmla="*/ 1839371 h 2344739"/>
              <a:gd name="connsiteX219" fmla="*/ 404015 w 12192001"/>
              <a:gd name="connsiteY219" fmla="*/ 1833548 h 2344739"/>
              <a:gd name="connsiteX220" fmla="*/ 292435 w 12192001"/>
              <a:gd name="connsiteY220" fmla="*/ 1812852 h 2344739"/>
              <a:gd name="connsiteX221" fmla="*/ 118381 w 12192001"/>
              <a:gd name="connsiteY221" fmla="*/ 1761047 h 2344739"/>
              <a:gd name="connsiteX222" fmla="*/ 15526 w 12192001"/>
              <a:gd name="connsiteY222" fmla="*/ 1758191 h 2344739"/>
              <a:gd name="connsiteX223" fmla="*/ 2 w 12192001"/>
              <a:gd name="connsiteY223" fmla="*/ 1752722 h 2344739"/>
              <a:gd name="connsiteX224" fmla="*/ 1 w 12192001"/>
              <a:gd name="connsiteY224" fmla="*/ 762497 h 2344739"/>
              <a:gd name="connsiteX225" fmla="*/ 0 w 12192001"/>
              <a:gd name="connsiteY225" fmla="*/ 762497 h 2344739"/>
              <a:gd name="connsiteX226" fmla="*/ 0 w 12192001"/>
              <a:gd name="connsiteY226" fmla="*/ 222213 h 2344739"/>
              <a:gd name="connsiteX227" fmla="*/ 0 w 12192001"/>
              <a:gd name="connsiteY227"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20047 w 12192001"/>
              <a:gd name="connsiteY211" fmla="*/ 1929661 h 2344739"/>
              <a:gd name="connsiteX212" fmla="*/ 719742 w 12192001"/>
              <a:gd name="connsiteY212" fmla="*/ 1928399 h 2344739"/>
              <a:gd name="connsiteX213" fmla="*/ 708875 w 12192001"/>
              <a:gd name="connsiteY213" fmla="*/ 1922722 h 2344739"/>
              <a:gd name="connsiteX214" fmla="*/ 596792 w 12192001"/>
              <a:gd name="connsiteY214" fmla="*/ 1879864 h 2344739"/>
              <a:gd name="connsiteX215" fmla="*/ 578535 w 12192001"/>
              <a:gd name="connsiteY215" fmla="*/ 1877212 h 2344739"/>
              <a:gd name="connsiteX216" fmla="*/ 571717 w 12192001"/>
              <a:gd name="connsiteY216" fmla="*/ 1877401 h 2344739"/>
              <a:gd name="connsiteX217" fmla="*/ 445099 w 12192001"/>
              <a:gd name="connsiteY217" fmla="*/ 1839371 h 2344739"/>
              <a:gd name="connsiteX218" fmla="*/ 404015 w 12192001"/>
              <a:gd name="connsiteY218" fmla="*/ 1833548 h 2344739"/>
              <a:gd name="connsiteX219" fmla="*/ 292435 w 12192001"/>
              <a:gd name="connsiteY219" fmla="*/ 1812852 h 2344739"/>
              <a:gd name="connsiteX220" fmla="*/ 118381 w 12192001"/>
              <a:gd name="connsiteY220" fmla="*/ 1761047 h 2344739"/>
              <a:gd name="connsiteX221" fmla="*/ 15526 w 12192001"/>
              <a:gd name="connsiteY221" fmla="*/ 1758191 h 2344739"/>
              <a:gd name="connsiteX222" fmla="*/ 2 w 12192001"/>
              <a:gd name="connsiteY222" fmla="*/ 1752722 h 2344739"/>
              <a:gd name="connsiteX223" fmla="*/ 1 w 12192001"/>
              <a:gd name="connsiteY223" fmla="*/ 762497 h 2344739"/>
              <a:gd name="connsiteX224" fmla="*/ 0 w 12192001"/>
              <a:gd name="connsiteY224" fmla="*/ 762497 h 2344739"/>
              <a:gd name="connsiteX225" fmla="*/ 0 w 12192001"/>
              <a:gd name="connsiteY225" fmla="*/ 222213 h 2344739"/>
              <a:gd name="connsiteX226" fmla="*/ 0 w 12192001"/>
              <a:gd name="connsiteY226" fmla="*/ 0 h 2344739"/>
              <a:gd name="connsiteX0" fmla="*/ 0 w 12192001"/>
              <a:gd name="connsiteY0" fmla="*/ 0 h 2344739"/>
              <a:gd name="connsiteX1" fmla="*/ 12192000 w 12192001"/>
              <a:gd name="connsiteY1" fmla="*/ 0 h 2344739"/>
              <a:gd name="connsiteX2" fmla="*/ 12192000 w 12192001"/>
              <a:gd name="connsiteY2" fmla="*/ 222213 h 2344739"/>
              <a:gd name="connsiteX3" fmla="*/ 12192000 w 12192001"/>
              <a:gd name="connsiteY3" fmla="*/ 389190 h 2344739"/>
              <a:gd name="connsiteX4" fmla="*/ 12192001 w 12192001"/>
              <a:gd name="connsiteY4" fmla="*/ 579739 h 2344739"/>
              <a:gd name="connsiteX5" fmla="*/ 12184838 w 12192001"/>
              <a:gd name="connsiteY5" fmla="*/ 584189 h 2344739"/>
              <a:gd name="connsiteX6" fmla="*/ 12155215 w 12192001"/>
              <a:gd name="connsiteY6" fmla="*/ 597366 h 2344739"/>
              <a:gd name="connsiteX7" fmla="*/ 12138067 w 12192001"/>
              <a:gd name="connsiteY7" fmla="*/ 623179 h 2344739"/>
              <a:gd name="connsiteX8" fmla="*/ 12125179 w 12192001"/>
              <a:gd name="connsiteY8" fmla="*/ 624690 h 2344739"/>
              <a:gd name="connsiteX9" fmla="*/ 12122859 w 12192001"/>
              <a:gd name="connsiteY9" fmla="*/ 624794 h 2344739"/>
              <a:gd name="connsiteX10" fmla="*/ 12115706 w 12192001"/>
              <a:gd name="connsiteY10" fmla="*/ 628608 h 2344739"/>
              <a:gd name="connsiteX11" fmla="*/ 12098349 w 12192001"/>
              <a:gd name="connsiteY11" fmla="*/ 628139 h 2344739"/>
              <a:gd name="connsiteX12" fmla="*/ 12085925 w 12192001"/>
              <a:gd name="connsiteY12" fmla="*/ 636341 h 2344739"/>
              <a:gd name="connsiteX13" fmla="*/ 12029925 w 12192001"/>
              <a:gd name="connsiteY13" fmla="*/ 680009 h 2344739"/>
              <a:gd name="connsiteX14" fmla="*/ 11994685 w 12192001"/>
              <a:gd name="connsiteY14" fmla="*/ 703458 h 2344739"/>
              <a:gd name="connsiteX15" fmla="*/ 11978569 w 12192001"/>
              <a:gd name="connsiteY15" fmla="*/ 708161 h 2344739"/>
              <a:gd name="connsiteX16" fmla="*/ 11957898 w 12192001"/>
              <a:gd name="connsiteY16" fmla="*/ 717558 h 2344739"/>
              <a:gd name="connsiteX17" fmla="*/ 11919306 w 12192001"/>
              <a:gd name="connsiteY17" fmla="*/ 730883 h 2344739"/>
              <a:gd name="connsiteX18" fmla="*/ 11902508 w 12192001"/>
              <a:gd name="connsiteY18" fmla="*/ 742426 h 2344739"/>
              <a:gd name="connsiteX19" fmla="*/ 11893900 w 12192001"/>
              <a:gd name="connsiteY19" fmla="*/ 744791 h 2344739"/>
              <a:gd name="connsiteX20" fmla="*/ 11890820 w 12192001"/>
              <a:gd name="connsiteY20" fmla="*/ 755729 h 2344739"/>
              <a:gd name="connsiteX21" fmla="*/ 11869628 w 12192001"/>
              <a:gd name="connsiteY21" fmla="*/ 777816 h 2344739"/>
              <a:gd name="connsiteX22" fmla="*/ 11812228 w 12192001"/>
              <a:gd name="connsiteY22" fmla="*/ 797659 h 2344739"/>
              <a:gd name="connsiteX23" fmla="*/ 11748619 w 12192001"/>
              <a:gd name="connsiteY23" fmla="*/ 872002 h 2344739"/>
              <a:gd name="connsiteX24" fmla="*/ 11589545 w 12192001"/>
              <a:gd name="connsiteY24" fmla="*/ 963777 h 2344739"/>
              <a:gd name="connsiteX25" fmla="*/ 11505669 w 12192001"/>
              <a:gd name="connsiteY25" fmla="*/ 1033623 h 2344739"/>
              <a:gd name="connsiteX26" fmla="*/ 11279184 w 12192001"/>
              <a:gd name="connsiteY26" fmla="*/ 1223571 h 2344739"/>
              <a:gd name="connsiteX27" fmla="*/ 11227161 w 12192001"/>
              <a:gd name="connsiteY27" fmla="*/ 1276236 h 2344739"/>
              <a:gd name="connsiteX28" fmla="*/ 11216939 w 12192001"/>
              <a:gd name="connsiteY28" fmla="*/ 1275961 h 2344739"/>
              <a:gd name="connsiteX29" fmla="*/ 11216036 w 12192001"/>
              <a:gd name="connsiteY29" fmla="*/ 1275018 h 2344739"/>
              <a:gd name="connsiteX30" fmla="*/ 11187737 w 12192001"/>
              <a:gd name="connsiteY30" fmla="*/ 1292383 h 2344739"/>
              <a:gd name="connsiteX31" fmla="*/ 11183353 w 12192001"/>
              <a:gd name="connsiteY31" fmla="*/ 1292525 h 2344739"/>
              <a:gd name="connsiteX32" fmla="*/ 11165706 w 12192001"/>
              <a:gd name="connsiteY32" fmla="*/ 1306612 h 2344739"/>
              <a:gd name="connsiteX33" fmla="*/ 11156163 w 12192001"/>
              <a:gd name="connsiteY33" fmla="*/ 1312414 h 2344739"/>
              <a:gd name="connsiteX34" fmla="*/ 11154348 w 12192001"/>
              <a:gd name="connsiteY34" fmla="*/ 1317097 h 2344739"/>
              <a:gd name="connsiteX35" fmla="*/ 11139813 w 12192001"/>
              <a:gd name="connsiteY35" fmla="*/ 1324115 h 2344739"/>
              <a:gd name="connsiteX36" fmla="*/ 11137813 w 12192001"/>
              <a:gd name="connsiteY36" fmla="*/ 1323772 h 2344739"/>
              <a:gd name="connsiteX37" fmla="*/ 11127060 w 12192001"/>
              <a:gd name="connsiteY37" fmla="*/ 1333832 h 2344739"/>
              <a:gd name="connsiteX38" fmla="*/ 11119543 w 12192001"/>
              <a:gd name="connsiteY38" fmla="*/ 1347424 h 2344739"/>
              <a:gd name="connsiteX39" fmla="*/ 10893535 w 12192001"/>
              <a:gd name="connsiteY39" fmla="*/ 1473399 h 2344739"/>
              <a:gd name="connsiteX40" fmla="*/ 10772152 w 12192001"/>
              <a:gd name="connsiteY40" fmla="*/ 1523191 h 2344739"/>
              <a:gd name="connsiteX41" fmla="*/ 10626520 w 12192001"/>
              <a:gd name="connsiteY41" fmla="*/ 1559229 h 2344739"/>
              <a:gd name="connsiteX42" fmla="*/ 10580747 w 12192001"/>
              <a:gd name="connsiteY42" fmla="*/ 1568689 h 2344739"/>
              <a:gd name="connsiteX43" fmla="*/ 10546642 w 12192001"/>
              <a:gd name="connsiteY43" fmla="*/ 1598423 h 2344739"/>
              <a:gd name="connsiteX44" fmla="*/ 10528495 w 12192001"/>
              <a:gd name="connsiteY44" fmla="*/ 1596907 h 2344739"/>
              <a:gd name="connsiteX45" fmla="*/ 10525298 w 12192001"/>
              <a:gd name="connsiteY45" fmla="*/ 1596411 h 2344739"/>
              <a:gd name="connsiteX46" fmla="*/ 10513981 w 12192001"/>
              <a:gd name="connsiteY46" fmla="*/ 1599537 h 2344739"/>
              <a:gd name="connsiteX47" fmla="*/ 10490587 w 12192001"/>
              <a:gd name="connsiteY47" fmla="*/ 1594156 h 2344739"/>
              <a:gd name="connsiteX48" fmla="*/ 10470270 w 12192001"/>
              <a:gd name="connsiteY48" fmla="*/ 1601693 h 2344739"/>
              <a:gd name="connsiteX49" fmla="*/ 10375894 w 12192001"/>
              <a:gd name="connsiteY49" fmla="*/ 1644598 h 2344739"/>
              <a:gd name="connsiteX50" fmla="*/ 10318190 w 12192001"/>
              <a:gd name="connsiteY50" fmla="*/ 1666221 h 2344739"/>
              <a:gd name="connsiteX51" fmla="*/ 10294319 w 12192001"/>
              <a:gd name="connsiteY51" fmla="*/ 1668079 h 2344739"/>
              <a:gd name="connsiteX52" fmla="*/ 10262295 w 12192001"/>
              <a:gd name="connsiteY52" fmla="*/ 1674948 h 2344739"/>
              <a:gd name="connsiteX53" fmla="*/ 10204270 w 12192001"/>
              <a:gd name="connsiteY53" fmla="*/ 1682149 h 2344739"/>
              <a:gd name="connsiteX54" fmla="*/ 10176611 w 12192001"/>
              <a:gd name="connsiteY54" fmla="*/ 1692943 h 2344739"/>
              <a:gd name="connsiteX55" fmla="*/ 10163922 w 12192001"/>
              <a:gd name="connsiteY55" fmla="*/ 1693739 h 2344739"/>
              <a:gd name="connsiteX56" fmla="*/ 10155160 w 12192001"/>
              <a:gd name="connsiteY56" fmla="*/ 1707487 h 2344739"/>
              <a:gd name="connsiteX57" fmla="*/ 10117119 w 12192001"/>
              <a:gd name="connsiteY57" fmla="*/ 1731142 h 2344739"/>
              <a:gd name="connsiteX58" fmla="*/ 10100445 w 12192001"/>
              <a:gd name="connsiteY58" fmla="*/ 1742432 h 2344739"/>
              <a:gd name="connsiteX59" fmla="*/ 10082169 w 12192001"/>
              <a:gd name="connsiteY59" fmla="*/ 1743296 h 2344739"/>
              <a:gd name="connsiteX60" fmla="*/ 10039240 w 12192001"/>
              <a:gd name="connsiteY60" fmla="*/ 1741632 h 2344739"/>
              <a:gd name="connsiteX61" fmla="*/ 9960019 w 12192001"/>
              <a:gd name="connsiteY61" fmla="*/ 1757147 h 2344739"/>
              <a:gd name="connsiteX62" fmla="*/ 9847792 w 12192001"/>
              <a:gd name="connsiteY62" fmla="*/ 1763915 h 2344739"/>
              <a:gd name="connsiteX63" fmla="*/ 9728309 w 12192001"/>
              <a:gd name="connsiteY63" fmla="*/ 1784122 h 2344739"/>
              <a:gd name="connsiteX64" fmla="*/ 9584507 w 12192001"/>
              <a:gd name="connsiteY64" fmla="*/ 1795542 h 2344739"/>
              <a:gd name="connsiteX65" fmla="*/ 9343052 w 12192001"/>
              <a:gd name="connsiteY65" fmla="*/ 1841244 h 2344739"/>
              <a:gd name="connsiteX66" fmla="*/ 9231370 w 12192001"/>
              <a:gd name="connsiteY66" fmla="*/ 1893149 h 2344739"/>
              <a:gd name="connsiteX67" fmla="*/ 9194810 w 12192001"/>
              <a:gd name="connsiteY67" fmla="*/ 1903228 h 2344739"/>
              <a:gd name="connsiteX68" fmla="*/ 9189246 w 12192001"/>
              <a:gd name="connsiteY68" fmla="*/ 1912467 h 2344739"/>
              <a:gd name="connsiteX69" fmla="*/ 9113812 w 12192001"/>
              <a:gd name="connsiteY69" fmla="*/ 1919069 h 2344739"/>
              <a:gd name="connsiteX70" fmla="*/ 9053453 w 12192001"/>
              <a:gd name="connsiteY70" fmla="*/ 1910755 h 2344739"/>
              <a:gd name="connsiteX71" fmla="*/ 9005486 w 12192001"/>
              <a:gd name="connsiteY71" fmla="*/ 1914040 h 2344739"/>
              <a:gd name="connsiteX72" fmla="*/ 9005201 w 12192001"/>
              <a:gd name="connsiteY72" fmla="*/ 1913800 h 2344739"/>
              <a:gd name="connsiteX73" fmla="*/ 8996232 w 12192001"/>
              <a:gd name="connsiteY73" fmla="*/ 1915011 h 2344739"/>
              <a:gd name="connsiteX74" fmla="*/ 8990394 w 12192001"/>
              <a:gd name="connsiteY74" fmla="*/ 1917072 h 2344739"/>
              <a:gd name="connsiteX75" fmla="*/ 8974337 w 12192001"/>
              <a:gd name="connsiteY75" fmla="*/ 1920298 h 2344739"/>
              <a:gd name="connsiteX76" fmla="*/ 8968011 w 12192001"/>
              <a:gd name="connsiteY76" fmla="*/ 1919598 h 2344739"/>
              <a:gd name="connsiteX77" fmla="*/ 8963048 w 12192001"/>
              <a:gd name="connsiteY77" fmla="*/ 1917373 h 2344739"/>
              <a:gd name="connsiteX78" fmla="*/ 8928988 w 12192001"/>
              <a:gd name="connsiteY78" fmla="*/ 1914185 h 2344739"/>
              <a:gd name="connsiteX79" fmla="*/ 8752444 w 12192001"/>
              <a:gd name="connsiteY79" fmla="*/ 1933417 h 2344739"/>
              <a:gd name="connsiteX80" fmla="*/ 8707847 w 12192001"/>
              <a:gd name="connsiteY80" fmla="*/ 1935518 h 2344739"/>
              <a:gd name="connsiteX81" fmla="*/ 8596071 w 12192001"/>
              <a:gd name="connsiteY81" fmla="*/ 1944090 h 2344739"/>
              <a:gd name="connsiteX82" fmla="*/ 8525230 w 12192001"/>
              <a:gd name="connsiteY82" fmla="*/ 1929248 h 2344739"/>
              <a:gd name="connsiteX83" fmla="*/ 8510983 w 12192001"/>
              <a:gd name="connsiteY83" fmla="*/ 1935163 h 2344739"/>
              <a:gd name="connsiteX84" fmla="*/ 8506167 w 12192001"/>
              <a:gd name="connsiteY84" fmla="*/ 1938164 h 2344739"/>
              <a:gd name="connsiteX85" fmla="*/ 8497968 w 12192001"/>
              <a:gd name="connsiteY85" fmla="*/ 1940902 h 2344739"/>
              <a:gd name="connsiteX86" fmla="*/ 8497594 w 12192001"/>
              <a:gd name="connsiteY86" fmla="*/ 1940723 h 2344739"/>
              <a:gd name="connsiteX87" fmla="*/ 8490249 w 12192001"/>
              <a:gd name="connsiteY87" fmla="*/ 1943773 h 2344739"/>
              <a:gd name="connsiteX88" fmla="*/ 8367182 w 12192001"/>
              <a:gd name="connsiteY88" fmla="*/ 1957815 h 2344739"/>
              <a:gd name="connsiteX89" fmla="*/ 8353799 w 12192001"/>
              <a:gd name="connsiteY89" fmla="*/ 1958009 h 2344739"/>
              <a:gd name="connsiteX90" fmla="*/ 8352373 w 12192001"/>
              <a:gd name="connsiteY90" fmla="*/ 1957169 h 2344739"/>
              <a:gd name="connsiteX91" fmla="*/ 8320104 w 12192001"/>
              <a:gd name="connsiteY91" fmla="*/ 1974587 h 2344739"/>
              <a:gd name="connsiteX92" fmla="*/ 8314433 w 12192001"/>
              <a:gd name="connsiteY92" fmla="*/ 1974913 h 2344739"/>
              <a:gd name="connsiteX93" fmla="*/ 8295174 w 12192001"/>
              <a:gd name="connsiteY93" fmla="*/ 1988808 h 2344739"/>
              <a:gd name="connsiteX94" fmla="*/ 8284276 w 12192001"/>
              <a:gd name="connsiteY94" fmla="*/ 1994631 h 2344739"/>
              <a:gd name="connsiteX95" fmla="*/ 8283150 w 12192001"/>
              <a:gd name="connsiteY95" fmla="*/ 1999074 h 2344739"/>
              <a:gd name="connsiteX96" fmla="*/ 8266076 w 12192001"/>
              <a:gd name="connsiteY96" fmla="*/ 2006249 h 2344739"/>
              <a:gd name="connsiteX97" fmla="*/ 8263377 w 12192001"/>
              <a:gd name="connsiteY97" fmla="*/ 2006019 h 2344739"/>
              <a:gd name="connsiteX98" fmla="*/ 8252033 w 12192001"/>
              <a:gd name="connsiteY98" fmla="*/ 2015862 h 2344739"/>
              <a:gd name="connsiteX99" fmla="*/ 8245834 w 12192001"/>
              <a:gd name="connsiteY99" fmla="*/ 2028854 h 2344739"/>
              <a:gd name="connsiteX100" fmla="*/ 8090272 w 12192001"/>
              <a:gd name="connsiteY100" fmla="*/ 2075015 h 2344739"/>
              <a:gd name="connsiteX101" fmla="*/ 7905407 w 12192001"/>
              <a:gd name="connsiteY101" fmla="*/ 2116988 h 2344739"/>
              <a:gd name="connsiteX102" fmla="*/ 7718745 w 12192001"/>
              <a:gd name="connsiteY102" fmla="*/ 2142703 h 2344739"/>
              <a:gd name="connsiteX103" fmla="*/ 7614347 w 12192001"/>
              <a:gd name="connsiteY103" fmla="*/ 2139232 h 2344739"/>
              <a:gd name="connsiteX104" fmla="*/ 7527543 w 12192001"/>
              <a:gd name="connsiteY104" fmla="*/ 2145060 h 2344739"/>
              <a:gd name="connsiteX105" fmla="*/ 7519571 w 12192001"/>
              <a:gd name="connsiteY105" fmla="*/ 2147613 h 2344739"/>
              <a:gd name="connsiteX106" fmla="*/ 7507411 w 12192001"/>
              <a:gd name="connsiteY106" fmla="*/ 2148948 h 2344739"/>
              <a:gd name="connsiteX107" fmla="*/ 7507040 w 12192001"/>
              <a:gd name="connsiteY107" fmla="*/ 2148621 h 2344739"/>
              <a:gd name="connsiteX108" fmla="*/ 7495795 w 12192001"/>
              <a:gd name="connsiteY108" fmla="*/ 2150573 h 2344739"/>
              <a:gd name="connsiteX109" fmla="*/ 7405391 w 12192001"/>
              <a:gd name="connsiteY109" fmla="*/ 2142468 h 2344739"/>
              <a:gd name="connsiteX110" fmla="*/ 7218559 w 12192001"/>
              <a:gd name="connsiteY110" fmla="*/ 2156680 h 2344739"/>
              <a:gd name="connsiteX111" fmla="*/ 7201101 w 12192001"/>
              <a:gd name="connsiteY111" fmla="*/ 2161230 h 2344739"/>
              <a:gd name="connsiteX112" fmla="*/ 7197004 w 12192001"/>
              <a:gd name="connsiteY112" fmla="*/ 2166588 h 2344739"/>
              <a:gd name="connsiteX113" fmla="*/ 7170808 w 12192001"/>
              <a:gd name="connsiteY113" fmla="*/ 2171236 h 2344739"/>
              <a:gd name="connsiteX114" fmla="*/ 7096988 w 12192001"/>
              <a:gd name="connsiteY114" fmla="*/ 2183464 h 2344739"/>
              <a:gd name="connsiteX115" fmla="*/ 7018496 w 12192001"/>
              <a:gd name="connsiteY115" fmla="*/ 2183090 h 2344739"/>
              <a:gd name="connsiteX116" fmla="*/ 6904146 w 12192001"/>
              <a:gd name="connsiteY116" fmla="*/ 2212596 h 2344739"/>
              <a:gd name="connsiteX117" fmla="*/ 6708222 w 12192001"/>
              <a:gd name="connsiteY117" fmla="*/ 2240551 h 2344739"/>
              <a:gd name="connsiteX118" fmla="*/ 6549454 w 12192001"/>
              <a:gd name="connsiteY118" fmla="*/ 2269327 h 2344739"/>
              <a:gd name="connsiteX119" fmla="*/ 6317560 w 12192001"/>
              <a:gd name="connsiteY119" fmla="*/ 2316127 h 2344739"/>
              <a:gd name="connsiteX120" fmla="*/ 6168674 w 12192001"/>
              <a:gd name="connsiteY120" fmla="*/ 2318214 h 2344739"/>
              <a:gd name="connsiteX121" fmla="*/ 6073848 w 12192001"/>
              <a:gd name="connsiteY121" fmla="*/ 2338676 h 2344739"/>
              <a:gd name="connsiteX122" fmla="*/ 6068529 w 12192001"/>
              <a:gd name="connsiteY122" fmla="*/ 2337139 h 2344739"/>
              <a:gd name="connsiteX123" fmla="*/ 6048638 w 12192001"/>
              <a:gd name="connsiteY123" fmla="*/ 2337822 h 2344739"/>
              <a:gd name="connsiteX124" fmla="*/ 6041285 w 12192001"/>
              <a:gd name="connsiteY124" fmla="*/ 2329473 h 2344739"/>
              <a:gd name="connsiteX125" fmla="*/ 6010090 w 12192001"/>
              <a:gd name="connsiteY125" fmla="*/ 2324380 h 2344739"/>
              <a:gd name="connsiteX126" fmla="*/ 5957375 w 12192001"/>
              <a:gd name="connsiteY126" fmla="*/ 2328024 h 2344739"/>
              <a:gd name="connsiteX127" fmla="*/ 5758919 w 12192001"/>
              <a:gd name="connsiteY127" fmla="*/ 2343716 h 2344739"/>
              <a:gd name="connsiteX128" fmla="*/ 5626960 w 12192001"/>
              <a:gd name="connsiteY128" fmla="*/ 2344739 h 2344739"/>
              <a:gd name="connsiteX129" fmla="*/ 5470906 w 12192001"/>
              <a:gd name="connsiteY129" fmla="*/ 2330719 h 2344739"/>
              <a:gd name="connsiteX130" fmla="*/ 5432761 w 12192001"/>
              <a:gd name="connsiteY130" fmla="*/ 2319466 h 2344739"/>
              <a:gd name="connsiteX131" fmla="*/ 5381669 w 12192001"/>
              <a:gd name="connsiteY131" fmla="*/ 2301764 h 2344739"/>
              <a:gd name="connsiteX132" fmla="*/ 5261764 w 12192001"/>
              <a:gd name="connsiteY132" fmla="*/ 2281347 h 2344739"/>
              <a:gd name="connsiteX133" fmla="*/ 5222961 w 12192001"/>
              <a:gd name="connsiteY133" fmla="*/ 2270223 h 2344739"/>
              <a:gd name="connsiteX134" fmla="*/ 5174660 w 12192001"/>
              <a:gd name="connsiteY134" fmla="*/ 2267233 h 2344739"/>
              <a:gd name="connsiteX135" fmla="*/ 5156554 w 12192001"/>
              <a:gd name="connsiteY135" fmla="*/ 2260010 h 2344739"/>
              <a:gd name="connsiteX136" fmla="*/ 5142599 w 12192001"/>
              <a:gd name="connsiteY136" fmla="*/ 2256610 h 2344739"/>
              <a:gd name="connsiteX137" fmla="*/ 5139596 w 12192001"/>
              <a:gd name="connsiteY137" fmla="*/ 2254509 h 2344739"/>
              <a:gd name="connsiteX138" fmla="*/ 5121659 w 12192001"/>
              <a:gd name="connsiteY138" fmla="*/ 2243656 h 2344739"/>
              <a:gd name="connsiteX139" fmla="*/ 5065790 w 12192001"/>
              <a:gd name="connsiteY139" fmla="*/ 2250227 h 2344739"/>
              <a:gd name="connsiteX140" fmla="*/ 5011514 w 12192001"/>
              <a:gd name="connsiteY140" fmla="*/ 2233846 h 2344739"/>
              <a:gd name="connsiteX141" fmla="*/ 4840441 w 12192001"/>
              <a:gd name="connsiteY141" fmla="*/ 2209829 h 2344739"/>
              <a:gd name="connsiteX142" fmla="*/ 4762447 w 12192001"/>
              <a:gd name="connsiteY142" fmla="*/ 2182061 h 2344739"/>
              <a:gd name="connsiteX143" fmla="*/ 4723186 w 12192001"/>
              <a:gd name="connsiteY143" fmla="*/ 2173047 h 2344739"/>
              <a:gd name="connsiteX144" fmla="*/ 4721176 w 12192001"/>
              <a:gd name="connsiteY144" fmla="*/ 2172298 h 2344739"/>
              <a:gd name="connsiteX145" fmla="*/ 4722111 w 12192001"/>
              <a:gd name="connsiteY145" fmla="*/ 2172087 h 2344739"/>
              <a:gd name="connsiteX146" fmla="*/ 4717202 w 12192001"/>
              <a:gd name="connsiteY146" fmla="*/ 2170817 h 2344739"/>
              <a:gd name="connsiteX147" fmla="*/ 4721176 w 12192001"/>
              <a:gd name="connsiteY147" fmla="*/ 2172298 h 2344739"/>
              <a:gd name="connsiteX148" fmla="*/ 4715526 w 12192001"/>
              <a:gd name="connsiteY148" fmla="*/ 2173573 h 2344739"/>
              <a:gd name="connsiteX149" fmla="*/ 4515814 w 12192001"/>
              <a:gd name="connsiteY149" fmla="*/ 2163671 h 2344739"/>
              <a:gd name="connsiteX150" fmla="*/ 4428543 w 12192001"/>
              <a:gd name="connsiteY150" fmla="*/ 2153020 h 2344739"/>
              <a:gd name="connsiteX151" fmla="*/ 4362875 w 12192001"/>
              <a:gd name="connsiteY151" fmla="*/ 2151674 h 2344739"/>
              <a:gd name="connsiteX152" fmla="*/ 4316966 w 12192001"/>
              <a:gd name="connsiteY152" fmla="*/ 2158289 h 2344739"/>
              <a:gd name="connsiteX153" fmla="*/ 4315110 w 12192001"/>
              <a:gd name="connsiteY153" fmla="*/ 2156948 h 2344739"/>
              <a:gd name="connsiteX154" fmla="*/ 4295144 w 12192001"/>
              <a:gd name="connsiteY154" fmla="*/ 2155069 h 2344739"/>
              <a:gd name="connsiteX155" fmla="*/ 4290064 w 12192001"/>
              <a:gd name="connsiteY155" fmla="*/ 2157986 h 2344739"/>
              <a:gd name="connsiteX156" fmla="*/ 4276142 w 12192001"/>
              <a:gd name="connsiteY156" fmla="*/ 2157740 h 2344739"/>
              <a:gd name="connsiteX157" fmla="*/ 4248117 w 12192001"/>
              <a:gd name="connsiteY157" fmla="*/ 2160064 h 2344739"/>
              <a:gd name="connsiteX158" fmla="*/ 4202051 w 12192001"/>
              <a:gd name="connsiteY158" fmla="*/ 2157269 h 2344739"/>
              <a:gd name="connsiteX159" fmla="*/ 4201745 w 12192001"/>
              <a:gd name="connsiteY159" fmla="*/ 2156010 h 2344739"/>
              <a:gd name="connsiteX160" fmla="*/ 4191248 w 12192001"/>
              <a:gd name="connsiteY160" fmla="*/ 2150376 h 2344739"/>
              <a:gd name="connsiteX161" fmla="*/ 4142745 w 12192001"/>
              <a:gd name="connsiteY161" fmla="*/ 2134511 h 2344739"/>
              <a:gd name="connsiteX162" fmla="*/ 4083097 w 12192001"/>
              <a:gd name="connsiteY162" fmla="*/ 2107978 h 2344739"/>
              <a:gd name="connsiteX163" fmla="*/ 4074546 w 12192001"/>
              <a:gd name="connsiteY163" fmla="*/ 2107143 h 2344739"/>
              <a:gd name="connsiteX164" fmla="*/ 4074427 w 12192001"/>
              <a:gd name="connsiteY164" fmla="*/ 2106844 h 2344739"/>
              <a:gd name="connsiteX165" fmla="*/ 4065510 w 12192001"/>
              <a:gd name="connsiteY165" fmla="*/ 2105400 h 2344739"/>
              <a:gd name="connsiteX166" fmla="*/ 4058954 w 12192001"/>
              <a:gd name="connsiteY166" fmla="*/ 2105618 h 2344739"/>
              <a:gd name="connsiteX167" fmla="*/ 4042364 w 12192001"/>
              <a:gd name="connsiteY167" fmla="*/ 2103997 h 2344739"/>
              <a:gd name="connsiteX168" fmla="*/ 4036997 w 12192001"/>
              <a:gd name="connsiteY168" fmla="*/ 2101563 h 2344739"/>
              <a:gd name="connsiteX169" fmla="*/ 4035363 w 12192001"/>
              <a:gd name="connsiteY169" fmla="*/ 2097896 h 2344739"/>
              <a:gd name="connsiteX170" fmla="*/ 4033778 w 12192001"/>
              <a:gd name="connsiteY170" fmla="*/ 2098131 h 2344739"/>
              <a:gd name="connsiteX171" fmla="*/ 4004538 w 12192001"/>
              <a:gd name="connsiteY171" fmla="*/ 2085563 h 2344739"/>
              <a:gd name="connsiteX172" fmla="*/ 3936846 w 12192001"/>
              <a:gd name="connsiteY172" fmla="*/ 2068106 h 2344739"/>
              <a:gd name="connsiteX173" fmla="*/ 3897275 w 12192001"/>
              <a:gd name="connsiteY173" fmla="*/ 2062451 h 2344739"/>
              <a:gd name="connsiteX174" fmla="*/ 3789760 w 12192001"/>
              <a:gd name="connsiteY174" fmla="*/ 2042213 h 2344739"/>
              <a:gd name="connsiteX175" fmla="*/ 3682513 w 12192001"/>
              <a:gd name="connsiteY175" fmla="*/ 2018290 h 2344739"/>
              <a:gd name="connsiteX176" fmla="*/ 3610035 w 12192001"/>
              <a:gd name="connsiteY176" fmla="*/ 1986019 h 2344739"/>
              <a:gd name="connsiteX177" fmla="*/ 3603855 w 12192001"/>
              <a:gd name="connsiteY177" fmla="*/ 1987381 h 2344739"/>
              <a:gd name="connsiteX178" fmla="*/ 3594736 w 12192001"/>
              <a:gd name="connsiteY178" fmla="*/ 1987545 h 2344739"/>
              <a:gd name="connsiteX179" fmla="*/ 3594501 w 12192001"/>
              <a:gd name="connsiteY179" fmla="*/ 1987276 h 2344739"/>
              <a:gd name="connsiteX180" fmla="*/ 3585978 w 12192001"/>
              <a:gd name="connsiteY180" fmla="*/ 1987966 h 2344739"/>
              <a:gd name="connsiteX181" fmla="*/ 3536135 w 12192001"/>
              <a:gd name="connsiteY181" fmla="*/ 1978267 h 2344739"/>
              <a:gd name="connsiteX182" fmla="*/ 3473223 w 12192001"/>
              <a:gd name="connsiteY182" fmla="*/ 1974606 h 2344739"/>
              <a:gd name="connsiteX183" fmla="*/ 3400728 w 12192001"/>
              <a:gd name="connsiteY183" fmla="*/ 1962558 h 2344739"/>
              <a:gd name="connsiteX184" fmla="*/ 3363888 w 12192001"/>
              <a:gd name="connsiteY184" fmla="*/ 1979510 h 2344739"/>
              <a:gd name="connsiteX185" fmla="*/ 3344026 w 12192001"/>
              <a:gd name="connsiteY185" fmla="*/ 1981192 h 2344739"/>
              <a:gd name="connsiteX186" fmla="*/ 3341698 w 12192001"/>
              <a:gd name="connsiteY186" fmla="*/ 1980217 h 2344739"/>
              <a:gd name="connsiteX187" fmla="*/ 3262356 w 12192001"/>
              <a:gd name="connsiteY187" fmla="*/ 1986094 h 2344739"/>
              <a:gd name="connsiteX188" fmla="*/ 3142556 w 12192001"/>
              <a:gd name="connsiteY188" fmla="*/ 1993869 h 2344739"/>
              <a:gd name="connsiteX189" fmla="*/ 3030291 w 12192001"/>
              <a:gd name="connsiteY189" fmla="*/ 1996512 h 2344739"/>
              <a:gd name="connsiteX190" fmla="*/ 2781569 w 12192001"/>
              <a:gd name="connsiteY190" fmla="*/ 2018333 h 2344739"/>
              <a:gd name="connsiteX191" fmla="*/ 2646527 w 12192001"/>
              <a:gd name="connsiteY191" fmla="*/ 2028869 h 2344739"/>
              <a:gd name="connsiteX192" fmla="*/ 2568028 w 12192001"/>
              <a:gd name="connsiteY192" fmla="*/ 2002628 h 2344739"/>
              <a:gd name="connsiteX193" fmla="*/ 2443255 w 12192001"/>
              <a:gd name="connsiteY193" fmla="*/ 2016529 h 2344739"/>
              <a:gd name="connsiteX194" fmla="*/ 2315112 w 12192001"/>
              <a:gd name="connsiteY194" fmla="*/ 2024996 h 2344739"/>
              <a:gd name="connsiteX195" fmla="*/ 2208578 w 12192001"/>
              <a:gd name="connsiteY195" fmla="*/ 2019763 h 2344739"/>
              <a:gd name="connsiteX196" fmla="*/ 2094665 w 12192001"/>
              <a:gd name="connsiteY196" fmla="*/ 2003052 h 2344739"/>
              <a:gd name="connsiteX197" fmla="*/ 1997356 w 12192001"/>
              <a:gd name="connsiteY197" fmla="*/ 1995032 h 2344739"/>
              <a:gd name="connsiteX198" fmla="*/ 1928172 w 12192001"/>
              <a:gd name="connsiteY198" fmla="*/ 2016977 h 2344739"/>
              <a:gd name="connsiteX199" fmla="*/ 1921650 w 12192001"/>
              <a:gd name="connsiteY199" fmla="*/ 2012146 h 2344739"/>
              <a:gd name="connsiteX200" fmla="*/ 1873080 w 12192001"/>
              <a:gd name="connsiteY200" fmla="*/ 2013741 h 2344739"/>
              <a:gd name="connsiteX201" fmla="*/ 1786655 w 12192001"/>
              <a:gd name="connsiteY201" fmla="*/ 2041363 h 2344739"/>
              <a:gd name="connsiteX202" fmla="*/ 1738204 w 12192001"/>
              <a:gd name="connsiteY202" fmla="*/ 2036312 h 2344739"/>
              <a:gd name="connsiteX203" fmla="*/ 1675071 w 12192001"/>
              <a:gd name="connsiteY203" fmla="*/ 2019963 h 2344739"/>
              <a:gd name="connsiteX204" fmla="*/ 1608669 w 12192001"/>
              <a:gd name="connsiteY204" fmla="*/ 2013066 h 2344739"/>
              <a:gd name="connsiteX205" fmla="*/ 1496110 w 12192001"/>
              <a:gd name="connsiteY205" fmla="*/ 1987476 h 2344739"/>
              <a:gd name="connsiteX206" fmla="*/ 1149979 w 12192001"/>
              <a:gd name="connsiteY206" fmla="*/ 1938041 h 2344739"/>
              <a:gd name="connsiteX207" fmla="*/ 858269 w 12192001"/>
              <a:gd name="connsiteY207" fmla="*/ 1928608 h 2344739"/>
              <a:gd name="connsiteX208" fmla="*/ 837540 w 12192001"/>
              <a:gd name="connsiteY208" fmla="*/ 1929821 h 2344739"/>
              <a:gd name="connsiteX209" fmla="*/ 816809 w 12192001"/>
              <a:gd name="connsiteY209" fmla="*/ 1927857 h 2344739"/>
              <a:gd name="connsiteX210" fmla="*/ 811506 w 12192001"/>
              <a:gd name="connsiteY210" fmla="*/ 1930751 h 2344739"/>
              <a:gd name="connsiteX211" fmla="*/ 720047 w 12192001"/>
              <a:gd name="connsiteY211" fmla="*/ 1929661 h 2344739"/>
              <a:gd name="connsiteX212" fmla="*/ 719742 w 12192001"/>
              <a:gd name="connsiteY212" fmla="*/ 1928399 h 2344739"/>
              <a:gd name="connsiteX213" fmla="*/ 708875 w 12192001"/>
              <a:gd name="connsiteY213" fmla="*/ 1922722 h 2344739"/>
              <a:gd name="connsiteX214" fmla="*/ 596792 w 12192001"/>
              <a:gd name="connsiteY214" fmla="*/ 1879864 h 2344739"/>
              <a:gd name="connsiteX215" fmla="*/ 578535 w 12192001"/>
              <a:gd name="connsiteY215" fmla="*/ 1877212 h 2344739"/>
              <a:gd name="connsiteX216" fmla="*/ 571717 w 12192001"/>
              <a:gd name="connsiteY216" fmla="*/ 1877401 h 2344739"/>
              <a:gd name="connsiteX217" fmla="*/ 445099 w 12192001"/>
              <a:gd name="connsiteY217" fmla="*/ 1839371 h 2344739"/>
              <a:gd name="connsiteX218" fmla="*/ 404015 w 12192001"/>
              <a:gd name="connsiteY218" fmla="*/ 1833548 h 2344739"/>
              <a:gd name="connsiteX219" fmla="*/ 292435 w 12192001"/>
              <a:gd name="connsiteY219" fmla="*/ 1812852 h 2344739"/>
              <a:gd name="connsiteX220" fmla="*/ 118381 w 12192001"/>
              <a:gd name="connsiteY220" fmla="*/ 1761047 h 2344739"/>
              <a:gd name="connsiteX221" fmla="*/ 15526 w 12192001"/>
              <a:gd name="connsiteY221" fmla="*/ 1758191 h 2344739"/>
              <a:gd name="connsiteX222" fmla="*/ 2 w 12192001"/>
              <a:gd name="connsiteY222" fmla="*/ 1752722 h 2344739"/>
              <a:gd name="connsiteX223" fmla="*/ 1 w 12192001"/>
              <a:gd name="connsiteY223" fmla="*/ 762497 h 2344739"/>
              <a:gd name="connsiteX224" fmla="*/ 0 w 12192001"/>
              <a:gd name="connsiteY224" fmla="*/ 222213 h 2344739"/>
              <a:gd name="connsiteX225" fmla="*/ 0 w 12192001"/>
              <a:gd name="connsiteY225"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90394 w 12193149"/>
              <a:gd name="connsiteY68" fmla="*/ 1912467 h 2344739"/>
              <a:gd name="connsiteX69" fmla="*/ 9114960 w 12193149"/>
              <a:gd name="connsiteY69" fmla="*/ 1919069 h 2344739"/>
              <a:gd name="connsiteX70" fmla="*/ 9054601 w 12193149"/>
              <a:gd name="connsiteY70" fmla="*/ 1910755 h 2344739"/>
              <a:gd name="connsiteX71" fmla="*/ 9006634 w 12193149"/>
              <a:gd name="connsiteY71" fmla="*/ 1914040 h 2344739"/>
              <a:gd name="connsiteX72" fmla="*/ 9006349 w 12193149"/>
              <a:gd name="connsiteY72" fmla="*/ 1913800 h 2344739"/>
              <a:gd name="connsiteX73" fmla="*/ 8997380 w 12193149"/>
              <a:gd name="connsiteY73" fmla="*/ 1915011 h 2344739"/>
              <a:gd name="connsiteX74" fmla="*/ 8991542 w 12193149"/>
              <a:gd name="connsiteY74" fmla="*/ 1917072 h 2344739"/>
              <a:gd name="connsiteX75" fmla="*/ 8975485 w 12193149"/>
              <a:gd name="connsiteY75" fmla="*/ 1920298 h 2344739"/>
              <a:gd name="connsiteX76" fmla="*/ 8969159 w 12193149"/>
              <a:gd name="connsiteY76" fmla="*/ 1919598 h 2344739"/>
              <a:gd name="connsiteX77" fmla="*/ 8964196 w 12193149"/>
              <a:gd name="connsiteY77" fmla="*/ 1917373 h 2344739"/>
              <a:gd name="connsiteX78" fmla="*/ 8930136 w 12193149"/>
              <a:gd name="connsiteY78" fmla="*/ 1914185 h 2344739"/>
              <a:gd name="connsiteX79" fmla="*/ 8753592 w 12193149"/>
              <a:gd name="connsiteY79" fmla="*/ 1933417 h 2344739"/>
              <a:gd name="connsiteX80" fmla="*/ 8708995 w 12193149"/>
              <a:gd name="connsiteY80" fmla="*/ 1935518 h 2344739"/>
              <a:gd name="connsiteX81" fmla="*/ 8597219 w 12193149"/>
              <a:gd name="connsiteY81" fmla="*/ 1944090 h 2344739"/>
              <a:gd name="connsiteX82" fmla="*/ 8526378 w 12193149"/>
              <a:gd name="connsiteY82" fmla="*/ 1929248 h 2344739"/>
              <a:gd name="connsiteX83" fmla="*/ 8512131 w 12193149"/>
              <a:gd name="connsiteY83" fmla="*/ 1935163 h 2344739"/>
              <a:gd name="connsiteX84" fmla="*/ 8507315 w 12193149"/>
              <a:gd name="connsiteY84" fmla="*/ 1938164 h 2344739"/>
              <a:gd name="connsiteX85" fmla="*/ 8499116 w 12193149"/>
              <a:gd name="connsiteY85" fmla="*/ 1940902 h 2344739"/>
              <a:gd name="connsiteX86" fmla="*/ 8498742 w 12193149"/>
              <a:gd name="connsiteY86" fmla="*/ 1940723 h 2344739"/>
              <a:gd name="connsiteX87" fmla="*/ 8491397 w 12193149"/>
              <a:gd name="connsiteY87" fmla="*/ 1943773 h 2344739"/>
              <a:gd name="connsiteX88" fmla="*/ 8368330 w 12193149"/>
              <a:gd name="connsiteY88" fmla="*/ 1957815 h 2344739"/>
              <a:gd name="connsiteX89" fmla="*/ 8354947 w 12193149"/>
              <a:gd name="connsiteY89" fmla="*/ 1958009 h 2344739"/>
              <a:gd name="connsiteX90" fmla="*/ 8353521 w 12193149"/>
              <a:gd name="connsiteY90" fmla="*/ 1957169 h 2344739"/>
              <a:gd name="connsiteX91" fmla="*/ 8321252 w 12193149"/>
              <a:gd name="connsiteY91" fmla="*/ 1974587 h 2344739"/>
              <a:gd name="connsiteX92" fmla="*/ 8315581 w 12193149"/>
              <a:gd name="connsiteY92" fmla="*/ 1974913 h 2344739"/>
              <a:gd name="connsiteX93" fmla="*/ 8296322 w 12193149"/>
              <a:gd name="connsiteY93" fmla="*/ 1988808 h 2344739"/>
              <a:gd name="connsiteX94" fmla="*/ 8285424 w 12193149"/>
              <a:gd name="connsiteY94" fmla="*/ 1994631 h 2344739"/>
              <a:gd name="connsiteX95" fmla="*/ 8284298 w 12193149"/>
              <a:gd name="connsiteY95" fmla="*/ 1999074 h 2344739"/>
              <a:gd name="connsiteX96" fmla="*/ 8267224 w 12193149"/>
              <a:gd name="connsiteY96" fmla="*/ 2006249 h 2344739"/>
              <a:gd name="connsiteX97" fmla="*/ 8264525 w 12193149"/>
              <a:gd name="connsiteY97" fmla="*/ 2006019 h 2344739"/>
              <a:gd name="connsiteX98" fmla="*/ 8253181 w 12193149"/>
              <a:gd name="connsiteY98" fmla="*/ 2015862 h 2344739"/>
              <a:gd name="connsiteX99" fmla="*/ 8246982 w 12193149"/>
              <a:gd name="connsiteY99" fmla="*/ 2028854 h 2344739"/>
              <a:gd name="connsiteX100" fmla="*/ 8091420 w 12193149"/>
              <a:gd name="connsiteY100" fmla="*/ 2075015 h 2344739"/>
              <a:gd name="connsiteX101" fmla="*/ 7906555 w 12193149"/>
              <a:gd name="connsiteY101" fmla="*/ 2116988 h 2344739"/>
              <a:gd name="connsiteX102" fmla="*/ 7719893 w 12193149"/>
              <a:gd name="connsiteY102" fmla="*/ 2142703 h 2344739"/>
              <a:gd name="connsiteX103" fmla="*/ 7615495 w 12193149"/>
              <a:gd name="connsiteY103" fmla="*/ 2139232 h 2344739"/>
              <a:gd name="connsiteX104" fmla="*/ 7528691 w 12193149"/>
              <a:gd name="connsiteY104" fmla="*/ 2145060 h 2344739"/>
              <a:gd name="connsiteX105" fmla="*/ 7520719 w 12193149"/>
              <a:gd name="connsiteY105" fmla="*/ 2147613 h 2344739"/>
              <a:gd name="connsiteX106" fmla="*/ 7508559 w 12193149"/>
              <a:gd name="connsiteY106" fmla="*/ 2148948 h 2344739"/>
              <a:gd name="connsiteX107" fmla="*/ 7508188 w 12193149"/>
              <a:gd name="connsiteY107" fmla="*/ 2148621 h 2344739"/>
              <a:gd name="connsiteX108" fmla="*/ 7496943 w 12193149"/>
              <a:gd name="connsiteY108" fmla="*/ 2150573 h 2344739"/>
              <a:gd name="connsiteX109" fmla="*/ 7406539 w 12193149"/>
              <a:gd name="connsiteY109" fmla="*/ 2142468 h 2344739"/>
              <a:gd name="connsiteX110" fmla="*/ 7219707 w 12193149"/>
              <a:gd name="connsiteY110" fmla="*/ 2156680 h 2344739"/>
              <a:gd name="connsiteX111" fmla="*/ 7202249 w 12193149"/>
              <a:gd name="connsiteY111" fmla="*/ 2161230 h 2344739"/>
              <a:gd name="connsiteX112" fmla="*/ 7198152 w 12193149"/>
              <a:gd name="connsiteY112" fmla="*/ 2166588 h 2344739"/>
              <a:gd name="connsiteX113" fmla="*/ 7171956 w 12193149"/>
              <a:gd name="connsiteY113" fmla="*/ 2171236 h 2344739"/>
              <a:gd name="connsiteX114" fmla="*/ 7098136 w 12193149"/>
              <a:gd name="connsiteY114" fmla="*/ 2183464 h 2344739"/>
              <a:gd name="connsiteX115" fmla="*/ 7019644 w 12193149"/>
              <a:gd name="connsiteY115" fmla="*/ 2183090 h 2344739"/>
              <a:gd name="connsiteX116" fmla="*/ 6905294 w 12193149"/>
              <a:gd name="connsiteY116" fmla="*/ 2212596 h 2344739"/>
              <a:gd name="connsiteX117" fmla="*/ 6709370 w 12193149"/>
              <a:gd name="connsiteY117" fmla="*/ 2240551 h 2344739"/>
              <a:gd name="connsiteX118" fmla="*/ 6550602 w 12193149"/>
              <a:gd name="connsiteY118" fmla="*/ 2269327 h 2344739"/>
              <a:gd name="connsiteX119" fmla="*/ 6318708 w 12193149"/>
              <a:gd name="connsiteY119" fmla="*/ 2316127 h 2344739"/>
              <a:gd name="connsiteX120" fmla="*/ 6169822 w 12193149"/>
              <a:gd name="connsiteY120" fmla="*/ 2318214 h 2344739"/>
              <a:gd name="connsiteX121" fmla="*/ 6074996 w 12193149"/>
              <a:gd name="connsiteY121" fmla="*/ 2338676 h 2344739"/>
              <a:gd name="connsiteX122" fmla="*/ 6069677 w 12193149"/>
              <a:gd name="connsiteY122" fmla="*/ 2337139 h 2344739"/>
              <a:gd name="connsiteX123" fmla="*/ 6049786 w 12193149"/>
              <a:gd name="connsiteY123" fmla="*/ 2337822 h 2344739"/>
              <a:gd name="connsiteX124" fmla="*/ 6042433 w 12193149"/>
              <a:gd name="connsiteY124" fmla="*/ 2329473 h 2344739"/>
              <a:gd name="connsiteX125" fmla="*/ 6011238 w 12193149"/>
              <a:gd name="connsiteY125" fmla="*/ 2324380 h 2344739"/>
              <a:gd name="connsiteX126" fmla="*/ 5958523 w 12193149"/>
              <a:gd name="connsiteY126" fmla="*/ 2328024 h 2344739"/>
              <a:gd name="connsiteX127" fmla="*/ 5760067 w 12193149"/>
              <a:gd name="connsiteY127" fmla="*/ 2343716 h 2344739"/>
              <a:gd name="connsiteX128" fmla="*/ 5628108 w 12193149"/>
              <a:gd name="connsiteY128" fmla="*/ 2344739 h 2344739"/>
              <a:gd name="connsiteX129" fmla="*/ 5472054 w 12193149"/>
              <a:gd name="connsiteY129" fmla="*/ 2330719 h 2344739"/>
              <a:gd name="connsiteX130" fmla="*/ 5433909 w 12193149"/>
              <a:gd name="connsiteY130" fmla="*/ 2319466 h 2344739"/>
              <a:gd name="connsiteX131" fmla="*/ 5382817 w 12193149"/>
              <a:gd name="connsiteY131" fmla="*/ 2301764 h 2344739"/>
              <a:gd name="connsiteX132" fmla="*/ 5262912 w 12193149"/>
              <a:gd name="connsiteY132" fmla="*/ 2281347 h 2344739"/>
              <a:gd name="connsiteX133" fmla="*/ 5224109 w 12193149"/>
              <a:gd name="connsiteY133" fmla="*/ 2270223 h 2344739"/>
              <a:gd name="connsiteX134" fmla="*/ 5175808 w 12193149"/>
              <a:gd name="connsiteY134" fmla="*/ 2267233 h 2344739"/>
              <a:gd name="connsiteX135" fmla="*/ 5157702 w 12193149"/>
              <a:gd name="connsiteY135" fmla="*/ 2260010 h 2344739"/>
              <a:gd name="connsiteX136" fmla="*/ 5143747 w 12193149"/>
              <a:gd name="connsiteY136" fmla="*/ 2256610 h 2344739"/>
              <a:gd name="connsiteX137" fmla="*/ 5140744 w 12193149"/>
              <a:gd name="connsiteY137" fmla="*/ 2254509 h 2344739"/>
              <a:gd name="connsiteX138" fmla="*/ 5122807 w 12193149"/>
              <a:gd name="connsiteY138" fmla="*/ 2243656 h 2344739"/>
              <a:gd name="connsiteX139" fmla="*/ 5066938 w 12193149"/>
              <a:gd name="connsiteY139" fmla="*/ 2250227 h 2344739"/>
              <a:gd name="connsiteX140" fmla="*/ 5012662 w 12193149"/>
              <a:gd name="connsiteY140" fmla="*/ 2233846 h 2344739"/>
              <a:gd name="connsiteX141" fmla="*/ 4841589 w 12193149"/>
              <a:gd name="connsiteY141" fmla="*/ 2209829 h 2344739"/>
              <a:gd name="connsiteX142" fmla="*/ 4763595 w 12193149"/>
              <a:gd name="connsiteY142" fmla="*/ 2182061 h 2344739"/>
              <a:gd name="connsiteX143" fmla="*/ 4724334 w 12193149"/>
              <a:gd name="connsiteY143" fmla="*/ 2173047 h 2344739"/>
              <a:gd name="connsiteX144" fmla="*/ 4722324 w 12193149"/>
              <a:gd name="connsiteY144" fmla="*/ 2172298 h 2344739"/>
              <a:gd name="connsiteX145" fmla="*/ 4723259 w 12193149"/>
              <a:gd name="connsiteY145" fmla="*/ 2172087 h 2344739"/>
              <a:gd name="connsiteX146" fmla="*/ 4718350 w 12193149"/>
              <a:gd name="connsiteY146" fmla="*/ 2170817 h 2344739"/>
              <a:gd name="connsiteX147" fmla="*/ 4722324 w 12193149"/>
              <a:gd name="connsiteY147" fmla="*/ 2172298 h 2344739"/>
              <a:gd name="connsiteX148" fmla="*/ 4716674 w 12193149"/>
              <a:gd name="connsiteY148" fmla="*/ 2173573 h 2344739"/>
              <a:gd name="connsiteX149" fmla="*/ 4516962 w 12193149"/>
              <a:gd name="connsiteY149" fmla="*/ 2163671 h 2344739"/>
              <a:gd name="connsiteX150" fmla="*/ 4429691 w 12193149"/>
              <a:gd name="connsiteY150" fmla="*/ 2153020 h 2344739"/>
              <a:gd name="connsiteX151" fmla="*/ 4364023 w 12193149"/>
              <a:gd name="connsiteY151" fmla="*/ 2151674 h 2344739"/>
              <a:gd name="connsiteX152" fmla="*/ 4318114 w 12193149"/>
              <a:gd name="connsiteY152" fmla="*/ 2158289 h 2344739"/>
              <a:gd name="connsiteX153" fmla="*/ 4316258 w 12193149"/>
              <a:gd name="connsiteY153" fmla="*/ 2156948 h 2344739"/>
              <a:gd name="connsiteX154" fmla="*/ 4296292 w 12193149"/>
              <a:gd name="connsiteY154" fmla="*/ 2155069 h 2344739"/>
              <a:gd name="connsiteX155" fmla="*/ 4291212 w 12193149"/>
              <a:gd name="connsiteY155" fmla="*/ 2157986 h 2344739"/>
              <a:gd name="connsiteX156" fmla="*/ 4277290 w 12193149"/>
              <a:gd name="connsiteY156" fmla="*/ 2157740 h 2344739"/>
              <a:gd name="connsiteX157" fmla="*/ 4249265 w 12193149"/>
              <a:gd name="connsiteY157" fmla="*/ 2160064 h 2344739"/>
              <a:gd name="connsiteX158" fmla="*/ 4203199 w 12193149"/>
              <a:gd name="connsiteY158" fmla="*/ 2157269 h 2344739"/>
              <a:gd name="connsiteX159" fmla="*/ 4202893 w 12193149"/>
              <a:gd name="connsiteY159" fmla="*/ 2156010 h 2344739"/>
              <a:gd name="connsiteX160" fmla="*/ 4192396 w 12193149"/>
              <a:gd name="connsiteY160" fmla="*/ 2150376 h 2344739"/>
              <a:gd name="connsiteX161" fmla="*/ 4143893 w 12193149"/>
              <a:gd name="connsiteY161" fmla="*/ 2134511 h 2344739"/>
              <a:gd name="connsiteX162" fmla="*/ 4084245 w 12193149"/>
              <a:gd name="connsiteY162" fmla="*/ 2107978 h 2344739"/>
              <a:gd name="connsiteX163" fmla="*/ 4075694 w 12193149"/>
              <a:gd name="connsiteY163" fmla="*/ 2107143 h 2344739"/>
              <a:gd name="connsiteX164" fmla="*/ 4075575 w 12193149"/>
              <a:gd name="connsiteY164" fmla="*/ 2106844 h 2344739"/>
              <a:gd name="connsiteX165" fmla="*/ 4066658 w 12193149"/>
              <a:gd name="connsiteY165" fmla="*/ 2105400 h 2344739"/>
              <a:gd name="connsiteX166" fmla="*/ 4060102 w 12193149"/>
              <a:gd name="connsiteY166" fmla="*/ 2105618 h 2344739"/>
              <a:gd name="connsiteX167" fmla="*/ 4043512 w 12193149"/>
              <a:gd name="connsiteY167" fmla="*/ 2103997 h 2344739"/>
              <a:gd name="connsiteX168" fmla="*/ 4038145 w 12193149"/>
              <a:gd name="connsiteY168" fmla="*/ 2101563 h 2344739"/>
              <a:gd name="connsiteX169" fmla="*/ 4036511 w 12193149"/>
              <a:gd name="connsiteY169" fmla="*/ 2097896 h 2344739"/>
              <a:gd name="connsiteX170" fmla="*/ 4034926 w 12193149"/>
              <a:gd name="connsiteY170" fmla="*/ 2098131 h 2344739"/>
              <a:gd name="connsiteX171" fmla="*/ 4005686 w 12193149"/>
              <a:gd name="connsiteY171" fmla="*/ 2085563 h 2344739"/>
              <a:gd name="connsiteX172" fmla="*/ 3937994 w 12193149"/>
              <a:gd name="connsiteY172" fmla="*/ 2068106 h 2344739"/>
              <a:gd name="connsiteX173" fmla="*/ 3898423 w 12193149"/>
              <a:gd name="connsiteY173" fmla="*/ 2062451 h 2344739"/>
              <a:gd name="connsiteX174" fmla="*/ 3790908 w 12193149"/>
              <a:gd name="connsiteY174" fmla="*/ 2042213 h 2344739"/>
              <a:gd name="connsiteX175" fmla="*/ 3683661 w 12193149"/>
              <a:gd name="connsiteY175" fmla="*/ 2018290 h 2344739"/>
              <a:gd name="connsiteX176" fmla="*/ 3611183 w 12193149"/>
              <a:gd name="connsiteY176" fmla="*/ 1986019 h 2344739"/>
              <a:gd name="connsiteX177" fmla="*/ 3605003 w 12193149"/>
              <a:gd name="connsiteY177" fmla="*/ 1987381 h 2344739"/>
              <a:gd name="connsiteX178" fmla="*/ 3595884 w 12193149"/>
              <a:gd name="connsiteY178" fmla="*/ 1987545 h 2344739"/>
              <a:gd name="connsiteX179" fmla="*/ 3595649 w 12193149"/>
              <a:gd name="connsiteY179" fmla="*/ 1987276 h 2344739"/>
              <a:gd name="connsiteX180" fmla="*/ 3587126 w 12193149"/>
              <a:gd name="connsiteY180" fmla="*/ 1987966 h 2344739"/>
              <a:gd name="connsiteX181" fmla="*/ 3537283 w 12193149"/>
              <a:gd name="connsiteY181" fmla="*/ 1978267 h 2344739"/>
              <a:gd name="connsiteX182" fmla="*/ 3474371 w 12193149"/>
              <a:gd name="connsiteY182" fmla="*/ 1974606 h 2344739"/>
              <a:gd name="connsiteX183" fmla="*/ 3401876 w 12193149"/>
              <a:gd name="connsiteY183" fmla="*/ 1962558 h 2344739"/>
              <a:gd name="connsiteX184" fmla="*/ 3365036 w 12193149"/>
              <a:gd name="connsiteY184" fmla="*/ 1979510 h 2344739"/>
              <a:gd name="connsiteX185" fmla="*/ 3345174 w 12193149"/>
              <a:gd name="connsiteY185" fmla="*/ 1981192 h 2344739"/>
              <a:gd name="connsiteX186" fmla="*/ 3342846 w 12193149"/>
              <a:gd name="connsiteY186" fmla="*/ 1980217 h 2344739"/>
              <a:gd name="connsiteX187" fmla="*/ 3263504 w 12193149"/>
              <a:gd name="connsiteY187" fmla="*/ 1986094 h 2344739"/>
              <a:gd name="connsiteX188" fmla="*/ 3143704 w 12193149"/>
              <a:gd name="connsiteY188" fmla="*/ 1993869 h 2344739"/>
              <a:gd name="connsiteX189" fmla="*/ 3031439 w 12193149"/>
              <a:gd name="connsiteY189" fmla="*/ 1996512 h 2344739"/>
              <a:gd name="connsiteX190" fmla="*/ 2782717 w 12193149"/>
              <a:gd name="connsiteY190" fmla="*/ 2018333 h 2344739"/>
              <a:gd name="connsiteX191" fmla="*/ 2647675 w 12193149"/>
              <a:gd name="connsiteY191" fmla="*/ 2028869 h 2344739"/>
              <a:gd name="connsiteX192" fmla="*/ 2569176 w 12193149"/>
              <a:gd name="connsiteY192" fmla="*/ 2002628 h 2344739"/>
              <a:gd name="connsiteX193" fmla="*/ 2444403 w 12193149"/>
              <a:gd name="connsiteY193" fmla="*/ 2016529 h 2344739"/>
              <a:gd name="connsiteX194" fmla="*/ 2316260 w 12193149"/>
              <a:gd name="connsiteY194" fmla="*/ 2024996 h 2344739"/>
              <a:gd name="connsiteX195" fmla="*/ 2209726 w 12193149"/>
              <a:gd name="connsiteY195" fmla="*/ 2019763 h 2344739"/>
              <a:gd name="connsiteX196" fmla="*/ 2095813 w 12193149"/>
              <a:gd name="connsiteY196" fmla="*/ 2003052 h 2344739"/>
              <a:gd name="connsiteX197" fmla="*/ 1998504 w 12193149"/>
              <a:gd name="connsiteY197" fmla="*/ 1995032 h 2344739"/>
              <a:gd name="connsiteX198" fmla="*/ 1929320 w 12193149"/>
              <a:gd name="connsiteY198" fmla="*/ 2016977 h 2344739"/>
              <a:gd name="connsiteX199" fmla="*/ 1922798 w 12193149"/>
              <a:gd name="connsiteY199" fmla="*/ 2012146 h 2344739"/>
              <a:gd name="connsiteX200" fmla="*/ 1874228 w 12193149"/>
              <a:gd name="connsiteY200" fmla="*/ 2013741 h 2344739"/>
              <a:gd name="connsiteX201" fmla="*/ 1787803 w 12193149"/>
              <a:gd name="connsiteY201" fmla="*/ 2041363 h 2344739"/>
              <a:gd name="connsiteX202" fmla="*/ 1739352 w 12193149"/>
              <a:gd name="connsiteY202" fmla="*/ 2036312 h 2344739"/>
              <a:gd name="connsiteX203" fmla="*/ 1676219 w 12193149"/>
              <a:gd name="connsiteY203" fmla="*/ 2019963 h 2344739"/>
              <a:gd name="connsiteX204" fmla="*/ 1609817 w 12193149"/>
              <a:gd name="connsiteY204" fmla="*/ 2013066 h 2344739"/>
              <a:gd name="connsiteX205" fmla="*/ 1497258 w 12193149"/>
              <a:gd name="connsiteY205" fmla="*/ 1987476 h 2344739"/>
              <a:gd name="connsiteX206" fmla="*/ 1151127 w 12193149"/>
              <a:gd name="connsiteY206" fmla="*/ 1938041 h 2344739"/>
              <a:gd name="connsiteX207" fmla="*/ 859417 w 12193149"/>
              <a:gd name="connsiteY207" fmla="*/ 1928608 h 2344739"/>
              <a:gd name="connsiteX208" fmla="*/ 838688 w 12193149"/>
              <a:gd name="connsiteY208" fmla="*/ 1929821 h 2344739"/>
              <a:gd name="connsiteX209" fmla="*/ 817957 w 12193149"/>
              <a:gd name="connsiteY209" fmla="*/ 1927857 h 2344739"/>
              <a:gd name="connsiteX210" fmla="*/ 812654 w 12193149"/>
              <a:gd name="connsiteY210" fmla="*/ 1930751 h 2344739"/>
              <a:gd name="connsiteX211" fmla="*/ 721195 w 12193149"/>
              <a:gd name="connsiteY211" fmla="*/ 1929661 h 2344739"/>
              <a:gd name="connsiteX212" fmla="*/ 720890 w 12193149"/>
              <a:gd name="connsiteY212" fmla="*/ 1928399 h 2344739"/>
              <a:gd name="connsiteX213" fmla="*/ 710023 w 12193149"/>
              <a:gd name="connsiteY213" fmla="*/ 1922722 h 2344739"/>
              <a:gd name="connsiteX214" fmla="*/ 597940 w 12193149"/>
              <a:gd name="connsiteY214" fmla="*/ 1879864 h 2344739"/>
              <a:gd name="connsiteX215" fmla="*/ 579683 w 12193149"/>
              <a:gd name="connsiteY215" fmla="*/ 1877212 h 2344739"/>
              <a:gd name="connsiteX216" fmla="*/ 572865 w 12193149"/>
              <a:gd name="connsiteY216" fmla="*/ 1877401 h 2344739"/>
              <a:gd name="connsiteX217" fmla="*/ 446247 w 12193149"/>
              <a:gd name="connsiteY217" fmla="*/ 1839371 h 2344739"/>
              <a:gd name="connsiteX218" fmla="*/ 405163 w 12193149"/>
              <a:gd name="connsiteY218" fmla="*/ 1833548 h 2344739"/>
              <a:gd name="connsiteX219" fmla="*/ 293583 w 12193149"/>
              <a:gd name="connsiteY219" fmla="*/ 1812852 h 2344739"/>
              <a:gd name="connsiteX220" fmla="*/ 119529 w 12193149"/>
              <a:gd name="connsiteY220" fmla="*/ 1761047 h 2344739"/>
              <a:gd name="connsiteX221" fmla="*/ 16674 w 12193149"/>
              <a:gd name="connsiteY221" fmla="*/ 1758191 h 2344739"/>
              <a:gd name="connsiteX222" fmla="*/ 1150 w 12193149"/>
              <a:gd name="connsiteY222" fmla="*/ 1752722 h 2344739"/>
              <a:gd name="connsiteX223" fmla="*/ 1148 w 12193149"/>
              <a:gd name="connsiteY223" fmla="*/ 222213 h 2344739"/>
              <a:gd name="connsiteX224" fmla="*/ 1148 w 12193149"/>
              <a:gd name="connsiteY224"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90394 w 12193149"/>
              <a:gd name="connsiteY68" fmla="*/ 1912467 h 2344739"/>
              <a:gd name="connsiteX69" fmla="*/ 9114960 w 12193149"/>
              <a:gd name="connsiteY69" fmla="*/ 1919069 h 2344739"/>
              <a:gd name="connsiteX70" fmla="*/ 9054601 w 12193149"/>
              <a:gd name="connsiteY70" fmla="*/ 1910755 h 2344739"/>
              <a:gd name="connsiteX71" fmla="*/ 9006634 w 12193149"/>
              <a:gd name="connsiteY71" fmla="*/ 1914040 h 2344739"/>
              <a:gd name="connsiteX72" fmla="*/ 9006349 w 12193149"/>
              <a:gd name="connsiteY72" fmla="*/ 1913800 h 2344739"/>
              <a:gd name="connsiteX73" fmla="*/ 8997380 w 12193149"/>
              <a:gd name="connsiteY73" fmla="*/ 1915011 h 2344739"/>
              <a:gd name="connsiteX74" fmla="*/ 8991542 w 12193149"/>
              <a:gd name="connsiteY74" fmla="*/ 1917072 h 2344739"/>
              <a:gd name="connsiteX75" fmla="*/ 8975485 w 12193149"/>
              <a:gd name="connsiteY75" fmla="*/ 1920298 h 2344739"/>
              <a:gd name="connsiteX76" fmla="*/ 8969159 w 12193149"/>
              <a:gd name="connsiteY76" fmla="*/ 1919598 h 2344739"/>
              <a:gd name="connsiteX77" fmla="*/ 8964196 w 12193149"/>
              <a:gd name="connsiteY77" fmla="*/ 1917373 h 2344739"/>
              <a:gd name="connsiteX78" fmla="*/ 8930136 w 12193149"/>
              <a:gd name="connsiteY78" fmla="*/ 1914185 h 2344739"/>
              <a:gd name="connsiteX79" fmla="*/ 8753592 w 12193149"/>
              <a:gd name="connsiteY79" fmla="*/ 1933417 h 2344739"/>
              <a:gd name="connsiteX80" fmla="*/ 8708995 w 12193149"/>
              <a:gd name="connsiteY80" fmla="*/ 1935518 h 2344739"/>
              <a:gd name="connsiteX81" fmla="*/ 8597219 w 12193149"/>
              <a:gd name="connsiteY81" fmla="*/ 1944090 h 2344739"/>
              <a:gd name="connsiteX82" fmla="*/ 8526378 w 12193149"/>
              <a:gd name="connsiteY82" fmla="*/ 1929248 h 2344739"/>
              <a:gd name="connsiteX83" fmla="*/ 8512131 w 12193149"/>
              <a:gd name="connsiteY83" fmla="*/ 1935163 h 2344739"/>
              <a:gd name="connsiteX84" fmla="*/ 8507315 w 12193149"/>
              <a:gd name="connsiteY84" fmla="*/ 1938164 h 2344739"/>
              <a:gd name="connsiteX85" fmla="*/ 8499116 w 12193149"/>
              <a:gd name="connsiteY85" fmla="*/ 1940902 h 2344739"/>
              <a:gd name="connsiteX86" fmla="*/ 8498742 w 12193149"/>
              <a:gd name="connsiteY86" fmla="*/ 1940723 h 2344739"/>
              <a:gd name="connsiteX87" fmla="*/ 8491397 w 12193149"/>
              <a:gd name="connsiteY87" fmla="*/ 1943773 h 2344739"/>
              <a:gd name="connsiteX88" fmla="*/ 8368330 w 12193149"/>
              <a:gd name="connsiteY88" fmla="*/ 1957815 h 2344739"/>
              <a:gd name="connsiteX89" fmla="*/ 8354947 w 12193149"/>
              <a:gd name="connsiteY89" fmla="*/ 1958009 h 2344739"/>
              <a:gd name="connsiteX90" fmla="*/ 8321252 w 12193149"/>
              <a:gd name="connsiteY90" fmla="*/ 1974587 h 2344739"/>
              <a:gd name="connsiteX91" fmla="*/ 8315581 w 12193149"/>
              <a:gd name="connsiteY91" fmla="*/ 1974913 h 2344739"/>
              <a:gd name="connsiteX92" fmla="*/ 8296322 w 12193149"/>
              <a:gd name="connsiteY92" fmla="*/ 1988808 h 2344739"/>
              <a:gd name="connsiteX93" fmla="*/ 8285424 w 12193149"/>
              <a:gd name="connsiteY93" fmla="*/ 1994631 h 2344739"/>
              <a:gd name="connsiteX94" fmla="*/ 8284298 w 12193149"/>
              <a:gd name="connsiteY94" fmla="*/ 1999074 h 2344739"/>
              <a:gd name="connsiteX95" fmla="*/ 8267224 w 12193149"/>
              <a:gd name="connsiteY95" fmla="*/ 2006249 h 2344739"/>
              <a:gd name="connsiteX96" fmla="*/ 8264525 w 12193149"/>
              <a:gd name="connsiteY96" fmla="*/ 2006019 h 2344739"/>
              <a:gd name="connsiteX97" fmla="*/ 8253181 w 12193149"/>
              <a:gd name="connsiteY97" fmla="*/ 2015862 h 2344739"/>
              <a:gd name="connsiteX98" fmla="*/ 8246982 w 12193149"/>
              <a:gd name="connsiteY98" fmla="*/ 2028854 h 2344739"/>
              <a:gd name="connsiteX99" fmla="*/ 8091420 w 12193149"/>
              <a:gd name="connsiteY99" fmla="*/ 2075015 h 2344739"/>
              <a:gd name="connsiteX100" fmla="*/ 7906555 w 12193149"/>
              <a:gd name="connsiteY100" fmla="*/ 2116988 h 2344739"/>
              <a:gd name="connsiteX101" fmla="*/ 7719893 w 12193149"/>
              <a:gd name="connsiteY101" fmla="*/ 2142703 h 2344739"/>
              <a:gd name="connsiteX102" fmla="*/ 7615495 w 12193149"/>
              <a:gd name="connsiteY102" fmla="*/ 2139232 h 2344739"/>
              <a:gd name="connsiteX103" fmla="*/ 7528691 w 12193149"/>
              <a:gd name="connsiteY103" fmla="*/ 2145060 h 2344739"/>
              <a:gd name="connsiteX104" fmla="*/ 7520719 w 12193149"/>
              <a:gd name="connsiteY104" fmla="*/ 2147613 h 2344739"/>
              <a:gd name="connsiteX105" fmla="*/ 7508559 w 12193149"/>
              <a:gd name="connsiteY105" fmla="*/ 2148948 h 2344739"/>
              <a:gd name="connsiteX106" fmla="*/ 7508188 w 12193149"/>
              <a:gd name="connsiteY106" fmla="*/ 2148621 h 2344739"/>
              <a:gd name="connsiteX107" fmla="*/ 7496943 w 12193149"/>
              <a:gd name="connsiteY107" fmla="*/ 2150573 h 2344739"/>
              <a:gd name="connsiteX108" fmla="*/ 7406539 w 12193149"/>
              <a:gd name="connsiteY108" fmla="*/ 2142468 h 2344739"/>
              <a:gd name="connsiteX109" fmla="*/ 7219707 w 12193149"/>
              <a:gd name="connsiteY109" fmla="*/ 2156680 h 2344739"/>
              <a:gd name="connsiteX110" fmla="*/ 7202249 w 12193149"/>
              <a:gd name="connsiteY110" fmla="*/ 2161230 h 2344739"/>
              <a:gd name="connsiteX111" fmla="*/ 7198152 w 12193149"/>
              <a:gd name="connsiteY111" fmla="*/ 2166588 h 2344739"/>
              <a:gd name="connsiteX112" fmla="*/ 7171956 w 12193149"/>
              <a:gd name="connsiteY112" fmla="*/ 2171236 h 2344739"/>
              <a:gd name="connsiteX113" fmla="*/ 7098136 w 12193149"/>
              <a:gd name="connsiteY113" fmla="*/ 2183464 h 2344739"/>
              <a:gd name="connsiteX114" fmla="*/ 7019644 w 12193149"/>
              <a:gd name="connsiteY114" fmla="*/ 2183090 h 2344739"/>
              <a:gd name="connsiteX115" fmla="*/ 6905294 w 12193149"/>
              <a:gd name="connsiteY115" fmla="*/ 2212596 h 2344739"/>
              <a:gd name="connsiteX116" fmla="*/ 6709370 w 12193149"/>
              <a:gd name="connsiteY116" fmla="*/ 2240551 h 2344739"/>
              <a:gd name="connsiteX117" fmla="*/ 6550602 w 12193149"/>
              <a:gd name="connsiteY117" fmla="*/ 2269327 h 2344739"/>
              <a:gd name="connsiteX118" fmla="*/ 6318708 w 12193149"/>
              <a:gd name="connsiteY118" fmla="*/ 2316127 h 2344739"/>
              <a:gd name="connsiteX119" fmla="*/ 6169822 w 12193149"/>
              <a:gd name="connsiteY119" fmla="*/ 2318214 h 2344739"/>
              <a:gd name="connsiteX120" fmla="*/ 6074996 w 12193149"/>
              <a:gd name="connsiteY120" fmla="*/ 2338676 h 2344739"/>
              <a:gd name="connsiteX121" fmla="*/ 6069677 w 12193149"/>
              <a:gd name="connsiteY121" fmla="*/ 2337139 h 2344739"/>
              <a:gd name="connsiteX122" fmla="*/ 6049786 w 12193149"/>
              <a:gd name="connsiteY122" fmla="*/ 2337822 h 2344739"/>
              <a:gd name="connsiteX123" fmla="*/ 6042433 w 12193149"/>
              <a:gd name="connsiteY123" fmla="*/ 2329473 h 2344739"/>
              <a:gd name="connsiteX124" fmla="*/ 6011238 w 12193149"/>
              <a:gd name="connsiteY124" fmla="*/ 2324380 h 2344739"/>
              <a:gd name="connsiteX125" fmla="*/ 5958523 w 12193149"/>
              <a:gd name="connsiteY125" fmla="*/ 2328024 h 2344739"/>
              <a:gd name="connsiteX126" fmla="*/ 5760067 w 12193149"/>
              <a:gd name="connsiteY126" fmla="*/ 2343716 h 2344739"/>
              <a:gd name="connsiteX127" fmla="*/ 5628108 w 12193149"/>
              <a:gd name="connsiteY127" fmla="*/ 2344739 h 2344739"/>
              <a:gd name="connsiteX128" fmla="*/ 5472054 w 12193149"/>
              <a:gd name="connsiteY128" fmla="*/ 2330719 h 2344739"/>
              <a:gd name="connsiteX129" fmla="*/ 5433909 w 12193149"/>
              <a:gd name="connsiteY129" fmla="*/ 2319466 h 2344739"/>
              <a:gd name="connsiteX130" fmla="*/ 5382817 w 12193149"/>
              <a:gd name="connsiteY130" fmla="*/ 2301764 h 2344739"/>
              <a:gd name="connsiteX131" fmla="*/ 5262912 w 12193149"/>
              <a:gd name="connsiteY131" fmla="*/ 2281347 h 2344739"/>
              <a:gd name="connsiteX132" fmla="*/ 5224109 w 12193149"/>
              <a:gd name="connsiteY132" fmla="*/ 2270223 h 2344739"/>
              <a:gd name="connsiteX133" fmla="*/ 5175808 w 12193149"/>
              <a:gd name="connsiteY133" fmla="*/ 2267233 h 2344739"/>
              <a:gd name="connsiteX134" fmla="*/ 5157702 w 12193149"/>
              <a:gd name="connsiteY134" fmla="*/ 2260010 h 2344739"/>
              <a:gd name="connsiteX135" fmla="*/ 5143747 w 12193149"/>
              <a:gd name="connsiteY135" fmla="*/ 2256610 h 2344739"/>
              <a:gd name="connsiteX136" fmla="*/ 5140744 w 12193149"/>
              <a:gd name="connsiteY136" fmla="*/ 2254509 h 2344739"/>
              <a:gd name="connsiteX137" fmla="*/ 5122807 w 12193149"/>
              <a:gd name="connsiteY137" fmla="*/ 2243656 h 2344739"/>
              <a:gd name="connsiteX138" fmla="*/ 5066938 w 12193149"/>
              <a:gd name="connsiteY138" fmla="*/ 2250227 h 2344739"/>
              <a:gd name="connsiteX139" fmla="*/ 5012662 w 12193149"/>
              <a:gd name="connsiteY139" fmla="*/ 2233846 h 2344739"/>
              <a:gd name="connsiteX140" fmla="*/ 4841589 w 12193149"/>
              <a:gd name="connsiteY140" fmla="*/ 2209829 h 2344739"/>
              <a:gd name="connsiteX141" fmla="*/ 4763595 w 12193149"/>
              <a:gd name="connsiteY141" fmla="*/ 2182061 h 2344739"/>
              <a:gd name="connsiteX142" fmla="*/ 4724334 w 12193149"/>
              <a:gd name="connsiteY142" fmla="*/ 2173047 h 2344739"/>
              <a:gd name="connsiteX143" fmla="*/ 4722324 w 12193149"/>
              <a:gd name="connsiteY143" fmla="*/ 2172298 h 2344739"/>
              <a:gd name="connsiteX144" fmla="*/ 4723259 w 12193149"/>
              <a:gd name="connsiteY144" fmla="*/ 2172087 h 2344739"/>
              <a:gd name="connsiteX145" fmla="*/ 4718350 w 12193149"/>
              <a:gd name="connsiteY145" fmla="*/ 2170817 h 2344739"/>
              <a:gd name="connsiteX146" fmla="*/ 4722324 w 12193149"/>
              <a:gd name="connsiteY146" fmla="*/ 2172298 h 2344739"/>
              <a:gd name="connsiteX147" fmla="*/ 4716674 w 12193149"/>
              <a:gd name="connsiteY147" fmla="*/ 2173573 h 2344739"/>
              <a:gd name="connsiteX148" fmla="*/ 4516962 w 12193149"/>
              <a:gd name="connsiteY148" fmla="*/ 2163671 h 2344739"/>
              <a:gd name="connsiteX149" fmla="*/ 4429691 w 12193149"/>
              <a:gd name="connsiteY149" fmla="*/ 2153020 h 2344739"/>
              <a:gd name="connsiteX150" fmla="*/ 4364023 w 12193149"/>
              <a:gd name="connsiteY150" fmla="*/ 2151674 h 2344739"/>
              <a:gd name="connsiteX151" fmla="*/ 4318114 w 12193149"/>
              <a:gd name="connsiteY151" fmla="*/ 2158289 h 2344739"/>
              <a:gd name="connsiteX152" fmla="*/ 4316258 w 12193149"/>
              <a:gd name="connsiteY152" fmla="*/ 2156948 h 2344739"/>
              <a:gd name="connsiteX153" fmla="*/ 4296292 w 12193149"/>
              <a:gd name="connsiteY153" fmla="*/ 2155069 h 2344739"/>
              <a:gd name="connsiteX154" fmla="*/ 4291212 w 12193149"/>
              <a:gd name="connsiteY154" fmla="*/ 2157986 h 2344739"/>
              <a:gd name="connsiteX155" fmla="*/ 4277290 w 12193149"/>
              <a:gd name="connsiteY155" fmla="*/ 2157740 h 2344739"/>
              <a:gd name="connsiteX156" fmla="*/ 4249265 w 12193149"/>
              <a:gd name="connsiteY156" fmla="*/ 2160064 h 2344739"/>
              <a:gd name="connsiteX157" fmla="*/ 4203199 w 12193149"/>
              <a:gd name="connsiteY157" fmla="*/ 2157269 h 2344739"/>
              <a:gd name="connsiteX158" fmla="*/ 4202893 w 12193149"/>
              <a:gd name="connsiteY158" fmla="*/ 2156010 h 2344739"/>
              <a:gd name="connsiteX159" fmla="*/ 4192396 w 12193149"/>
              <a:gd name="connsiteY159" fmla="*/ 2150376 h 2344739"/>
              <a:gd name="connsiteX160" fmla="*/ 4143893 w 12193149"/>
              <a:gd name="connsiteY160" fmla="*/ 2134511 h 2344739"/>
              <a:gd name="connsiteX161" fmla="*/ 4084245 w 12193149"/>
              <a:gd name="connsiteY161" fmla="*/ 2107978 h 2344739"/>
              <a:gd name="connsiteX162" fmla="*/ 4075694 w 12193149"/>
              <a:gd name="connsiteY162" fmla="*/ 2107143 h 2344739"/>
              <a:gd name="connsiteX163" fmla="*/ 4075575 w 12193149"/>
              <a:gd name="connsiteY163" fmla="*/ 2106844 h 2344739"/>
              <a:gd name="connsiteX164" fmla="*/ 4066658 w 12193149"/>
              <a:gd name="connsiteY164" fmla="*/ 2105400 h 2344739"/>
              <a:gd name="connsiteX165" fmla="*/ 4060102 w 12193149"/>
              <a:gd name="connsiteY165" fmla="*/ 2105618 h 2344739"/>
              <a:gd name="connsiteX166" fmla="*/ 4043512 w 12193149"/>
              <a:gd name="connsiteY166" fmla="*/ 2103997 h 2344739"/>
              <a:gd name="connsiteX167" fmla="*/ 4038145 w 12193149"/>
              <a:gd name="connsiteY167" fmla="*/ 2101563 h 2344739"/>
              <a:gd name="connsiteX168" fmla="*/ 4036511 w 12193149"/>
              <a:gd name="connsiteY168" fmla="*/ 2097896 h 2344739"/>
              <a:gd name="connsiteX169" fmla="*/ 4034926 w 12193149"/>
              <a:gd name="connsiteY169" fmla="*/ 2098131 h 2344739"/>
              <a:gd name="connsiteX170" fmla="*/ 4005686 w 12193149"/>
              <a:gd name="connsiteY170" fmla="*/ 2085563 h 2344739"/>
              <a:gd name="connsiteX171" fmla="*/ 3937994 w 12193149"/>
              <a:gd name="connsiteY171" fmla="*/ 2068106 h 2344739"/>
              <a:gd name="connsiteX172" fmla="*/ 3898423 w 12193149"/>
              <a:gd name="connsiteY172" fmla="*/ 2062451 h 2344739"/>
              <a:gd name="connsiteX173" fmla="*/ 3790908 w 12193149"/>
              <a:gd name="connsiteY173" fmla="*/ 2042213 h 2344739"/>
              <a:gd name="connsiteX174" fmla="*/ 3683661 w 12193149"/>
              <a:gd name="connsiteY174" fmla="*/ 2018290 h 2344739"/>
              <a:gd name="connsiteX175" fmla="*/ 3611183 w 12193149"/>
              <a:gd name="connsiteY175" fmla="*/ 1986019 h 2344739"/>
              <a:gd name="connsiteX176" fmla="*/ 3605003 w 12193149"/>
              <a:gd name="connsiteY176" fmla="*/ 1987381 h 2344739"/>
              <a:gd name="connsiteX177" fmla="*/ 3595884 w 12193149"/>
              <a:gd name="connsiteY177" fmla="*/ 1987545 h 2344739"/>
              <a:gd name="connsiteX178" fmla="*/ 3595649 w 12193149"/>
              <a:gd name="connsiteY178" fmla="*/ 1987276 h 2344739"/>
              <a:gd name="connsiteX179" fmla="*/ 3587126 w 12193149"/>
              <a:gd name="connsiteY179" fmla="*/ 1987966 h 2344739"/>
              <a:gd name="connsiteX180" fmla="*/ 3537283 w 12193149"/>
              <a:gd name="connsiteY180" fmla="*/ 1978267 h 2344739"/>
              <a:gd name="connsiteX181" fmla="*/ 3474371 w 12193149"/>
              <a:gd name="connsiteY181" fmla="*/ 1974606 h 2344739"/>
              <a:gd name="connsiteX182" fmla="*/ 3401876 w 12193149"/>
              <a:gd name="connsiteY182" fmla="*/ 1962558 h 2344739"/>
              <a:gd name="connsiteX183" fmla="*/ 3365036 w 12193149"/>
              <a:gd name="connsiteY183" fmla="*/ 1979510 h 2344739"/>
              <a:gd name="connsiteX184" fmla="*/ 3345174 w 12193149"/>
              <a:gd name="connsiteY184" fmla="*/ 1981192 h 2344739"/>
              <a:gd name="connsiteX185" fmla="*/ 3342846 w 12193149"/>
              <a:gd name="connsiteY185" fmla="*/ 1980217 h 2344739"/>
              <a:gd name="connsiteX186" fmla="*/ 3263504 w 12193149"/>
              <a:gd name="connsiteY186" fmla="*/ 1986094 h 2344739"/>
              <a:gd name="connsiteX187" fmla="*/ 3143704 w 12193149"/>
              <a:gd name="connsiteY187" fmla="*/ 1993869 h 2344739"/>
              <a:gd name="connsiteX188" fmla="*/ 3031439 w 12193149"/>
              <a:gd name="connsiteY188" fmla="*/ 1996512 h 2344739"/>
              <a:gd name="connsiteX189" fmla="*/ 2782717 w 12193149"/>
              <a:gd name="connsiteY189" fmla="*/ 2018333 h 2344739"/>
              <a:gd name="connsiteX190" fmla="*/ 2647675 w 12193149"/>
              <a:gd name="connsiteY190" fmla="*/ 2028869 h 2344739"/>
              <a:gd name="connsiteX191" fmla="*/ 2569176 w 12193149"/>
              <a:gd name="connsiteY191" fmla="*/ 2002628 h 2344739"/>
              <a:gd name="connsiteX192" fmla="*/ 2444403 w 12193149"/>
              <a:gd name="connsiteY192" fmla="*/ 2016529 h 2344739"/>
              <a:gd name="connsiteX193" fmla="*/ 2316260 w 12193149"/>
              <a:gd name="connsiteY193" fmla="*/ 2024996 h 2344739"/>
              <a:gd name="connsiteX194" fmla="*/ 2209726 w 12193149"/>
              <a:gd name="connsiteY194" fmla="*/ 2019763 h 2344739"/>
              <a:gd name="connsiteX195" fmla="*/ 2095813 w 12193149"/>
              <a:gd name="connsiteY195" fmla="*/ 2003052 h 2344739"/>
              <a:gd name="connsiteX196" fmla="*/ 1998504 w 12193149"/>
              <a:gd name="connsiteY196" fmla="*/ 1995032 h 2344739"/>
              <a:gd name="connsiteX197" fmla="*/ 1929320 w 12193149"/>
              <a:gd name="connsiteY197" fmla="*/ 2016977 h 2344739"/>
              <a:gd name="connsiteX198" fmla="*/ 1922798 w 12193149"/>
              <a:gd name="connsiteY198" fmla="*/ 2012146 h 2344739"/>
              <a:gd name="connsiteX199" fmla="*/ 1874228 w 12193149"/>
              <a:gd name="connsiteY199" fmla="*/ 2013741 h 2344739"/>
              <a:gd name="connsiteX200" fmla="*/ 1787803 w 12193149"/>
              <a:gd name="connsiteY200" fmla="*/ 2041363 h 2344739"/>
              <a:gd name="connsiteX201" fmla="*/ 1739352 w 12193149"/>
              <a:gd name="connsiteY201" fmla="*/ 2036312 h 2344739"/>
              <a:gd name="connsiteX202" fmla="*/ 1676219 w 12193149"/>
              <a:gd name="connsiteY202" fmla="*/ 2019963 h 2344739"/>
              <a:gd name="connsiteX203" fmla="*/ 1609817 w 12193149"/>
              <a:gd name="connsiteY203" fmla="*/ 2013066 h 2344739"/>
              <a:gd name="connsiteX204" fmla="*/ 1497258 w 12193149"/>
              <a:gd name="connsiteY204" fmla="*/ 1987476 h 2344739"/>
              <a:gd name="connsiteX205" fmla="*/ 1151127 w 12193149"/>
              <a:gd name="connsiteY205" fmla="*/ 1938041 h 2344739"/>
              <a:gd name="connsiteX206" fmla="*/ 859417 w 12193149"/>
              <a:gd name="connsiteY206" fmla="*/ 1928608 h 2344739"/>
              <a:gd name="connsiteX207" fmla="*/ 838688 w 12193149"/>
              <a:gd name="connsiteY207" fmla="*/ 1929821 h 2344739"/>
              <a:gd name="connsiteX208" fmla="*/ 817957 w 12193149"/>
              <a:gd name="connsiteY208" fmla="*/ 1927857 h 2344739"/>
              <a:gd name="connsiteX209" fmla="*/ 812654 w 12193149"/>
              <a:gd name="connsiteY209" fmla="*/ 1930751 h 2344739"/>
              <a:gd name="connsiteX210" fmla="*/ 721195 w 12193149"/>
              <a:gd name="connsiteY210" fmla="*/ 1929661 h 2344739"/>
              <a:gd name="connsiteX211" fmla="*/ 720890 w 12193149"/>
              <a:gd name="connsiteY211" fmla="*/ 1928399 h 2344739"/>
              <a:gd name="connsiteX212" fmla="*/ 710023 w 12193149"/>
              <a:gd name="connsiteY212" fmla="*/ 1922722 h 2344739"/>
              <a:gd name="connsiteX213" fmla="*/ 597940 w 12193149"/>
              <a:gd name="connsiteY213" fmla="*/ 1879864 h 2344739"/>
              <a:gd name="connsiteX214" fmla="*/ 579683 w 12193149"/>
              <a:gd name="connsiteY214" fmla="*/ 1877212 h 2344739"/>
              <a:gd name="connsiteX215" fmla="*/ 572865 w 12193149"/>
              <a:gd name="connsiteY215" fmla="*/ 1877401 h 2344739"/>
              <a:gd name="connsiteX216" fmla="*/ 446247 w 12193149"/>
              <a:gd name="connsiteY216" fmla="*/ 1839371 h 2344739"/>
              <a:gd name="connsiteX217" fmla="*/ 405163 w 12193149"/>
              <a:gd name="connsiteY217" fmla="*/ 1833548 h 2344739"/>
              <a:gd name="connsiteX218" fmla="*/ 293583 w 12193149"/>
              <a:gd name="connsiteY218" fmla="*/ 1812852 h 2344739"/>
              <a:gd name="connsiteX219" fmla="*/ 119529 w 12193149"/>
              <a:gd name="connsiteY219" fmla="*/ 1761047 h 2344739"/>
              <a:gd name="connsiteX220" fmla="*/ 16674 w 12193149"/>
              <a:gd name="connsiteY220" fmla="*/ 1758191 h 2344739"/>
              <a:gd name="connsiteX221" fmla="*/ 1150 w 12193149"/>
              <a:gd name="connsiteY221" fmla="*/ 1752722 h 2344739"/>
              <a:gd name="connsiteX222" fmla="*/ 1148 w 12193149"/>
              <a:gd name="connsiteY222" fmla="*/ 222213 h 2344739"/>
              <a:gd name="connsiteX223" fmla="*/ 1148 w 12193149"/>
              <a:gd name="connsiteY223"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114960 w 12193149"/>
              <a:gd name="connsiteY68" fmla="*/ 1919069 h 2344739"/>
              <a:gd name="connsiteX69" fmla="*/ 9054601 w 12193149"/>
              <a:gd name="connsiteY69" fmla="*/ 1910755 h 2344739"/>
              <a:gd name="connsiteX70" fmla="*/ 9006634 w 12193149"/>
              <a:gd name="connsiteY70" fmla="*/ 1914040 h 2344739"/>
              <a:gd name="connsiteX71" fmla="*/ 9006349 w 12193149"/>
              <a:gd name="connsiteY71" fmla="*/ 1913800 h 2344739"/>
              <a:gd name="connsiteX72" fmla="*/ 8997380 w 12193149"/>
              <a:gd name="connsiteY72" fmla="*/ 1915011 h 2344739"/>
              <a:gd name="connsiteX73" fmla="*/ 8991542 w 12193149"/>
              <a:gd name="connsiteY73" fmla="*/ 1917072 h 2344739"/>
              <a:gd name="connsiteX74" fmla="*/ 8975485 w 12193149"/>
              <a:gd name="connsiteY74" fmla="*/ 1920298 h 2344739"/>
              <a:gd name="connsiteX75" fmla="*/ 8969159 w 12193149"/>
              <a:gd name="connsiteY75" fmla="*/ 1919598 h 2344739"/>
              <a:gd name="connsiteX76" fmla="*/ 8964196 w 12193149"/>
              <a:gd name="connsiteY76" fmla="*/ 1917373 h 2344739"/>
              <a:gd name="connsiteX77" fmla="*/ 8930136 w 12193149"/>
              <a:gd name="connsiteY77" fmla="*/ 1914185 h 2344739"/>
              <a:gd name="connsiteX78" fmla="*/ 8753592 w 12193149"/>
              <a:gd name="connsiteY78" fmla="*/ 1933417 h 2344739"/>
              <a:gd name="connsiteX79" fmla="*/ 8708995 w 12193149"/>
              <a:gd name="connsiteY79" fmla="*/ 1935518 h 2344739"/>
              <a:gd name="connsiteX80" fmla="*/ 8597219 w 12193149"/>
              <a:gd name="connsiteY80" fmla="*/ 1944090 h 2344739"/>
              <a:gd name="connsiteX81" fmla="*/ 8526378 w 12193149"/>
              <a:gd name="connsiteY81" fmla="*/ 1929248 h 2344739"/>
              <a:gd name="connsiteX82" fmla="*/ 8512131 w 12193149"/>
              <a:gd name="connsiteY82" fmla="*/ 1935163 h 2344739"/>
              <a:gd name="connsiteX83" fmla="*/ 8507315 w 12193149"/>
              <a:gd name="connsiteY83" fmla="*/ 1938164 h 2344739"/>
              <a:gd name="connsiteX84" fmla="*/ 8499116 w 12193149"/>
              <a:gd name="connsiteY84" fmla="*/ 1940902 h 2344739"/>
              <a:gd name="connsiteX85" fmla="*/ 8498742 w 12193149"/>
              <a:gd name="connsiteY85" fmla="*/ 1940723 h 2344739"/>
              <a:gd name="connsiteX86" fmla="*/ 8491397 w 12193149"/>
              <a:gd name="connsiteY86" fmla="*/ 1943773 h 2344739"/>
              <a:gd name="connsiteX87" fmla="*/ 8368330 w 12193149"/>
              <a:gd name="connsiteY87" fmla="*/ 1957815 h 2344739"/>
              <a:gd name="connsiteX88" fmla="*/ 8354947 w 12193149"/>
              <a:gd name="connsiteY88" fmla="*/ 1958009 h 2344739"/>
              <a:gd name="connsiteX89" fmla="*/ 8321252 w 12193149"/>
              <a:gd name="connsiteY89" fmla="*/ 1974587 h 2344739"/>
              <a:gd name="connsiteX90" fmla="*/ 8315581 w 12193149"/>
              <a:gd name="connsiteY90" fmla="*/ 1974913 h 2344739"/>
              <a:gd name="connsiteX91" fmla="*/ 8296322 w 12193149"/>
              <a:gd name="connsiteY91" fmla="*/ 1988808 h 2344739"/>
              <a:gd name="connsiteX92" fmla="*/ 8285424 w 12193149"/>
              <a:gd name="connsiteY92" fmla="*/ 1994631 h 2344739"/>
              <a:gd name="connsiteX93" fmla="*/ 8284298 w 12193149"/>
              <a:gd name="connsiteY93" fmla="*/ 1999074 h 2344739"/>
              <a:gd name="connsiteX94" fmla="*/ 8267224 w 12193149"/>
              <a:gd name="connsiteY94" fmla="*/ 2006249 h 2344739"/>
              <a:gd name="connsiteX95" fmla="*/ 8264525 w 12193149"/>
              <a:gd name="connsiteY95" fmla="*/ 2006019 h 2344739"/>
              <a:gd name="connsiteX96" fmla="*/ 8253181 w 12193149"/>
              <a:gd name="connsiteY96" fmla="*/ 2015862 h 2344739"/>
              <a:gd name="connsiteX97" fmla="*/ 8246982 w 12193149"/>
              <a:gd name="connsiteY97" fmla="*/ 2028854 h 2344739"/>
              <a:gd name="connsiteX98" fmla="*/ 8091420 w 12193149"/>
              <a:gd name="connsiteY98" fmla="*/ 2075015 h 2344739"/>
              <a:gd name="connsiteX99" fmla="*/ 7906555 w 12193149"/>
              <a:gd name="connsiteY99" fmla="*/ 2116988 h 2344739"/>
              <a:gd name="connsiteX100" fmla="*/ 7719893 w 12193149"/>
              <a:gd name="connsiteY100" fmla="*/ 2142703 h 2344739"/>
              <a:gd name="connsiteX101" fmla="*/ 7615495 w 12193149"/>
              <a:gd name="connsiteY101" fmla="*/ 2139232 h 2344739"/>
              <a:gd name="connsiteX102" fmla="*/ 7528691 w 12193149"/>
              <a:gd name="connsiteY102" fmla="*/ 2145060 h 2344739"/>
              <a:gd name="connsiteX103" fmla="*/ 7520719 w 12193149"/>
              <a:gd name="connsiteY103" fmla="*/ 2147613 h 2344739"/>
              <a:gd name="connsiteX104" fmla="*/ 7508559 w 12193149"/>
              <a:gd name="connsiteY104" fmla="*/ 2148948 h 2344739"/>
              <a:gd name="connsiteX105" fmla="*/ 7508188 w 12193149"/>
              <a:gd name="connsiteY105" fmla="*/ 2148621 h 2344739"/>
              <a:gd name="connsiteX106" fmla="*/ 7496943 w 12193149"/>
              <a:gd name="connsiteY106" fmla="*/ 2150573 h 2344739"/>
              <a:gd name="connsiteX107" fmla="*/ 7406539 w 12193149"/>
              <a:gd name="connsiteY107" fmla="*/ 2142468 h 2344739"/>
              <a:gd name="connsiteX108" fmla="*/ 7219707 w 12193149"/>
              <a:gd name="connsiteY108" fmla="*/ 2156680 h 2344739"/>
              <a:gd name="connsiteX109" fmla="*/ 7202249 w 12193149"/>
              <a:gd name="connsiteY109" fmla="*/ 2161230 h 2344739"/>
              <a:gd name="connsiteX110" fmla="*/ 7198152 w 12193149"/>
              <a:gd name="connsiteY110" fmla="*/ 2166588 h 2344739"/>
              <a:gd name="connsiteX111" fmla="*/ 7171956 w 12193149"/>
              <a:gd name="connsiteY111" fmla="*/ 2171236 h 2344739"/>
              <a:gd name="connsiteX112" fmla="*/ 7098136 w 12193149"/>
              <a:gd name="connsiteY112" fmla="*/ 2183464 h 2344739"/>
              <a:gd name="connsiteX113" fmla="*/ 7019644 w 12193149"/>
              <a:gd name="connsiteY113" fmla="*/ 2183090 h 2344739"/>
              <a:gd name="connsiteX114" fmla="*/ 6905294 w 12193149"/>
              <a:gd name="connsiteY114" fmla="*/ 2212596 h 2344739"/>
              <a:gd name="connsiteX115" fmla="*/ 6709370 w 12193149"/>
              <a:gd name="connsiteY115" fmla="*/ 2240551 h 2344739"/>
              <a:gd name="connsiteX116" fmla="*/ 6550602 w 12193149"/>
              <a:gd name="connsiteY116" fmla="*/ 2269327 h 2344739"/>
              <a:gd name="connsiteX117" fmla="*/ 6318708 w 12193149"/>
              <a:gd name="connsiteY117" fmla="*/ 2316127 h 2344739"/>
              <a:gd name="connsiteX118" fmla="*/ 6169822 w 12193149"/>
              <a:gd name="connsiteY118" fmla="*/ 2318214 h 2344739"/>
              <a:gd name="connsiteX119" fmla="*/ 6074996 w 12193149"/>
              <a:gd name="connsiteY119" fmla="*/ 2338676 h 2344739"/>
              <a:gd name="connsiteX120" fmla="*/ 6069677 w 12193149"/>
              <a:gd name="connsiteY120" fmla="*/ 2337139 h 2344739"/>
              <a:gd name="connsiteX121" fmla="*/ 6049786 w 12193149"/>
              <a:gd name="connsiteY121" fmla="*/ 2337822 h 2344739"/>
              <a:gd name="connsiteX122" fmla="*/ 6042433 w 12193149"/>
              <a:gd name="connsiteY122" fmla="*/ 2329473 h 2344739"/>
              <a:gd name="connsiteX123" fmla="*/ 6011238 w 12193149"/>
              <a:gd name="connsiteY123" fmla="*/ 2324380 h 2344739"/>
              <a:gd name="connsiteX124" fmla="*/ 5958523 w 12193149"/>
              <a:gd name="connsiteY124" fmla="*/ 2328024 h 2344739"/>
              <a:gd name="connsiteX125" fmla="*/ 5760067 w 12193149"/>
              <a:gd name="connsiteY125" fmla="*/ 2343716 h 2344739"/>
              <a:gd name="connsiteX126" fmla="*/ 5628108 w 12193149"/>
              <a:gd name="connsiteY126" fmla="*/ 2344739 h 2344739"/>
              <a:gd name="connsiteX127" fmla="*/ 5472054 w 12193149"/>
              <a:gd name="connsiteY127" fmla="*/ 2330719 h 2344739"/>
              <a:gd name="connsiteX128" fmla="*/ 5433909 w 12193149"/>
              <a:gd name="connsiteY128" fmla="*/ 2319466 h 2344739"/>
              <a:gd name="connsiteX129" fmla="*/ 5382817 w 12193149"/>
              <a:gd name="connsiteY129" fmla="*/ 2301764 h 2344739"/>
              <a:gd name="connsiteX130" fmla="*/ 5262912 w 12193149"/>
              <a:gd name="connsiteY130" fmla="*/ 2281347 h 2344739"/>
              <a:gd name="connsiteX131" fmla="*/ 5224109 w 12193149"/>
              <a:gd name="connsiteY131" fmla="*/ 2270223 h 2344739"/>
              <a:gd name="connsiteX132" fmla="*/ 5175808 w 12193149"/>
              <a:gd name="connsiteY132" fmla="*/ 2267233 h 2344739"/>
              <a:gd name="connsiteX133" fmla="*/ 5157702 w 12193149"/>
              <a:gd name="connsiteY133" fmla="*/ 2260010 h 2344739"/>
              <a:gd name="connsiteX134" fmla="*/ 5143747 w 12193149"/>
              <a:gd name="connsiteY134" fmla="*/ 2256610 h 2344739"/>
              <a:gd name="connsiteX135" fmla="*/ 5140744 w 12193149"/>
              <a:gd name="connsiteY135" fmla="*/ 2254509 h 2344739"/>
              <a:gd name="connsiteX136" fmla="*/ 5122807 w 12193149"/>
              <a:gd name="connsiteY136" fmla="*/ 2243656 h 2344739"/>
              <a:gd name="connsiteX137" fmla="*/ 5066938 w 12193149"/>
              <a:gd name="connsiteY137" fmla="*/ 2250227 h 2344739"/>
              <a:gd name="connsiteX138" fmla="*/ 5012662 w 12193149"/>
              <a:gd name="connsiteY138" fmla="*/ 2233846 h 2344739"/>
              <a:gd name="connsiteX139" fmla="*/ 4841589 w 12193149"/>
              <a:gd name="connsiteY139" fmla="*/ 2209829 h 2344739"/>
              <a:gd name="connsiteX140" fmla="*/ 4763595 w 12193149"/>
              <a:gd name="connsiteY140" fmla="*/ 2182061 h 2344739"/>
              <a:gd name="connsiteX141" fmla="*/ 4724334 w 12193149"/>
              <a:gd name="connsiteY141" fmla="*/ 2173047 h 2344739"/>
              <a:gd name="connsiteX142" fmla="*/ 4722324 w 12193149"/>
              <a:gd name="connsiteY142" fmla="*/ 2172298 h 2344739"/>
              <a:gd name="connsiteX143" fmla="*/ 4723259 w 12193149"/>
              <a:gd name="connsiteY143" fmla="*/ 2172087 h 2344739"/>
              <a:gd name="connsiteX144" fmla="*/ 4718350 w 12193149"/>
              <a:gd name="connsiteY144" fmla="*/ 2170817 h 2344739"/>
              <a:gd name="connsiteX145" fmla="*/ 4722324 w 12193149"/>
              <a:gd name="connsiteY145" fmla="*/ 2172298 h 2344739"/>
              <a:gd name="connsiteX146" fmla="*/ 4716674 w 12193149"/>
              <a:gd name="connsiteY146" fmla="*/ 2173573 h 2344739"/>
              <a:gd name="connsiteX147" fmla="*/ 4516962 w 12193149"/>
              <a:gd name="connsiteY147" fmla="*/ 2163671 h 2344739"/>
              <a:gd name="connsiteX148" fmla="*/ 4429691 w 12193149"/>
              <a:gd name="connsiteY148" fmla="*/ 2153020 h 2344739"/>
              <a:gd name="connsiteX149" fmla="*/ 4364023 w 12193149"/>
              <a:gd name="connsiteY149" fmla="*/ 2151674 h 2344739"/>
              <a:gd name="connsiteX150" fmla="*/ 4318114 w 12193149"/>
              <a:gd name="connsiteY150" fmla="*/ 2158289 h 2344739"/>
              <a:gd name="connsiteX151" fmla="*/ 4316258 w 12193149"/>
              <a:gd name="connsiteY151" fmla="*/ 2156948 h 2344739"/>
              <a:gd name="connsiteX152" fmla="*/ 4296292 w 12193149"/>
              <a:gd name="connsiteY152" fmla="*/ 2155069 h 2344739"/>
              <a:gd name="connsiteX153" fmla="*/ 4291212 w 12193149"/>
              <a:gd name="connsiteY153" fmla="*/ 2157986 h 2344739"/>
              <a:gd name="connsiteX154" fmla="*/ 4277290 w 12193149"/>
              <a:gd name="connsiteY154" fmla="*/ 2157740 h 2344739"/>
              <a:gd name="connsiteX155" fmla="*/ 4249265 w 12193149"/>
              <a:gd name="connsiteY155" fmla="*/ 2160064 h 2344739"/>
              <a:gd name="connsiteX156" fmla="*/ 4203199 w 12193149"/>
              <a:gd name="connsiteY156" fmla="*/ 2157269 h 2344739"/>
              <a:gd name="connsiteX157" fmla="*/ 4202893 w 12193149"/>
              <a:gd name="connsiteY157" fmla="*/ 2156010 h 2344739"/>
              <a:gd name="connsiteX158" fmla="*/ 4192396 w 12193149"/>
              <a:gd name="connsiteY158" fmla="*/ 2150376 h 2344739"/>
              <a:gd name="connsiteX159" fmla="*/ 4143893 w 12193149"/>
              <a:gd name="connsiteY159" fmla="*/ 2134511 h 2344739"/>
              <a:gd name="connsiteX160" fmla="*/ 4084245 w 12193149"/>
              <a:gd name="connsiteY160" fmla="*/ 2107978 h 2344739"/>
              <a:gd name="connsiteX161" fmla="*/ 4075694 w 12193149"/>
              <a:gd name="connsiteY161" fmla="*/ 2107143 h 2344739"/>
              <a:gd name="connsiteX162" fmla="*/ 4075575 w 12193149"/>
              <a:gd name="connsiteY162" fmla="*/ 2106844 h 2344739"/>
              <a:gd name="connsiteX163" fmla="*/ 4066658 w 12193149"/>
              <a:gd name="connsiteY163" fmla="*/ 2105400 h 2344739"/>
              <a:gd name="connsiteX164" fmla="*/ 4060102 w 12193149"/>
              <a:gd name="connsiteY164" fmla="*/ 2105618 h 2344739"/>
              <a:gd name="connsiteX165" fmla="*/ 4043512 w 12193149"/>
              <a:gd name="connsiteY165" fmla="*/ 2103997 h 2344739"/>
              <a:gd name="connsiteX166" fmla="*/ 4038145 w 12193149"/>
              <a:gd name="connsiteY166" fmla="*/ 2101563 h 2344739"/>
              <a:gd name="connsiteX167" fmla="*/ 4036511 w 12193149"/>
              <a:gd name="connsiteY167" fmla="*/ 2097896 h 2344739"/>
              <a:gd name="connsiteX168" fmla="*/ 4034926 w 12193149"/>
              <a:gd name="connsiteY168" fmla="*/ 2098131 h 2344739"/>
              <a:gd name="connsiteX169" fmla="*/ 4005686 w 12193149"/>
              <a:gd name="connsiteY169" fmla="*/ 2085563 h 2344739"/>
              <a:gd name="connsiteX170" fmla="*/ 3937994 w 12193149"/>
              <a:gd name="connsiteY170" fmla="*/ 2068106 h 2344739"/>
              <a:gd name="connsiteX171" fmla="*/ 3898423 w 12193149"/>
              <a:gd name="connsiteY171" fmla="*/ 2062451 h 2344739"/>
              <a:gd name="connsiteX172" fmla="*/ 3790908 w 12193149"/>
              <a:gd name="connsiteY172" fmla="*/ 2042213 h 2344739"/>
              <a:gd name="connsiteX173" fmla="*/ 3683661 w 12193149"/>
              <a:gd name="connsiteY173" fmla="*/ 2018290 h 2344739"/>
              <a:gd name="connsiteX174" fmla="*/ 3611183 w 12193149"/>
              <a:gd name="connsiteY174" fmla="*/ 1986019 h 2344739"/>
              <a:gd name="connsiteX175" fmla="*/ 3605003 w 12193149"/>
              <a:gd name="connsiteY175" fmla="*/ 1987381 h 2344739"/>
              <a:gd name="connsiteX176" fmla="*/ 3595884 w 12193149"/>
              <a:gd name="connsiteY176" fmla="*/ 1987545 h 2344739"/>
              <a:gd name="connsiteX177" fmla="*/ 3595649 w 12193149"/>
              <a:gd name="connsiteY177" fmla="*/ 1987276 h 2344739"/>
              <a:gd name="connsiteX178" fmla="*/ 3587126 w 12193149"/>
              <a:gd name="connsiteY178" fmla="*/ 1987966 h 2344739"/>
              <a:gd name="connsiteX179" fmla="*/ 3537283 w 12193149"/>
              <a:gd name="connsiteY179" fmla="*/ 1978267 h 2344739"/>
              <a:gd name="connsiteX180" fmla="*/ 3474371 w 12193149"/>
              <a:gd name="connsiteY180" fmla="*/ 1974606 h 2344739"/>
              <a:gd name="connsiteX181" fmla="*/ 3401876 w 12193149"/>
              <a:gd name="connsiteY181" fmla="*/ 1962558 h 2344739"/>
              <a:gd name="connsiteX182" fmla="*/ 3365036 w 12193149"/>
              <a:gd name="connsiteY182" fmla="*/ 1979510 h 2344739"/>
              <a:gd name="connsiteX183" fmla="*/ 3345174 w 12193149"/>
              <a:gd name="connsiteY183" fmla="*/ 1981192 h 2344739"/>
              <a:gd name="connsiteX184" fmla="*/ 3342846 w 12193149"/>
              <a:gd name="connsiteY184" fmla="*/ 1980217 h 2344739"/>
              <a:gd name="connsiteX185" fmla="*/ 3263504 w 12193149"/>
              <a:gd name="connsiteY185" fmla="*/ 1986094 h 2344739"/>
              <a:gd name="connsiteX186" fmla="*/ 3143704 w 12193149"/>
              <a:gd name="connsiteY186" fmla="*/ 1993869 h 2344739"/>
              <a:gd name="connsiteX187" fmla="*/ 3031439 w 12193149"/>
              <a:gd name="connsiteY187" fmla="*/ 1996512 h 2344739"/>
              <a:gd name="connsiteX188" fmla="*/ 2782717 w 12193149"/>
              <a:gd name="connsiteY188" fmla="*/ 2018333 h 2344739"/>
              <a:gd name="connsiteX189" fmla="*/ 2647675 w 12193149"/>
              <a:gd name="connsiteY189" fmla="*/ 2028869 h 2344739"/>
              <a:gd name="connsiteX190" fmla="*/ 2569176 w 12193149"/>
              <a:gd name="connsiteY190" fmla="*/ 2002628 h 2344739"/>
              <a:gd name="connsiteX191" fmla="*/ 2444403 w 12193149"/>
              <a:gd name="connsiteY191" fmla="*/ 2016529 h 2344739"/>
              <a:gd name="connsiteX192" fmla="*/ 2316260 w 12193149"/>
              <a:gd name="connsiteY192" fmla="*/ 2024996 h 2344739"/>
              <a:gd name="connsiteX193" fmla="*/ 2209726 w 12193149"/>
              <a:gd name="connsiteY193" fmla="*/ 2019763 h 2344739"/>
              <a:gd name="connsiteX194" fmla="*/ 2095813 w 12193149"/>
              <a:gd name="connsiteY194" fmla="*/ 2003052 h 2344739"/>
              <a:gd name="connsiteX195" fmla="*/ 1998504 w 12193149"/>
              <a:gd name="connsiteY195" fmla="*/ 1995032 h 2344739"/>
              <a:gd name="connsiteX196" fmla="*/ 1929320 w 12193149"/>
              <a:gd name="connsiteY196" fmla="*/ 2016977 h 2344739"/>
              <a:gd name="connsiteX197" fmla="*/ 1922798 w 12193149"/>
              <a:gd name="connsiteY197" fmla="*/ 2012146 h 2344739"/>
              <a:gd name="connsiteX198" fmla="*/ 1874228 w 12193149"/>
              <a:gd name="connsiteY198" fmla="*/ 2013741 h 2344739"/>
              <a:gd name="connsiteX199" fmla="*/ 1787803 w 12193149"/>
              <a:gd name="connsiteY199" fmla="*/ 2041363 h 2344739"/>
              <a:gd name="connsiteX200" fmla="*/ 1739352 w 12193149"/>
              <a:gd name="connsiteY200" fmla="*/ 2036312 h 2344739"/>
              <a:gd name="connsiteX201" fmla="*/ 1676219 w 12193149"/>
              <a:gd name="connsiteY201" fmla="*/ 2019963 h 2344739"/>
              <a:gd name="connsiteX202" fmla="*/ 1609817 w 12193149"/>
              <a:gd name="connsiteY202" fmla="*/ 2013066 h 2344739"/>
              <a:gd name="connsiteX203" fmla="*/ 1497258 w 12193149"/>
              <a:gd name="connsiteY203" fmla="*/ 1987476 h 2344739"/>
              <a:gd name="connsiteX204" fmla="*/ 1151127 w 12193149"/>
              <a:gd name="connsiteY204" fmla="*/ 1938041 h 2344739"/>
              <a:gd name="connsiteX205" fmla="*/ 859417 w 12193149"/>
              <a:gd name="connsiteY205" fmla="*/ 1928608 h 2344739"/>
              <a:gd name="connsiteX206" fmla="*/ 838688 w 12193149"/>
              <a:gd name="connsiteY206" fmla="*/ 1929821 h 2344739"/>
              <a:gd name="connsiteX207" fmla="*/ 817957 w 12193149"/>
              <a:gd name="connsiteY207" fmla="*/ 1927857 h 2344739"/>
              <a:gd name="connsiteX208" fmla="*/ 812654 w 12193149"/>
              <a:gd name="connsiteY208" fmla="*/ 1930751 h 2344739"/>
              <a:gd name="connsiteX209" fmla="*/ 721195 w 12193149"/>
              <a:gd name="connsiteY209" fmla="*/ 1929661 h 2344739"/>
              <a:gd name="connsiteX210" fmla="*/ 720890 w 12193149"/>
              <a:gd name="connsiteY210" fmla="*/ 1928399 h 2344739"/>
              <a:gd name="connsiteX211" fmla="*/ 710023 w 12193149"/>
              <a:gd name="connsiteY211" fmla="*/ 1922722 h 2344739"/>
              <a:gd name="connsiteX212" fmla="*/ 597940 w 12193149"/>
              <a:gd name="connsiteY212" fmla="*/ 1879864 h 2344739"/>
              <a:gd name="connsiteX213" fmla="*/ 579683 w 12193149"/>
              <a:gd name="connsiteY213" fmla="*/ 1877212 h 2344739"/>
              <a:gd name="connsiteX214" fmla="*/ 572865 w 12193149"/>
              <a:gd name="connsiteY214" fmla="*/ 1877401 h 2344739"/>
              <a:gd name="connsiteX215" fmla="*/ 446247 w 12193149"/>
              <a:gd name="connsiteY215" fmla="*/ 1839371 h 2344739"/>
              <a:gd name="connsiteX216" fmla="*/ 405163 w 12193149"/>
              <a:gd name="connsiteY216" fmla="*/ 1833548 h 2344739"/>
              <a:gd name="connsiteX217" fmla="*/ 293583 w 12193149"/>
              <a:gd name="connsiteY217" fmla="*/ 1812852 h 2344739"/>
              <a:gd name="connsiteX218" fmla="*/ 119529 w 12193149"/>
              <a:gd name="connsiteY218" fmla="*/ 1761047 h 2344739"/>
              <a:gd name="connsiteX219" fmla="*/ 16674 w 12193149"/>
              <a:gd name="connsiteY219" fmla="*/ 1758191 h 2344739"/>
              <a:gd name="connsiteX220" fmla="*/ 1150 w 12193149"/>
              <a:gd name="connsiteY220" fmla="*/ 1752722 h 2344739"/>
              <a:gd name="connsiteX221" fmla="*/ 1148 w 12193149"/>
              <a:gd name="connsiteY221" fmla="*/ 222213 h 2344739"/>
              <a:gd name="connsiteX222" fmla="*/ 1148 w 12193149"/>
              <a:gd name="connsiteY222"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95958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44200 w 12193149"/>
              <a:gd name="connsiteY65" fmla="*/ 1841244 h 2344739"/>
              <a:gd name="connsiteX66" fmla="*/ 9232518 w 12193149"/>
              <a:gd name="connsiteY66" fmla="*/ 1893149 h 2344739"/>
              <a:gd name="connsiteX67" fmla="*/ 9156690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101593 w 12193149"/>
              <a:gd name="connsiteY58" fmla="*/ 1742432 h 2344739"/>
              <a:gd name="connsiteX59" fmla="*/ 10083317 w 12193149"/>
              <a:gd name="connsiteY59" fmla="*/ 1743296 h 2344739"/>
              <a:gd name="connsiteX60" fmla="*/ 10040388 w 12193149"/>
              <a:gd name="connsiteY60" fmla="*/ 1741632 h 2344739"/>
              <a:gd name="connsiteX61" fmla="*/ 9961167 w 12193149"/>
              <a:gd name="connsiteY61" fmla="*/ 1757147 h 2344739"/>
              <a:gd name="connsiteX62" fmla="*/ 9848940 w 12193149"/>
              <a:gd name="connsiteY62" fmla="*/ 1763915 h 2344739"/>
              <a:gd name="connsiteX63" fmla="*/ 9729457 w 12193149"/>
              <a:gd name="connsiteY63" fmla="*/ 1784122 h 2344739"/>
              <a:gd name="connsiteX64" fmla="*/ 9585655 w 12193149"/>
              <a:gd name="connsiteY64" fmla="*/ 1795542 h 2344739"/>
              <a:gd name="connsiteX65" fmla="*/ 9338590 w 12193149"/>
              <a:gd name="connsiteY65" fmla="*/ 1869293 h 2344739"/>
              <a:gd name="connsiteX66" fmla="*/ 9232518 w 12193149"/>
              <a:gd name="connsiteY66" fmla="*/ 1893149 h 2344739"/>
              <a:gd name="connsiteX67" fmla="*/ 9156690 w 12193149"/>
              <a:gd name="connsiteY67" fmla="*/ 1903228 h 2344739"/>
              <a:gd name="connsiteX68" fmla="*/ 9054601 w 12193149"/>
              <a:gd name="connsiteY68" fmla="*/ 1910755 h 2344739"/>
              <a:gd name="connsiteX69" fmla="*/ 9006634 w 12193149"/>
              <a:gd name="connsiteY69" fmla="*/ 1914040 h 2344739"/>
              <a:gd name="connsiteX70" fmla="*/ 9006349 w 12193149"/>
              <a:gd name="connsiteY70" fmla="*/ 1913800 h 2344739"/>
              <a:gd name="connsiteX71" fmla="*/ 8997380 w 12193149"/>
              <a:gd name="connsiteY71" fmla="*/ 1915011 h 2344739"/>
              <a:gd name="connsiteX72" fmla="*/ 8991542 w 12193149"/>
              <a:gd name="connsiteY72" fmla="*/ 1917072 h 2344739"/>
              <a:gd name="connsiteX73" fmla="*/ 8975485 w 12193149"/>
              <a:gd name="connsiteY73" fmla="*/ 1920298 h 2344739"/>
              <a:gd name="connsiteX74" fmla="*/ 8969159 w 12193149"/>
              <a:gd name="connsiteY74" fmla="*/ 1919598 h 2344739"/>
              <a:gd name="connsiteX75" fmla="*/ 8964196 w 12193149"/>
              <a:gd name="connsiteY75" fmla="*/ 1917373 h 2344739"/>
              <a:gd name="connsiteX76" fmla="*/ 8930136 w 12193149"/>
              <a:gd name="connsiteY76" fmla="*/ 1914185 h 2344739"/>
              <a:gd name="connsiteX77" fmla="*/ 8753592 w 12193149"/>
              <a:gd name="connsiteY77" fmla="*/ 1933417 h 2344739"/>
              <a:gd name="connsiteX78" fmla="*/ 8708995 w 12193149"/>
              <a:gd name="connsiteY78" fmla="*/ 1935518 h 2344739"/>
              <a:gd name="connsiteX79" fmla="*/ 8597219 w 12193149"/>
              <a:gd name="connsiteY79" fmla="*/ 1944090 h 2344739"/>
              <a:gd name="connsiteX80" fmla="*/ 8526378 w 12193149"/>
              <a:gd name="connsiteY80" fmla="*/ 1929248 h 2344739"/>
              <a:gd name="connsiteX81" fmla="*/ 8512131 w 12193149"/>
              <a:gd name="connsiteY81" fmla="*/ 1935163 h 2344739"/>
              <a:gd name="connsiteX82" fmla="*/ 8507315 w 12193149"/>
              <a:gd name="connsiteY82" fmla="*/ 1938164 h 2344739"/>
              <a:gd name="connsiteX83" fmla="*/ 8499116 w 12193149"/>
              <a:gd name="connsiteY83" fmla="*/ 1940902 h 2344739"/>
              <a:gd name="connsiteX84" fmla="*/ 8498742 w 12193149"/>
              <a:gd name="connsiteY84" fmla="*/ 1940723 h 2344739"/>
              <a:gd name="connsiteX85" fmla="*/ 8491397 w 12193149"/>
              <a:gd name="connsiteY85" fmla="*/ 1943773 h 2344739"/>
              <a:gd name="connsiteX86" fmla="*/ 8368330 w 12193149"/>
              <a:gd name="connsiteY86" fmla="*/ 1957815 h 2344739"/>
              <a:gd name="connsiteX87" fmla="*/ 8354947 w 12193149"/>
              <a:gd name="connsiteY87" fmla="*/ 1958009 h 2344739"/>
              <a:gd name="connsiteX88" fmla="*/ 8321252 w 12193149"/>
              <a:gd name="connsiteY88" fmla="*/ 1974587 h 2344739"/>
              <a:gd name="connsiteX89" fmla="*/ 8315581 w 12193149"/>
              <a:gd name="connsiteY89" fmla="*/ 1974913 h 2344739"/>
              <a:gd name="connsiteX90" fmla="*/ 8296322 w 12193149"/>
              <a:gd name="connsiteY90" fmla="*/ 1988808 h 2344739"/>
              <a:gd name="connsiteX91" fmla="*/ 8285424 w 12193149"/>
              <a:gd name="connsiteY91" fmla="*/ 1994631 h 2344739"/>
              <a:gd name="connsiteX92" fmla="*/ 8284298 w 12193149"/>
              <a:gd name="connsiteY92" fmla="*/ 1999074 h 2344739"/>
              <a:gd name="connsiteX93" fmla="*/ 8267224 w 12193149"/>
              <a:gd name="connsiteY93" fmla="*/ 2006249 h 2344739"/>
              <a:gd name="connsiteX94" fmla="*/ 8264525 w 12193149"/>
              <a:gd name="connsiteY94" fmla="*/ 2006019 h 2344739"/>
              <a:gd name="connsiteX95" fmla="*/ 8253181 w 12193149"/>
              <a:gd name="connsiteY95" fmla="*/ 2015862 h 2344739"/>
              <a:gd name="connsiteX96" fmla="*/ 8246982 w 12193149"/>
              <a:gd name="connsiteY96" fmla="*/ 2028854 h 2344739"/>
              <a:gd name="connsiteX97" fmla="*/ 8091420 w 12193149"/>
              <a:gd name="connsiteY97" fmla="*/ 2075015 h 2344739"/>
              <a:gd name="connsiteX98" fmla="*/ 7906555 w 12193149"/>
              <a:gd name="connsiteY98" fmla="*/ 2116988 h 2344739"/>
              <a:gd name="connsiteX99" fmla="*/ 7719893 w 12193149"/>
              <a:gd name="connsiteY99" fmla="*/ 2142703 h 2344739"/>
              <a:gd name="connsiteX100" fmla="*/ 7615495 w 12193149"/>
              <a:gd name="connsiteY100" fmla="*/ 2139232 h 2344739"/>
              <a:gd name="connsiteX101" fmla="*/ 7528691 w 12193149"/>
              <a:gd name="connsiteY101" fmla="*/ 2145060 h 2344739"/>
              <a:gd name="connsiteX102" fmla="*/ 7520719 w 12193149"/>
              <a:gd name="connsiteY102" fmla="*/ 2147613 h 2344739"/>
              <a:gd name="connsiteX103" fmla="*/ 7508559 w 12193149"/>
              <a:gd name="connsiteY103" fmla="*/ 2148948 h 2344739"/>
              <a:gd name="connsiteX104" fmla="*/ 7508188 w 12193149"/>
              <a:gd name="connsiteY104" fmla="*/ 2148621 h 2344739"/>
              <a:gd name="connsiteX105" fmla="*/ 7496943 w 12193149"/>
              <a:gd name="connsiteY105" fmla="*/ 2150573 h 2344739"/>
              <a:gd name="connsiteX106" fmla="*/ 7406539 w 12193149"/>
              <a:gd name="connsiteY106" fmla="*/ 2142468 h 2344739"/>
              <a:gd name="connsiteX107" fmla="*/ 7219707 w 12193149"/>
              <a:gd name="connsiteY107" fmla="*/ 2156680 h 2344739"/>
              <a:gd name="connsiteX108" fmla="*/ 7202249 w 12193149"/>
              <a:gd name="connsiteY108" fmla="*/ 2161230 h 2344739"/>
              <a:gd name="connsiteX109" fmla="*/ 7198152 w 12193149"/>
              <a:gd name="connsiteY109" fmla="*/ 2166588 h 2344739"/>
              <a:gd name="connsiteX110" fmla="*/ 7171956 w 12193149"/>
              <a:gd name="connsiteY110" fmla="*/ 2171236 h 2344739"/>
              <a:gd name="connsiteX111" fmla="*/ 7098136 w 12193149"/>
              <a:gd name="connsiteY111" fmla="*/ 2183464 h 2344739"/>
              <a:gd name="connsiteX112" fmla="*/ 7019644 w 12193149"/>
              <a:gd name="connsiteY112" fmla="*/ 2183090 h 2344739"/>
              <a:gd name="connsiteX113" fmla="*/ 6905294 w 12193149"/>
              <a:gd name="connsiteY113" fmla="*/ 2212596 h 2344739"/>
              <a:gd name="connsiteX114" fmla="*/ 6709370 w 12193149"/>
              <a:gd name="connsiteY114" fmla="*/ 2240551 h 2344739"/>
              <a:gd name="connsiteX115" fmla="*/ 6550602 w 12193149"/>
              <a:gd name="connsiteY115" fmla="*/ 2269327 h 2344739"/>
              <a:gd name="connsiteX116" fmla="*/ 6318708 w 12193149"/>
              <a:gd name="connsiteY116" fmla="*/ 2316127 h 2344739"/>
              <a:gd name="connsiteX117" fmla="*/ 6169822 w 12193149"/>
              <a:gd name="connsiteY117" fmla="*/ 2318214 h 2344739"/>
              <a:gd name="connsiteX118" fmla="*/ 6074996 w 12193149"/>
              <a:gd name="connsiteY118" fmla="*/ 2338676 h 2344739"/>
              <a:gd name="connsiteX119" fmla="*/ 6069677 w 12193149"/>
              <a:gd name="connsiteY119" fmla="*/ 2337139 h 2344739"/>
              <a:gd name="connsiteX120" fmla="*/ 6049786 w 12193149"/>
              <a:gd name="connsiteY120" fmla="*/ 2337822 h 2344739"/>
              <a:gd name="connsiteX121" fmla="*/ 6042433 w 12193149"/>
              <a:gd name="connsiteY121" fmla="*/ 2329473 h 2344739"/>
              <a:gd name="connsiteX122" fmla="*/ 6011238 w 12193149"/>
              <a:gd name="connsiteY122" fmla="*/ 2324380 h 2344739"/>
              <a:gd name="connsiteX123" fmla="*/ 5958523 w 12193149"/>
              <a:gd name="connsiteY123" fmla="*/ 2328024 h 2344739"/>
              <a:gd name="connsiteX124" fmla="*/ 5760067 w 12193149"/>
              <a:gd name="connsiteY124" fmla="*/ 2343716 h 2344739"/>
              <a:gd name="connsiteX125" fmla="*/ 5628108 w 12193149"/>
              <a:gd name="connsiteY125" fmla="*/ 2344739 h 2344739"/>
              <a:gd name="connsiteX126" fmla="*/ 5472054 w 12193149"/>
              <a:gd name="connsiteY126" fmla="*/ 2330719 h 2344739"/>
              <a:gd name="connsiteX127" fmla="*/ 5433909 w 12193149"/>
              <a:gd name="connsiteY127" fmla="*/ 2319466 h 2344739"/>
              <a:gd name="connsiteX128" fmla="*/ 5382817 w 12193149"/>
              <a:gd name="connsiteY128" fmla="*/ 2301764 h 2344739"/>
              <a:gd name="connsiteX129" fmla="*/ 5262912 w 12193149"/>
              <a:gd name="connsiteY129" fmla="*/ 2281347 h 2344739"/>
              <a:gd name="connsiteX130" fmla="*/ 5224109 w 12193149"/>
              <a:gd name="connsiteY130" fmla="*/ 2270223 h 2344739"/>
              <a:gd name="connsiteX131" fmla="*/ 5175808 w 12193149"/>
              <a:gd name="connsiteY131" fmla="*/ 2267233 h 2344739"/>
              <a:gd name="connsiteX132" fmla="*/ 5157702 w 12193149"/>
              <a:gd name="connsiteY132" fmla="*/ 2260010 h 2344739"/>
              <a:gd name="connsiteX133" fmla="*/ 5143747 w 12193149"/>
              <a:gd name="connsiteY133" fmla="*/ 2256610 h 2344739"/>
              <a:gd name="connsiteX134" fmla="*/ 5140744 w 12193149"/>
              <a:gd name="connsiteY134" fmla="*/ 2254509 h 2344739"/>
              <a:gd name="connsiteX135" fmla="*/ 5122807 w 12193149"/>
              <a:gd name="connsiteY135" fmla="*/ 2243656 h 2344739"/>
              <a:gd name="connsiteX136" fmla="*/ 5066938 w 12193149"/>
              <a:gd name="connsiteY136" fmla="*/ 2250227 h 2344739"/>
              <a:gd name="connsiteX137" fmla="*/ 5012662 w 12193149"/>
              <a:gd name="connsiteY137" fmla="*/ 2233846 h 2344739"/>
              <a:gd name="connsiteX138" fmla="*/ 4841589 w 12193149"/>
              <a:gd name="connsiteY138" fmla="*/ 2209829 h 2344739"/>
              <a:gd name="connsiteX139" fmla="*/ 4763595 w 12193149"/>
              <a:gd name="connsiteY139" fmla="*/ 2182061 h 2344739"/>
              <a:gd name="connsiteX140" fmla="*/ 4724334 w 12193149"/>
              <a:gd name="connsiteY140" fmla="*/ 2173047 h 2344739"/>
              <a:gd name="connsiteX141" fmla="*/ 4722324 w 12193149"/>
              <a:gd name="connsiteY141" fmla="*/ 2172298 h 2344739"/>
              <a:gd name="connsiteX142" fmla="*/ 4723259 w 12193149"/>
              <a:gd name="connsiteY142" fmla="*/ 2172087 h 2344739"/>
              <a:gd name="connsiteX143" fmla="*/ 4718350 w 12193149"/>
              <a:gd name="connsiteY143" fmla="*/ 2170817 h 2344739"/>
              <a:gd name="connsiteX144" fmla="*/ 4722324 w 12193149"/>
              <a:gd name="connsiteY144" fmla="*/ 2172298 h 2344739"/>
              <a:gd name="connsiteX145" fmla="*/ 4716674 w 12193149"/>
              <a:gd name="connsiteY145" fmla="*/ 2173573 h 2344739"/>
              <a:gd name="connsiteX146" fmla="*/ 4516962 w 12193149"/>
              <a:gd name="connsiteY146" fmla="*/ 2163671 h 2344739"/>
              <a:gd name="connsiteX147" fmla="*/ 4429691 w 12193149"/>
              <a:gd name="connsiteY147" fmla="*/ 2153020 h 2344739"/>
              <a:gd name="connsiteX148" fmla="*/ 4364023 w 12193149"/>
              <a:gd name="connsiteY148" fmla="*/ 2151674 h 2344739"/>
              <a:gd name="connsiteX149" fmla="*/ 4318114 w 12193149"/>
              <a:gd name="connsiteY149" fmla="*/ 2158289 h 2344739"/>
              <a:gd name="connsiteX150" fmla="*/ 4316258 w 12193149"/>
              <a:gd name="connsiteY150" fmla="*/ 2156948 h 2344739"/>
              <a:gd name="connsiteX151" fmla="*/ 4296292 w 12193149"/>
              <a:gd name="connsiteY151" fmla="*/ 2155069 h 2344739"/>
              <a:gd name="connsiteX152" fmla="*/ 4291212 w 12193149"/>
              <a:gd name="connsiteY152" fmla="*/ 2157986 h 2344739"/>
              <a:gd name="connsiteX153" fmla="*/ 4277290 w 12193149"/>
              <a:gd name="connsiteY153" fmla="*/ 2157740 h 2344739"/>
              <a:gd name="connsiteX154" fmla="*/ 4249265 w 12193149"/>
              <a:gd name="connsiteY154" fmla="*/ 2160064 h 2344739"/>
              <a:gd name="connsiteX155" fmla="*/ 4203199 w 12193149"/>
              <a:gd name="connsiteY155" fmla="*/ 2157269 h 2344739"/>
              <a:gd name="connsiteX156" fmla="*/ 4202893 w 12193149"/>
              <a:gd name="connsiteY156" fmla="*/ 2156010 h 2344739"/>
              <a:gd name="connsiteX157" fmla="*/ 4192396 w 12193149"/>
              <a:gd name="connsiteY157" fmla="*/ 2150376 h 2344739"/>
              <a:gd name="connsiteX158" fmla="*/ 4143893 w 12193149"/>
              <a:gd name="connsiteY158" fmla="*/ 2134511 h 2344739"/>
              <a:gd name="connsiteX159" fmla="*/ 4084245 w 12193149"/>
              <a:gd name="connsiteY159" fmla="*/ 2107978 h 2344739"/>
              <a:gd name="connsiteX160" fmla="*/ 4075694 w 12193149"/>
              <a:gd name="connsiteY160" fmla="*/ 2107143 h 2344739"/>
              <a:gd name="connsiteX161" fmla="*/ 4075575 w 12193149"/>
              <a:gd name="connsiteY161" fmla="*/ 2106844 h 2344739"/>
              <a:gd name="connsiteX162" fmla="*/ 4066658 w 12193149"/>
              <a:gd name="connsiteY162" fmla="*/ 2105400 h 2344739"/>
              <a:gd name="connsiteX163" fmla="*/ 4060102 w 12193149"/>
              <a:gd name="connsiteY163" fmla="*/ 2105618 h 2344739"/>
              <a:gd name="connsiteX164" fmla="*/ 4043512 w 12193149"/>
              <a:gd name="connsiteY164" fmla="*/ 2103997 h 2344739"/>
              <a:gd name="connsiteX165" fmla="*/ 4038145 w 12193149"/>
              <a:gd name="connsiteY165" fmla="*/ 2101563 h 2344739"/>
              <a:gd name="connsiteX166" fmla="*/ 4036511 w 12193149"/>
              <a:gd name="connsiteY166" fmla="*/ 2097896 h 2344739"/>
              <a:gd name="connsiteX167" fmla="*/ 4034926 w 12193149"/>
              <a:gd name="connsiteY167" fmla="*/ 2098131 h 2344739"/>
              <a:gd name="connsiteX168" fmla="*/ 4005686 w 12193149"/>
              <a:gd name="connsiteY168" fmla="*/ 2085563 h 2344739"/>
              <a:gd name="connsiteX169" fmla="*/ 3937994 w 12193149"/>
              <a:gd name="connsiteY169" fmla="*/ 2068106 h 2344739"/>
              <a:gd name="connsiteX170" fmla="*/ 3898423 w 12193149"/>
              <a:gd name="connsiteY170" fmla="*/ 2062451 h 2344739"/>
              <a:gd name="connsiteX171" fmla="*/ 3790908 w 12193149"/>
              <a:gd name="connsiteY171" fmla="*/ 2042213 h 2344739"/>
              <a:gd name="connsiteX172" fmla="*/ 3683661 w 12193149"/>
              <a:gd name="connsiteY172" fmla="*/ 2018290 h 2344739"/>
              <a:gd name="connsiteX173" fmla="*/ 3611183 w 12193149"/>
              <a:gd name="connsiteY173" fmla="*/ 1986019 h 2344739"/>
              <a:gd name="connsiteX174" fmla="*/ 3605003 w 12193149"/>
              <a:gd name="connsiteY174" fmla="*/ 1987381 h 2344739"/>
              <a:gd name="connsiteX175" fmla="*/ 3595884 w 12193149"/>
              <a:gd name="connsiteY175" fmla="*/ 1987545 h 2344739"/>
              <a:gd name="connsiteX176" fmla="*/ 3595649 w 12193149"/>
              <a:gd name="connsiteY176" fmla="*/ 1987276 h 2344739"/>
              <a:gd name="connsiteX177" fmla="*/ 3587126 w 12193149"/>
              <a:gd name="connsiteY177" fmla="*/ 1987966 h 2344739"/>
              <a:gd name="connsiteX178" fmla="*/ 3537283 w 12193149"/>
              <a:gd name="connsiteY178" fmla="*/ 1978267 h 2344739"/>
              <a:gd name="connsiteX179" fmla="*/ 3474371 w 12193149"/>
              <a:gd name="connsiteY179" fmla="*/ 1974606 h 2344739"/>
              <a:gd name="connsiteX180" fmla="*/ 3401876 w 12193149"/>
              <a:gd name="connsiteY180" fmla="*/ 1962558 h 2344739"/>
              <a:gd name="connsiteX181" fmla="*/ 3365036 w 12193149"/>
              <a:gd name="connsiteY181" fmla="*/ 1979510 h 2344739"/>
              <a:gd name="connsiteX182" fmla="*/ 3345174 w 12193149"/>
              <a:gd name="connsiteY182" fmla="*/ 1981192 h 2344739"/>
              <a:gd name="connsiteX183" fmla="*/ 3342846 w 12193149"/>
              <a:gd name="connsiteY183" fmla="*/ 1980217 h 2344739"/>
              <a:gd name="connsiteX184" fmla="*/ 3263504 w 12193149"/>
              <a:gd name="connsiteY184" fmla="*/ 1986094 h 2344739"/>
              <a:gd name="connsiteX185" fmla="*/ 3143704 w 12193149"/>
              <a:gd name="connsiteY185" fmla="*/ 1993869 h 2344739"/>
              <a:gd name="connsiteX186" fmla="*/ 3031439 w 12193149"/>
              <a:gd name="connsiteY186" fmla="*/ 1996512 h 2344739"/>
              <a:gd name="connsiteX187" fmla="*/ 2782717 w 12193149"/>
              <a:gd name="connsiteY187" fmla="*/ 2018333 h 2344739"/>
              <a:gd name="connsiteX188" fmla="*/ 2647675 w 12193149"/>
              <a:gd name="connsiteY188" fmla="*/ 2028869 h 2344739"/>
              <a:gd name="connsiteX189" fmla="*/ 2569176 w 12193149"/>
              <a:gd name="connsiteY189" fmla="*/ 2002628 h 2344739"/>
              <a:gd name="connsiteX190" fmla="*/ 2444403 w 12193149"/>
              <a:gd name="connsiteY190" fmla="*/ 2016529 h 2344739"/>
              <a:gd name="connsiteX191" fmla="*/ 2316260 w 12193149"/>
              <a:gd name="connsiteY191" fmla="*/ 2024996 h 2344739"/>
              <a:gd name="connsiteX192" fmla="*/ 2209726 w 12193149"/>
              <a:gd name="connsiteY192" fmla="*/ 2019763 h 2344739"/>
              <a:gd name="connsiteX193" fmla="*/ 2095813 w 12193149"/>
              <a:gd name="connsiteY193" fmla="*/ 2003052 h 2344739"/>
              <a:gd name="connsiteX194" fmla="*/ 1998504 w 12193149"/>
              <a:gd name="connsiteY194" fmla="*/ 1995032 h 2344739"/>
              <a:gd name="connsiteX195" fmla="*/ 1929320 w 12193149"/>
              <a:gd name="connsiteY195" fmla="*/ 2016977 h 2344739"/>
              <a:gd name="connsiteX196" fmla="*/ 1922798 w 12193149"/>
              <a:gd name="connsiteY196" fmla="*/ 2012146 h 2344739"/>
              <a:gd name="connsiteX197" fmla="*/ 1874228 w 12193149"/>
              <a:gd name="connsiteY197" fmla="*/ 2013741 h 2344739"/>
              <a:gd name="connsiteX198" fmla="*/ 1787803 w 12193149"/>
              <a:gd name="connsiteY198" fmla="*/ 2041363 h 2344739"/>
              <a:gd name="connsiteX199" fmla="*/ 1739352 w 12193149"/>
              <a:gd name="connsiteY199" fmla="*/ 2036312 h 2344739"/>
              <a:gd name="connsiteX200" fmla="*/ 1676219 w 12193149"/>
              <a:gd name="connsiteY200" fmla="*/ 2019963 h 2344739"/>
              <a:gd name="connsiteX201" fmla="*/ 1609817 w 12193149"/>
              <a:gd name="connsiteY201" fmla="*/ 2013066 h 2344739"/>
              <a:gd name="connsiteX202" fmla="*/ 1497258 w 12193149"/>
              <a:gd name="connsiteY202" fmla="*/ 1987476 h 2344739"/>
              <a:gd name="connsiteX203" fmla="*/ 1151127 w 12193149"/>
              <a:gd name="connsiteY203" fmla="*/ 1938041 h 2344739"/>
              <a:gd name="connsiteX204" fmla="*/ 859417 w 12193149"/>
              <a:gd name="connsiteY204" fmla="*/ 1928608 h 2344739"/>
              <a:gd name="connsiteX205" fmla="*/ 838688 w 12193149"/>
              <a:gd name="connsiteY205" fmla="*/ 1929821 h 2344739"/>
              <a:gd name="connsiteX206" fmla="*/ 817957 w 12193149"/>
              <a:gd name="connsiteY206" fmla="*/ 1927857 h 2344739"/>
              <a:gd name="connsiteX207" fmla="*/ 812654 w 12193149"/>
              <a:gd name="connsiteY207" fmla="*/ 1930751 h 2344739"/>
              <a:gd name="connsiteX208" fmla="*/ 721195 w 12193149"/>
              <a:gd name="connsiteY208" fmla="*/ 1929661 h 2344739"/>
              <a:gd name="connsiteX209" fmla="*/ 720890 w 12193149"/>
              <a:gd name="connsiteY209" fmla="*/ 1928399 h 2344739"/>
              <a:gd name="connsiteX210" fmla="*/ 710023 w 12193149"/>
              <a:gd name="connsiteY210" fmla="*/ 1922722 h 2344739"/>
              <a:gd name="connsiteX211" fmla="*/ 597940 w 12193149"/>
              <a:gd name="connsiteY211" fmla="*/ 1879864 h 2344739"/>
              <a:gd name="connsiteX212" fmla="*/ 579683 w 12193149"/>
              <a:gd name="connsiteY212" fmla="*/ 1877212 h 2344739"/>
              <a:gd name="connsiteX213" fmla="*/ 572865 w 12193149"/>
              <a:gd name="connsiteY213" fmla="*/ 1877401 h 2344739"/>
              <a:gd name="connsiteX214" fmla="*/ 446247 w 12193149"/>
              <a:gd name="connsiteY214" fmla="*/ 1839371 h 2344739"/>
              <a:gd name="connsiteX215" fmla="*/ 405163 w 12193149"/>
              <a:gd name="connsiteY215" fmla="*/ 1833548 h 2344739"/>
              <a:gd name="connsiteX216" fmla="*/ 293583 w 12193149"/>
              <a:gd name="connsiteY216" fmla="*/ 1812852 h 2344739"/>
              <a:gd name="connsiteX217" fmla="*/ 119529 w 12193149"/>
              <a:gd name="connsiteY217" fmla="*/ 1761047 h 2344739"/>
              <a:gd name="connsiteX218" fmla="*/ 16674 w 12193149"/>
              <a:gd name="connsiteY218" fmla="*/ 1758191 h 2344739"/>
              <a:gd name="connsiteX219" fmla="*/ 1150 w 12193149"/>
              <a:gd name="connsiteY219" fmla="*/ 1752722 h 2344739"/>
              <a:gd name="connsiteX220" fmla="*/ 1148 w 12193149"/>
              <a:gd name="connsiteY220" fmla="*/ 222213 h 2344739"/>
              <a:gd name="connsiteX221" fmla="*/ 1148 w 12193149"/>
              <a:gd name="connsiteY221"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585655 w 12193149"/>
              <a:gd name="connsiteY63" fmla="*/ 1795542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406539 w 12193149"/>
              <a:gd name="connsiteY105" fmla="*/ 2142468 h 2344739"/>
              <a:gd name="connsiteX106" fmla="*/ 7219707 w 12193149"/>
              <a:gd name="connsiteY106" fmla="*/ 2156680 h 2344739"/>
              <a:gd name="connsiteX107" fmla="*/ 7202249 w 12193149"/>
              <a:gd name="connsiteY107" fmla="*/ 2161230 h 2344739"/>
              <a:gd name="connsiteX108" fmla="*/ 7198152 w 12193149"/>
              <a:gd name="connsiteY108" fmla="*/ 2166588 h 2344739"/>
              <a:gd name="connsiteX109" fmla="*/ 7171956 w 12193149"/>
              <a:gd name="connsiteY109" fmla="*/ 2171236 h 2344739"/>
              <a:gd name="connsiteX110" fmla="*/ 7098136 w 12193149"/>
              <a:gd name="connsiteY110" fmla="*/ 2183464 h 2344739"/>
              <a:gd name="connsiteX111" fmla="*/ 7019644 w 12193149"/>
              <a:gd name="connsiteY111" fmla="*/ 2183090 h 2344739"/>
              <a:gd name="connsiteX112" fmla="*/ 6905294 w 12193149"/>
              <a:gd name="connsiteY112" fmla="*/ 2212596 h 2344739"/>
              <a:gd name="connsiteX113" fmla="*/ 6709370 w 12193149"/>
              <a:gd name="connsiteY113" fmla="*/ 2240551 h 2344739"/>
              <a:gd name="connsiteX114" fmla="*/ 6550602 w 12193149"/>
              <a:gd name="connsiteY114" fmla="*/ 2269327 h 2344739"/>
              <a:gd name="connsiteX115" fmla="*/ 6318708 w 12193149"/>
              <a:gd name="connsiteY115" fmla="*/ 2316127 h 2344739"/>
              <a:gd name="connsiteX116" fmla="*/ 6169822 w 12193149"/>
              <a:gd name="connsiteY116" fmla="*/ 2318214 h 2344739"/>
              <a:gd name="connsiteX117" fmla="*/ 6074996 w 12193149"/>
              <a:gd name="connsiteY117" fmla="*/ 2338676 h 2344739"/>
              <a:gd name="connsiteX118" fmla="*/ 6069677 w 12193149"/>
              <a:gd name="connsiteY118" fmla="*/ 2337139 h 2344739"/>
              <a:gd name="connsiteX119" fmla="*/ 6049786 w 12193149"/>
              <a:gd name="connsiteY119" fmla="*/ 2337822 h 2344739"/>
              <a:gd name="connsiteX120" fmla="*/ 6042433 w 12193149"/>
              <a:gd name="connsiteY120" fmla="*/ 2329473 h 2344739"/>
              <a:gd name="connsiteX121" fmla="*/ 6011238 w 12193149"/>
              <a:gd name="connsiteY121" fmla="*/ 2324380 h 2344739"/>
              <a:gd name="connsiteX122" fmla="*/ 5958523 w 12193149"/>
              <a:gd name="connsiteY122" fmla="*/ 2328024 h 2344739"/>
              <a:gd name="connsiteX123" fmla="*/ 5760067 w 12193149"/>
              <a:gd name="connsiteY123" fmla="*/ 2343716 h 2344739"/>
              <a:gd name="connsiteX124" fmla="*/ 5628108 w 12193149"/>
              <a:gd name="connsiteY124" fmla="*/ 2344739 h 2344739"/>
              <a:gd name="connsiteX125" fmla="*/ 5472054 w 12193149"/>
              <a:gd name="connsiteY125" fmla="*/ 2330719 h 2344739"/>
              <a:gd name="connsiteX126" fmla="*/ 5433909 w 12193149"/>
              <a:gd name="connsiteY126" fmla="*/ 2319466 h 2344739"/>
              <a:gd name="connsiteX127" fmla="*/ 5382817 w 12193149"/>
              <a:gd name="connsiteY127" fmla="*/ 2301764 h 2344739"/>
              <a:gd name="connsiteX128" fmla="*/ 5262912 w 12193149"/>
              <a:gd name="connsiteY128" fmla="*/ 2281347 h 2344739"/>
              <a:gd name="connsiteX129" fmla="*/ 5224109 w 12193149"/>
              <a:gd name="connsiteY129" fmla="*/ 2270223 h 2344739"/>
              <a:gd name="connsiteX130" fmla="*/ 5175808 w 12193149"/>
              <a:gd name="connsiteY130" fmla="*/ 2267233 h 2344739"/>
              <a:gd name="connsiteX131" fmla="*/ 5157702 w 12193149"/>
              <a:gd name="connsiteY131" fmla="*/ 2260010 h 2344739"/>
              <a:gd name="connsiteX132" fmla="*/ 5143747 w 12193149"/>
              <a:gd name="connsiteY132" fmla="*/ 2256610 h 2344739"/>
              <a:gd name="connsiteX133" fmla="*/ 5140744 w 12193149"/>
              <a:gd name="connsiteY133" fmla="*/ 2254509 h 2344739"/>
              <a:gd name="connsiteX134" fmla="*/ 5122807 w 12193149"/>
              <a:gd name="connsiteY134" fmla="*/ 2243656 h 2344739"/>
              <a:gd name="connsiteX135" fmla="*/ 5066938 w 12193149"/>
              <a:gd name="connsiteY135" fmla="*/ 2250227 h 2344739"/>
              <a:gd name="connsiteX136" fmla="*/ 5012662 w 12193149"/>
              <a:gd name="connsiteY136" fmla="*/ 2233846 h 2344739"/>
              <a:gd name="connsiteX137" fmla="*/ 4841589 w 12193149"/>
              <a:gd name="connsiteY137" fmla="*/ 2209829 h 2344739"/>
              <a:gd name="connsiteX138" fmla="*/ 4763595 w 12193149"/>
              <a:gd name="connsiteY138" fmla="*/ 2182061 h 2344739"/>
              <a:gd name="connsiteX139" fmla="*/ 4724334 w 12193149"/>
              <a:gd name="connsiteY139" fmla="*/ 2173047 h 2344739"/>
              <a:gd name="connsiteX140" fmla="*/ 4722324 w 12193149"/>
              <a:gd name="connsiteY140" fmla="*/ 2172298 h 2344739"/>
              <a:gd name="connsiteX141" fmla="*/ 4723259 w 12193149"/>
              <a:gd name="connsiteY141" fmla="*/ 2172087 h 2344739"/>
              <a:gd name="connsiteX142" fmla="*/ 4718350 w 12193149"/>
              <a:gd name="connsiteY142" fmla="*/ 2170817 h 2344739"/>
              <a:gd name="connsiteX143" fmla="*/ 4722324 w 12193149"/>
              <a:gd name="connsiteY143" fmla="*/ 2172298 h 2344739"/>
              <a:gd name="connsiteX144" fmla="*/ 4716674 w 12193149"/>
              <a:gd name="connsiteY144" fmla="*/ 2173573 h 2344739"/>
              <a:gd name="connsiteX145" fmla="*/ 4516962 w 12193149"/>
              <a:gd name="connsiteY145" fmla="*/ 2163671 h 2344739"/>
              <a:gd name="connsiteX146" fmla="*/ 4429691 w 12193149"/>
              <a:gd name="connsiteY146" fmla="*/ 2153020 h 2344739"/>
              <a:gd name="connsiteX147" fmla="*/ 4364023 w 12193149"/>
              <a:gd name="connsiteY147" fmla="*/ 2151674 h 2344739"/>
              <a:gd name="connsiteX148" fmla="*/ 4318114 w 12193149"/>
              <a:gd name="connsiteY148" fmla="*/ 2158289 h 2344739"/>
              <a:gd name="connsiteX149" fmla="*/ 4316258 w 12193149"/>
              <a:gd name="connsiteY149" fmla="*/ 2156948 h 2344739"/>
              <a:gd name="connsiteX150" fmla="*/ 4296292 w 12193149"/>
              <a:gd name="connsiteY150" fmla="*/ 2155069 h 2344739"/>
              <a:gd name="connsiteX151" fmla="*/ 4291212 w 12193149"/>
              <a:gd name="connsiteY151" fmla="*/ 2157986 h 2344739"/>
              <a:gd name="connsiteX152" fmla="*/ 4277290 w 12193149"/>
              <a:gd name="connsiteY152" fmla="*/ 2157740 h 2344739"/>
              <a:gd name="connsiteX153" fmla="*/ 4249265 w 12193149"/>
              <a:gd name="connsiteY153" fmla="*/ 2160064 h 2344739"/>
              <a:gd name="connsiteX154" fmla="*/ 4203199 w 12193149"/>
              <a:gd name="connsiteY154" fmla="*/ 2157269 h 2344739"/>
              <a:gd name="connsiteX155" fmla="*/ 4202893 w 12193149"/>
              <a:gd name="connsiteY155" fmla="*/ 2156010 h 2344739"/>
              <a:gd name="connsiteX156" fmla="*/ 4192396 w 12193149"/>
              <a:gd name="connsiteY156" fmla="*/ 2150376 h 2344739"/>
              <a:gd name="connsiteX157" fmla="*/ 4143893 w 12193149"/>
              <a:gd name="connsiteY157" fmla="*/ 2134511 h 2344739"/>
              <a:gd name="connsiteX158" fmla="*/ 4084245 w 12193149"/>
              <a:gd name="connsiteY158" fmla="*/ 2107978 h 2344739"/>
              <a:gd name="connsiteX159" fmla="*/ 4075694 w 12193149"/>
              <a:gd name="connsiteY159" fmla="*/ 2107143 h 2344739"/>
              <a:gd name="connsiteX160" fmla="*/ 4075575 w 12193149"/>
              <a:gd name="connsiteY160" fmla="*/ 2106844 h 2344739"/>
              <a:gd name="connsiteX161" fmla="*/ 4066658 w 12193149"/>
              <a:gd name="connsiteY161" fmla="*/ 2105400 h 2344739"/>
              <a:gd name="connsiteX162" fmla="*/ 4060102 w 12193149"/>
              <a:gd name="connsiteY162" fmla="*/ 2105618 h 2344739"/>
              <a:gd name="connsiteX163" fmla="*/ 4043512 w 12193149"/>
              <a:gd name="connsiteY163" fmla="*/ 2103997 h 2344739"/>
              <a:gd name="connsiteX164" fmla="*/ 4038145 w 12193149"/>
              <a:gd name="connsiteY164" fmla="*/ 2101563 h 2344739"/>
              <a:gd name="connsiteX165" fmla="*/ 4036511 w 12193149"/>
              <a:gd name="connsiteY165" fmla="*/ 2097896 h 2344739"/>
              <a:gd name="connsiteX166" fmla="*/ 4034926 w 12193149"/>
              <a:gd name="connsiteY166" fmla="*/ 2098131 h 2344739"/>
              <a:gd name="connsiteX167" fmla="*/ 4005686 w 12193149"/>
              <a:gd name="connsiteY167" fmla="*/ 2085563 h 2344739"/>
              <a:gd name="connsiteX168" fmla="*/ 3937994 w 12193149"/>
              <a:gd name="connsiteY168" fmla="*/ 2068106 h 2344739"/>
              <a:gd name="connsiteX169" fmla="*/ 3898423 w 12193149"/>
              <a:gd name="connsiteY169" fmla="*/ 2062451 h 2344739"/>
              <a:gd name="connsiteX170" fmla="*/ 3790908 w 12193149"/>
              <a:gd name="connsiteY170" fmla="*/ 2042213 h 2344739"/>
              <a:gd name="connsiteX171" fmla="*/ 3683661 w 12193149"/>
              <a:gd name="connsiteY171" fmla="*/ 2018290 h 2344739"/>
              <a:gd name="connsiteX172" fmla="*/ 3611183 w 12193149"/>
              <a:gd name="connsiteY172" fmla="*/ 1986019 h 2344739"/>
              <a:gd name="connsiteX173" fmla="*/ 3605003 w 12193149"/>
              <a:gd name="connsiteY173" fmla="*/ 1987381 h 2344739"/>
              <a:gd name="connsiteX174" fmla="*/ 3595884 w 12193149"/>
              <a:gd name="connsiteY174" fmla="*/ 1987545 h 2344739"/>
              <a:gd name="connsiteX175" fmla="*/ 3595649 w 12193149"/>
              <a:gd name="connsiteY175" fmla="*/ 1987276 h 2344739"/>
              <a:gd name="connsiteX176" fmla="*/ 3587126 w 12193149"/>
              <a:gd name="connsiteY176" fmla="*/ 1987966 h 2344739"/>
              <a:gd name="connsiteX177" fmla="*/ 3537283 w 12193149"/>
              <a:gd name="connsiteY177" fmla="*/ 1978267 h 2344739"/>
              <a:gd name="connsiteX178" fmla="*/ 3474371 w 12193149"/>
              <a:gd name="connsiteY178" fmla="*/ 1974606 h 2344739"/>
              <a:gd name="connsiteX179" fmla="*/ 3401876 w 12193149"/>
              <a:gd name="connsiteY179" fmla="*/ 1962558 h 2344739"/>
              <a:gd name="connsiteX180" fmla="*/ 3365036 w 12193149"/>
              <a:gd name="connsiteY180" fmla="*/ 1979510 h 2344739"/>
              <a:gd name="connsiteX181" fmla="*/ 3345174 w 12193149"/>
              <a:gd name="connsiteY181" fmla="*/ 1981192 h 2344739"/>
              <a:gd name="connsiteX182" fmla="*/ 3342846 w 12193149"/>
              <a:gd name="connsiteY182" fmla="*/ 1980217 h 2344739"/>
              <a:gd name="connsiteX183" fmla="*/ 3263504 w 12193149"/>
              <a:gd name="connsiteY183" fmla="*/ 1986094 h 2344739"/>
              <a:gd name="connsiteX184" fmla="*/ 3143704 w 12193149"/>
              <a:gd name="connsiteY184" fmla="*/ 1993869 h 2344739"/>
              <a:gd name="connsiteX185" fmla="*/ 3031439 w 12193149"/>
              <a:gd name="connsiteY185" fmla="*/ 1996512 h 2344739"/>
              <a:gd name="connsiteX186" fmla="*/ 2782717 w 12193149"/>
              <a:gd name="connsiteY186" fmla="*/ 2018333 h 2344739"/>
              <a:gd name="connsiteX187" fmla="*/ 2647675 w 12193149"/>
              <a:gd name="connsiteY187" fmla="*/ 2028869 h 2344739"/>
              <a:gd name="connsiteX188" fmla="*/ 2569176 w 12193149"/>
              <a:gd name="connsiteY188" fmla="*/ 2002628 h 2344739"/>
              <a:gd name="connsiteX189" fmla="*/ 2444403 w 12193149"/>
              <a:gd name="connsiteY189" fmla="*/ 2016529 h 2344739"/>
              <a:gd name="connsiteX190" fmla="*/ 2316260 w 12193149"/>
              <a:gd name="connsiteY190" fmla="*/ 2024996 h 2344739"/>
              <a:gd name="connsiteX191" fmla="*/ 2209726 w 12193149"/>
              <a:gd name="connsiteY191" fmla="*/ 2019763 h 2344739"/>
              <a:gd name="connsiteX192" fmla="*/ 2095813 w 12193149"/>
              <a:gd name="connsiteY192" fmla="*/ 2003052 h 2344739"/>
              <a:gd name="connsiteX193" fmla="*/ 1998504 w 12193149"/>
              <a:gd name="connsiteY193" fmla="*/ 1995032 h 2344739"/>
              <a:gd name="connsiteX194" fmla="*/ 1929320 w 12193149"/>
              <a:gd name="connsiteY194" fmla="*/ 2016977 h 2344739"/>
              <a:gd name="connsiteX195" fmla="*/ 1922798 w 12193149"/>
              <a:gd name="connsiteY195" fmla="*/ 2012146 h 2344739"/>
              <a:gd name="connsiteX196" fmla="*/ 1874228 w 12193149"/>
              <a:gd name="connsiteY196" fmla="*/ 2013741 h 2344739"/>
              <a:gd name="connsiteX197" fmla="*/ 1787803 w 12193149"/>
              <a:gd name="connsiteY197" fmla="*/ 2041363 h 2344739"/>
              <a:gd name="connsiteX198" fmla="*/ 1739352 w 12193149"/>
              <a:gd name="connsiteY198" fmla="*/ 2036312 h 2344739"/>
              <a:gd name="connsiteX199" fmla="*/ 1676219 w 12193149"/>
              <a:gd name="connsiteY199" fmla="*/ 2019963 h 2344739"/>
              <a:gd name="connsiteX200" fmla="*/ 1609817 w 12193149"/>
              <a:gd name="connsiteY200" fmla="*/ 2013066 h 2344739"/>
              <a:gd name="connsiteX201" fmla="*/ 1497258 w 12193149"/>
              <a:gd name="connsiteY201" fmla="*/ 1987476 h 2344739"/>
              <a:gd name="connsiteX202" fmla="*/ 1151127 w 12193149"/>
              <a:gd name="connsiteY202" fmla="*/ 1938041 h 2344739"/>
              <a:gd name="connsiteX203" fmla="*/ 859417 w 12193149"/>
              <a:gd name="connsiteY203" fmla="*/ 1928608 h 2344739"/>
              <a:gd name="connsiteX204" fmla="*/ 838688 w 12193149"/>
              <a:gd name="connsiteY204" fmla="*/ 1929821 h 2344739"/>
              <a:gd name="connsiteX205" fmla="*/ 817957 w 12193149"/>
              <a:gd name="connsiteY205" fmla="*/ 1927857 h 2344739"/>
              <a:gd name="connsiteX206" fmla="*/ 812654 w 12193149"/>
              <a:gd name="connsiteY206" fmla="*/ 1930751 h 2344739"/>
              <a:gd name="connsiteX207" fmla="*/ 721195 w 12193149"/>
              <a:gd name="connsiteY207" fmla="*/ 1929661 h 2344739"/>
              <a:gd name="connsiteX208" fmla="*/ 720890 w 12193149"/>
              <a:gd name="connsiteY208" fmla="*/ 1928399 h 2344739"/>
              <a:gd name="connsiteX209" fmla="*/ 710023 w 12193149"/>
              <a:gd name="connsiteY209" fmla="*/ 1922722 h 2344739"/>
              <a:gd name="connsiteX210" fmla="*/ 597940 w 12193149"/>
              <a:gd name="connsiteY210" fmla="*/ 1879864 h 2344739"/>
              <a:gd name="connsiteX211" fmla="*/ 579683 w 12193149"/>
              <a:gd name="connsiteY211" fmla="*/ 1877212 h 2344739"/>
              <a:gd name="connsiteX212" fmla="*/ 572865 w 12193149"/>
              <a:gd name="connsiteY212" fmla="*/ 1877401 h 2344739"/>
              <a:gd name="connsiteX213" fmla="*/ 446247 w 12193149"/>
              <a:gd name="connsiteY213" fmla="*/ 1839371 h 2344739"/>
              <a:gd name="connsiteX214" fmla="*/ 405163 w 12193149"/>
              <a:gd name="connsiteY214" fmla="*/ 1833548 h 2344739"/>
              <a:gd name="connsiteX215" fmla="*/ 293583 w 12193149"/>
              <a:gd name="connsiteY215" fmla="*/ 1812852 h 2344739"/>
              <a:gd name="connsiteX216" fmla="*/ 119529 w 12193149"/>
              <a:gd name="connsiteY216" fmla="*/ 1761047 h 2344739"/>
              <a:gd name="connsiteX217" fmla="*/ 16674 w 12193149"/>
              <a:gd name="connsiteY217" fmla="*/ 1758191 h 2344739"/>
              <a:gd name="connsiteX218" fmla="*/ 1150 w 12193149"/>
              <a:gd name="connsiteY218" fmla="*/ 1752722 h 2344739"/>
              <a:gd name="connsiteX219" fmla="*/ 1148 w 12193149"/>
              <a:gd name="connsiteY219" fmla="*/ 222213 h 2344739"/>
              <a:gd name="connsiteX220" fmla="*/ 1148 w 12193149"/>
              <a:gd name="connsiteY220"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613704 w 12193149"/>
              <a:gd name="connsiteY63" fmla="*/ 1812371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406539 w 12193149"/>
              <a:gd name="connsiteY105" fmla="*/ 2142468 h 2344739"/>
              <a:gd name="connsiteX106" fmla="*/ 7219707 w 12193149"/>
              <a:gd name="connsiteY106" fmla="*/ 2156680 h 2344739"/>
              <a:gd name="connsiteX107" fmla="*/ 7202249 w 12193149"/>
              <a:gd name="connsiteY107" fmla="*/ 2161230 h 2344739"/>
              <a:gd name="connsiteX108" fmla="*/ 7198152 w 12193149"/>
              <a:gd name="connsiteY108" fmla="*/ 2166588 h 2344739"/>
              <a:gd name="connsiteX109" fmla="*/ 7171956 w 12193149"/>
              <a:gd name="connsiteY109" fmla="*/ 2171236 h 2344739"/>
              <a:gd name="connsiteX110" fmla="*/ 7098136 w 12193149"/>
              <a:gd name="connsiteY110" fmla="*/ 2183464 h 2344739"/>
              <a:gd name="connsiteX111" fmla="*/ 7019644 w 12193149"/>
              <a:gd name="connsiteY111" fmla="*/ 2183090 h 2344739"/>
              <a:gd name="connsiteX112" fmla="*/ 6905294 w 12193149"/>
              <a:gd name="connsiteY112" fmla="*/ 2212596 h 2344739"/>
              <a:gd name="connsiteX113" fmla="*/ 6709370 w 12193149"/>
              <a:gd name="connsiteY113" fmla="*/ 2240551 h 2344739"/>
              <a:gd name="connsiteX114" fmla="*/ 6550602 w 12193149"/>
              <a:gd name="connsiteY114" fmla="*/ 2269327 h 2344739"/>
              <a:gd name="connsiteX115" fmla="*/ 6318708 w 12193149"/>
              <a:gd name="connsiteY115" fmla="*/ 2316127 h 2344739"/>
              <a:gd name="connsiteX116" fmla="*/ 6169822 w 12193149"/>
              <a:gd name="connsiteY116" fmla="*/ 2318214 h 2344739"/>
              <a:gd name="connsiteX117" fmla="*/ 6074996 w 12193149"/>
              <a:gd name="connsiteY117" fmla="*/ 2338676 h 2344739"/>
              <a:gd name="connsiteX118" fmla="*/ 6069677 w 12193149"/>
              <a:gd name="connsiteY118" fmla="*/ 2337139 h 2344739"/>
              <a:gd name="connsiteX119" fmla="*/ 6049786 w 12193149"/>
              <a:gd name="connsiteY119" fmla="*/ 2337822 h 2344739"/>
              <a:gd name="connsiteX120" fmla="*/ 6042433 w 12193149"/>
              <a:gd name="connsiteY120" fmla="*/ 2329473 h 2344739"/>
              <a:gd name="connsiteX121" fmla="*/ 6011238 w 12193149"/>
              <a:gd name="connsiteY121" fmla="*/ 2324380 h 2344739"/>
              <a:gd name="connsiteX122" fmla="*/ 5958523 w 12193149"/>
              <a:gd name="connsiteY122" fmla="*/ 2328024 h 2344739"/>
              <a:gd name="connsiteX123" fmla="*/ 5760067 w 12193149"/>
              <a:gd name="connsiteY123" fmla="*/ 2343716 h 2344739"/>
              <a:gd name="connsiteX124" fmla="*/ 5628108 w 12193149"/>
              <a:gd name="connsiteY124" fmla="*/ 2344739 h 2344739"/>
              <a:gd name="connsiteX125" fmla="*/ 5472054 w 12193149"/>
              <a:gd name="connsiteY125" fmla="*/ 2330719 h 2344739"/>
              <a:gd name="connsiteX126" fmla="*/ 5433909 w 12193149"/>
              <a:gd name="connsiteY126" fmla="*/ 2319466 h 2344739"/>
              <a:gd name="connsiteX127" fmla="*/ 5382817 w 12193149"/>
              <a:gd name="connsiteY127" fmla="*/ 2301764 h 2344739"/>
              <a:gd name="connsiteX128" fmla="*/ 5262912 w 12193149"/>
              <a:gd name="connsiteY128" fmla="*/ 2281347 h 2344739"/>
              <a:gd name="connsiteX129" fmla="*/ 5224109 w 12193149"/>
              <a:gd name="connsiteY129" fmla="*/ 2270223 h 2344739"/>
              <a:gd name="connsiteX130" fmla="*/ 5175808 w 12193149"/>
              <a:gd name="connsiteY130" fmla="*/ 2267233 h 2344739"/>
              <a:gd name="connsiteX131" fmla="*/ 5157702 w 12193149"/>
              <a:gd name="connsiteY131" fmla="*/ 2260010 h 2344739"/>
              <a:gd name="connsiteX132" fmla="*/ 5143747 w 12193149"/>
              <a:gd name="connsiteY132" fmla="*/ 2256610 h 2344739"/>
              <a:gd name="connsiteX133" fmla="*/ 5140744 w 12193149"/>
              <a:gd name="connsiteY133" fmla="*/ 2254509 h 2344739"/>
              <a:gd name="connsiteX134" fmla="*/ 5122807 w 12193149"/>
              <a:gd name="connsiteY134" fmla="*/ 2243656 h 2344739"/>
              <a:gd name="connsiteX135" fmla="*/ 5066938 w 12193149"/>
              <a:gd name="connsiteY135" fmla="*/ 2250227 h 2344739"/>
              <a:gd name="connsiteX136" fmla="*/ 5012662 w 12193149"/>
              <a:gd name="connsiteY136" fmla="*/ 2233846 h 2344739"/>
              <a:gd name="connsiteX137" fmla="*/ 4841589 w 12193149"/>
              <a:gd name="connsiteY137" fmla="*/ 2209829 h 2344739"/>
              <a:gd name="connsiteX138" fmla="*/ 4763595 w 12193149"/>
              <a:gd name="connsiteY138" fmla="*/ 2182061 h 2344739"/>
              <a:gd name="connsiteX139" fmla="*/ 4724334 w 12193149"/>
              <a:gd name="connsiteY139" fmla="*/ 2173047 h 2344739"/>
              <a:gd name="connsiteX140" fmla="*/ 4722324 w 12193149"/>
              <a:gd name="connsiteY140" fmla="*/ 2172298 h 2344739"/>
              <a:gd name="connsiteX141" fmla="*/ 4723259 w 12193149"/>
              <a:gd name="connsiteY141" fmla="*/ 2172087 h 2344739"/>
              <a:gd name="connsiteX142" fmla="*/ 4718350 w 12193149"/>
              <a:gd name="connsiteY142" fmla="*/ 2170817 h 2344739"/>
              <a:gd name="connsiteX143" fmla="*/ 4722324 w 12193149"/>
              <a:gd name="connsiteY143" fmla="*/ 2172298 h 2344739"/>
              <a:gd name="connsiteX144" fmla="*/ 4716674 w 12193149"/>
              <a:gd name="connsiteY144" fmla="*/ 2173573 h 2344739"/>
              <a:gd name="connsiteX145" fmla="*/ 4516962 w 12193149"/>
              <a:gd name="connsiteY145" fmla="*/ 2163671 h 2344739"/>
              <a:gd name="connsiteX146" fmla="*/ 4429691 w 12193149"/>
              <a:gd name="connsiteY146" fmla="*/ 2153020 h 2344739"/>
              <a:gd name="connsiteX147" fmla="*/ 4364023 w 12193149"/>
              <a:gd name="connsiteY147" fmla="*/ 2151674 h 2344739"/>
              <a:gd name="connsiteX148" fmla="*/ 4318114 w 12193149"/>
              <a:gd name="connsiteY148" fmla="*/ 2158289 h 2344739"/>
              <a:gd name="connsiteX149" fmla="*/ 4316258 w 12193149"/>
              <a:gd name="connsiteY149" fmla="*/ 2156948 h 2344739"/>
              <a:gd name="connsiteX150" fmla="*/ 4296292 w 12193149"/>
              <a:gd name="connsiteY150" fmla="*/ 2155069 h 2344739"/>
              <a:gd name="connsiteX151" fmla="*/ 4291212 w 12193149"/>
              <a:gd name="connsiteY151" fmla="*/ 2157986 h 2344739"/>
              <a:gd name="connsiteX152" fmla="*/ 4277290 w 12193149"/>
              <a:gd name="connsiteY152" fmla="*/ 2157740 h 2344739"/>
              <a:gd name="connsiteX153" fmla="*/ 4249265 w 12193149"/>
              <a:gd name="connsiteY153" fmla="*/ 2160064 h 2344739"/>
              <a:gd name="connsiteX154" fmla="*/ 4203199 w 12193149"/>
              <a:gd name="connsiteY154" fmla="*/ 2157269 h 2344739"/>
              <a:gd name="connsiteX155" fmla="*/ 4202893 w 12193149"/>
              <a:gd name="connsiteY155" fmla="*/ 2156010 h 2344739"/>
              <a:gd name="connsiteX156" fmla="*/ 4192396 w 12193149"/>
              <a:gd name="connsiteY156" fmla="*/ 2150376 h 2344739"/>
              <a:gd name="connsiteX157" fmla="*/ 4143893 w 12193149"/>
              <a:gd name="connsiteY157" fmla="*/ 2134511 h 2344739"/>
              <a:gd name="connsiteX158" fmla="*/ 4084245 w 12193149"/>
              <a:gd name="connsiteY158" fmla="*/ 2107978 h 2344739"/>
              <a:gd name="connsiteX159" fmla="*/ 4075694 w 12193149"/>
              <a:gd name="connsiteY159" fmla="*/ 2107143 h 2344739"/>
              <a:gd name="connsiteX160" fmla="*/ 4075575 w 12193149"/>
              <a:gd name="connsiteY160" fmla="*/ 2106844 h 2344739"/>
              <a:gd name="connsiteX161" fmla="*/ 4066658 w 12193149"/>
              <a:gd name="connsiteY161" fmla="*/ 2105400 h 2344739"/>
              <a:gd name="connsiteX162" fmla="*/ 4060102 w 12193149"/>
              <a:gd name="connsiteY162" fmla="*/ 2105618 h 2344739"/>
              <a:gd name="connsiteX163" fmla="*/ 4043512 w 12193149"/>
              <a:gd name="connsiteY163" fmla="*/ 2103997 h 2344739"/>
              <a:gd name="connsiteX164" fmla="*/ 4038145 w 12193149"/>
              <a:gd name="connsiteY164" fmla="*/ 2101563 h 2344739"/>
              <a:gd name="connsiteX165" fmla="*/ 4036511 w 12193149"/>
              <a:gd name="connsiteY165" fmla="*/ 2097896 h 2344739"/>
              <a:gd name="connsiteX166" fmla="*/ 4034926 w 12193149"/>
              <a:gd name="connsiteY166" fmla="*/ 2098131 h 2344739"/>
              <a:gd name="connsiteX167" fmla="*/ 4005686 w 12193149"/>
              <a:gd name="connsiteY167" fmla="*/ 2085563 h 2344739"/>
              <a:gd name="connsiteX168" fmla="*/ 3937994 w 12193149"/>
              <a:gd name="connsiteY168" fmla="*/ 2068106 h 2344739"/>
              <a:gd name="connsiteX169" fmla="*/ 3898423 w 12193149"/>
              <a:gd name="connsiteY169" fmla="*/ 2062451 h 2344739"/>
              <a:gd name="connsiteX170" fmla="*/ 3790908 w 12193149"/>
              <a:gd name="connsiteY170" fmla="*/ 2042213 h 2344739"/>
              <a:gd name="connsiteX171" fmla="*/ 3683661 w 12193149"/>
              <a:gd name="connsiteY171" fmla="*/ 2018290 h 2344739"/>
              <a:gd name="connsiteX172" fmla="*/ 3611183 w 12193149"/>
              <a:gd name="connsiteY172" fmla="*/ 1986019 h 2344739"/>
              <a:gd name="connsiteX173" fmla="*/ 3605003 w 12193149"/>
              <a:gd name="connsiteY173" fmla="*/ 1987381 h 2344739"/>
              <a:gd name="connsiteX174" fmla="*/ 3595884 w 12193149"/>
              <a:gd name="connsiteY174" fmla="*/ 1987545 h 2344739"/>
              <a:gd name="connsiteX175" fmla="*/ 3595649 w 12193149"/>
              <a:gd name="connsiteY175" fmla="*/ 1987276 h 2344739"/>
              <a:gd name="connsiteX176" fmla="*/ 3587126 w 12193149"/>
              <a:gd name="connsiteY176" fmla="*/ 1987966 h 2344739"/>
              <a:gd name="connsiteX177" fmla="*/ 3537283 w 12193149"/>
              <a:gd name="connsiteY177" fmla="*/ 1978267 h 2344739"/>
              <a:gd name="connsiteX178" fmla="*/ 3474371 w 12193149"/>
              <a:gd name="connsiteY178" fmla="*/ 1974606 h 2344739"/>
              <a:gd name="connsiteX179" fmla="*/ 3401876 w 12193149"/>
              <a:gd name="connsiteY179" fmla="*/ 1962558 h 2344739"/>
              <a:gd name="connsiteX180" fmla="*/ 3365036 w 12193149"/>
              <a:gd name="connsiteY180" fmla="*/ 1979510 h 2344739"/>
              <a:gd name="connsiteX181" fmla="*/ 3345174 w 12193149"/>
              <a:gd name="connsiteY181" fmla="*/ 1981192 h 2344739"/>
              <a:gd name="connsiteX182" fmla="*/ 3342846 w 12193149"/>
              <a:gd name="connsiteY182" fmla="*/ 1980217 h 2344739"/>
              <a:gd name="connsiteX183" fmla="*/ 3263504 w 12193149"/>
              <a:gd name="connsiteY183" fmla="*/ 1986094 h 2344739"/>
              <a:gd name="connsiteX184" fmla="*/ 3143704 w 12193149"/>
              <a:gd name="connsiteY184" fmla="*/ 1993869 h 2344739"/>
              <a:gd name="connsiteX185" fmla="*/ 3031439 w 12193149"/>
              <a:gd name="connsiteY185" fmla="*/ 1996512 h 2344739"/>
              <a:gd name="connsiteX186" fmla="*/ 2782717 w 12193149"/>
              <a:gd name="connsiteY186" fmla="*/ 2018333 h 2344739"/>
              <a:gd name="connsiteX187" fmla="*/ 2647675 w 12193149"/>
              <a:gd name="connsiteY187" fmla="*/ 2028869 h 2344739"/>
              <a:gd name="connsiteX188" fmla="*/ 2569176 w 12193149"/>
              <a:gd name="connsiteY188" fmla="*/ 2002628 h 2344739"/>
              <a:gd name="connsiteX189" fmla="*/ 2444403 w 12193149"/>
              <a:gd name="connsiteY189" fmla="*/ 2016529 h 2344739"/>
              <a:gd name="connsiteX190" fmla="*/ 2316260 w 12193149"/>
              <a:gd name="connsiteY190" fmla="*/ 2024996 h 2344739"/>
              <a:gd name="connsiteX191" fmla="*/ 2209726 w 12193149"/>
              <a:gd name="connsiteY191" fmla="*/ 2019763 h 2344739"/>
              <a:gd name="connsiteX192" fmla="*/ 2095813 w 12193149"/>
              <a:gd name="connsiteY192" fmla="*/ 2003052 h 2344739"/>
              <a:gd name="connsiteX193" fmla="*/ 1998504 w 12193149"/>
              <a:gd name="connsiteY193" fmla="*/ 1995032 h 2344739"/>
              <a:gd name="connsiteX194" fmla="*/ 1929320 w 12193149"/>
              <a:gd name="connsiteY194" fmla="*/ 2016977 h 2344739"/>
              <a:gd name="connsiteX195" fmla="*/ 1922798 w 12193149"/>
              <a:gd name="connsiteY195" fmla="*/ 2012146 h 2344739"/>
              <a:gd name="connsiteX196" fmla="*/ 1874228 w 12193149"/>
              <a:gd name="connsiteY196" fmla="*/ 2013741 h 2344739"/>
              <a:gd name="connsiteX197" fmla="*/ 1787803 w 12193149"/>
              <a:gd name="connsiteY197" fmla="*/ 2041363 h 2344739"/>
              <a:gd name="connsiteX198" fmla="*/ 1739352 w 12193149"/>
              <a:gd name="connsiteY198" fmla="*/ 2036312 h 2344739"/>
              <a:gd name="connsiteX199" fmla="*/ 1676219 w 12193149"/>
              <a:gd name="connsiteY199" fmla="*/ 2019963 h 2344739"/>
              <a:gd name="connsiteX200" fmla="*/ 1609817 w 12193149"/>
              <a:gd name="connsiteY200" fmla="*/ 2013066 h 2344739"/>
              <a:gd name="connsiteX201" fmla="*/ 1497258 w 12193149"/>
              <a:gd name="connsiteY201" fmla="*/ 1987476 h 2344739"/>
              <a:gd name="connsiteX202" fmla="*/ 1151127 w 12193149"/>
              <a:gd name="connsiteY202" fmla="*/ 1938041 h 2344739"/>
              <a:gd name="connsiteX203" fmla="*/ 859417 w 12193149"/>
              <a:gd name="connsiteY203" fmla="*/ 1928608 h 2344739"/>
              <a:gd name="connsiteX204" fmla="*/ 838688 w 12193149"/>
              <a:gd name="connsiteY204" fmla="*/ 1929821 h 2344739"/>
              <a:gd name="connsiteX205" fmla="*/ 817957 w 12193149"/>
              <a:gd name="connsiteY205" fmla="*/ 1927857 h 2344739"/>
              <a:gd name="connsiteX206" fmla="*/ 812654 w 12193149"/>
              <a:gd name="connsiteY206" fmla="*/ 1930751 h 2344739"/>
              <a:gd name="connsiteX207" fmla="*/ 721195 w 12193149"/>
              <a:gd name="connsiteY207" fmla="*/ 1929661 h 2344739"/>
              <a:gd name="connsiteX208" fmla="*/ 720890 w 12193149"/>
              <a:gd name="connsiteY208" fmla="*/ 1928399 h 2344739"/>
              <a:gd name="connsiteX209" fmla="*/ 710023 w 12193149"/>
              <a:gd name="connsiteY209" fmla="*/ 1922722 h 2344739"/>
              <a:gd name="connsiteX210" fmla="*/ 597940 w 12193149"/>
              <a:gd name="connsiteY210" fmla="*/ 1879864 h 2344739"/>
              <a:gd name="connsiteX211" fmla="*/ 579683 w 12193149"/>
              <a:gd name="connsiteY211" fmla="*/ 1877212 h 2344739"/>
              <a:gd name="connsiteX212" fmla="*/ 572865 w 12193149"/>
              <a:gd name="connsiteY212" fmla="*/ 1877401 h 2344739"/>
              <a:gd name="connsiteX213" fmla="*/ 446247 w 12193149"/>
              <a:gd name="connsiteY213" fmla="*/ 1839371 h 2344739"/>
              <a:gd name="connsiteX214" fmla="*/ 405163 w 12193149"/>
              <a:gd name="connsiteY214" fmla="*/ 1833548 h 2344739"/>
              <a:gd name="connsiteX215" fmla="*/ 293583 w 12193149"/>
              <a:gd name="connsiteY215" fmla="*/ 1812852 h 2344739"/>
              <a:gd name="connsiteX216" fmla="*/ 119529 w 12193149"/>
              <a:gd name="connsiteY216" fmla="*/ 1761047 h 2344739"/>
              <a:gd name="connsiteX217" fmla="*/ 16674 w 12193149"/>
              <a:gd name="connsiteY217" fmla="*/ 1758191 h 2344739"/>
              <a:gd name="connsiteX218" fmla="*/ 1150 w 12193149"/>
              <a:gd name="connsiteY218" fmla="*/ 1752722 h 2344739"/>
              <a:gd name="connsiteX219" fmla="*/ 1148 w 12193149"/>
              <a:gd name="connsiteY219" fmla="*/ 222213 h 2344739"/>
              <a:gd name="connsiteX220" fmla="*/ 1148 w 12193149"/>
              <a:gd name="connsiteY220"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749767 w 12193149"/>
              <a:gd name="connsiteY23" fmla="*/ 872002 h 2344739"/>
              <a:gd name="connsiteX24" fmla="*/ 11590693 w 12193149"/>
              <a:gd name="connsiteY24" fmla="*/ 963777 h 2344739"/>
              <a:gd name="connsiteX25" fmla="*/ 11506817 w 12193149"/>
              <a:gd name="connsiteY25" fmla="*/ 1033623 h 2344739"/>
              <a:gd name="connsiteX26" fmla="*/ 11280332 w 12193149"/>
              <a:gd name="connsiteY26" fmla="*/ 1223571 h 2344739"/>
              <a:gd name="connsiteX27" fmla="*/ 11228309 w 12193149"/>
              <a:gd name="connsiteY27" fmla="*/ 1276236 h 2344739"/>
              <a:gd name="connsiteX28" fmla="*/ 11218087 w 12193149"/>
              <a:gd name="connsiteY28" fmla="*/ 1275961 h 2344739"/>
              <a:gd name="connsiteX29" fmla="*/ 11217184 w 12193149"/>
              <a:gd name="connsiteY29" fmla="*/ 1275018 h 2344739"/>
              <a:gd name="connsiteX30" fmla="*/ 11188885 w 12193149"/>
              <a:gd name="connsiteY30" fmla="*/ 1292383 h 2344739"/>
              <a:gd name="connsiteX31" fmla="*/ 11184501 w 12193149"/>
              <a:gd name="connsiteY31" fmla="*/ 1292525 h 2344739"/>
              <a:gd name="connsiteX32" fmla="*/ 11166854 w 12193149"/>
              <a:gd name="connsiteY32" fmla="*/ 1306612 h 2344739"/>
              <a:gd name="connsiteX33" fmla="*/ 11157311 w 12193149"/>
              <a:gd name="connsiteY33" fmla="*/ 1312414 h 2344739"/>
              <a:gd name="connsiteX34" fmla="*/ 11155496 w 12193149"/>
              <a:gd name="connsiteY34" fmla="*/ 1317097 h 2344739"/>
              <a:gd name="connsiteX35" fmla="*/ 11140961 w 12193149"/>
              <a:gd name="connsiteY35" fmla="*/ 1324115 h 2344739"/>
              <a:gd name="connsiteX36" fmla="*/ 11138961 w 12193149"/>
              <a:gd name="connsiteY36" fmla="*/ 1323772 h 2344739"/>
              <a:gd name="connsiteX37" fmla="*/ 11128208 w 12193149"/>
              <a:gd name="connsiteY37" fmla="*/ 1333832 h 2344739"/>
              <a:gd name="connsiteX38" fmla="*/ 11120691 w 12193149"/>
              <a:gd name="connsiteY38" fmla="*/ 1347424 h 2344739"/>
              <a:gd name="connsiteX39" fmla="*/ 10894683 w 12193149"/>
              <a:gd name="connsiteY39" fmla="*/ 1473399 h 2344739"/>
              <a:gd name="connsiteX40" fmla="*/ 10773300 w 12193149"/>
              <a:gd name="connsiteY40" fmla="*/ 1523191 h 2344739"/>
              <a:gd name="connsiteX41" fmla="*/ 10627668 w 12193149"/>
              <a:gd name="connsiteY41" fmla="*/ 1559229 h 2344739"/>
              <a:gd name="connsiteX42" fmla="*/ 10581895 w 12193149"/>
              <a:gd name="connsiteY42" fmla="*/ 1568689 h 2344739"/>
              <a:gd name="connsiteX43" fmla="*/ 10547790 w 12193149"/>
              <a:gd name="connsiteY43" fmla="*/ 1598423 h 2344739"/>
              <a:gd name="connsiteX44" fmla="*/ 10529643 w 12193149"/>
              <a:gd name="connsiteY44" fmla="*/ 1596907 h 2344739"/>
              <a:gd name="connsiteX45" fmla="*/ 10526446 w 12193149"/>
              <a:gd name="connsiteY45" fmla="*/ 1596411 h 2344739"/>
              <a:gd name="connsiteX46" fmla="*/ 10515129 w 12193149"/>
              <a:gd name="connsiteY46" fmla="*/ 1599537 h 2344739"/>
              <a:gd name="connsiteX47" fmla="*/ 10491735 w 12193149"/>
              <a:gd name="connsiteY47" fmla="*/ 1594156 h 2344739"/>
              <a:gd name="connsiteX48" fmla="*/ 10471418 w 12193149"/>
              <a:gd name="connsiteY48" fmla="*/ 1601693 h 2344739"/>
              <a:gd name="connsiteX49" fmla="*/ 10377042 w 12193149"/>
              <a:gd name="connsiteY49" fmla="*/ 1644598 h 2344739"/>
              <a:gd name="connsiteX50" fmla="*/ 10319338 w 12193149"/>
              <a:gd name="connsiteY50" fmla="*/ 1666221 h 2344739"/>
              <a:gd name="connsiteX51" fmla="*/ 10295467 w 12193149"/>
              <a:gd name="connsiteY51" fmla="*/ 1668079 h 2344739"/>
              <a:gd name="connsiteX52" fmla="*/ 10263443 w 12193149"/>
              <a:gd name="connsiteY52" fmla="*/ 1674948 h 2344739"/>
              <a:gd name="connsiteX53" fmla="*/ 10205418 w 12193149"/>
              <a:gd name="connsiteY53" fmla="*/ 1682149 h 2344739"/>
              <a:gd name="connsiteX54" fmla="*/ 10177759 w 12193149"/>
              <a:gd name="connsiteY54" fmla="*/ 1692943 h 2344739"/>
              <a:gd name="connsiteX55" fmla="*/ 10165070 w 12193149"/>
              <a:gd name="connsiteY55" fmla="*/ 1693739 h 2344739"/>
              <a:gd name="connsiteX56" fmla="*/ 10156308 w 12193149"/>
              <a:gd name="connsiteY56" fmla="*/ 1707487 h 2344739"/>
              <a:gd name="connsiteX57" fmla="*/ 10118267 w 12193149"/>
              <a:gd name="connsiteY57" fmla="*/ 1731142 h 2344739"/>
              <a:gd name="connsiteX58" fmla="*/ 10083317 w 12193149"/>
              <a:gd name="connsiteY58" fmla="*/ 1743296 h 2344739"/>
              <a:gd name="connsiteX59" fmla="*/ 10040388 w 12193149"/>
              <a:gd name="connsiteY59" fmla="*/ 1741632 h 2344739"/>
              <a:gd name="connsiteX60" fmla="*/ 9961167 w 12193149"/>
              <a:gd name="connsiteY60" fmla="*/ 1757147 h 2344739"/>
              <a:gd name="connsiteX61" fmla="*/ 9848940 w 12193149"/>
              <a:gd name="connsiteY61" fmla="*/ 1763915 h 2344739"/>
              <a:gd name="connsiteX62" fmla="*/ 9729457 w 12193149"/>
              <a:gd name="connsiteY62" fmla="*/ 1784122 h 2344739"/>
              <a:gd name="connsiteX63" fmla="*/ 9613704 w 12193149"/>
              <a:gd name="connsiteY63" fmla="*/ 1812371 h 2344739"/>
              <a:gd name="connsiteX64" fmla="*/ 9338590 w 12193149"/>
              <a:gd name="connsiteY64" fmla="*/ 1869293 h 2344739"/>
              <a:gd name="connsiteX65" fmla="*/ 9232518 w 12193149"/>
              <a:gd name="connsiteY65" fmla="*/ 1893149 h 2344739"/>
              <a:gd name="connsiteX66" fmla="*/ 9156690 w 12193149"/>
              <a:gd name="connsiteY66" fmla="*/ 1903228 h 2344739"/>
              <a:gd name="connsiteX67" fmla="*/ 9054601 w 12193149"/>
              <a:gd name="connsiteY67" fmla="*/ 1910755 h 2344739"/>
              <a:gd name="connsiteX68" fmla="*/ 9006634 w 12193149"/>
              <a:gd name="connsiteY68" fmla="*/ 1914040 h 2344739"/>
              <a:gd name="connsiteX69" fmla="*/ 9006349 w 12193149"/>
              <a:gd name="connsiteY69" fmla="*/ 1913800 h 2344739"/>
              <a:gd name="connsiteX70" fmla="*/ 8997380 w 12193149"/>
              <a:gd name="connsiteY70" fmla="*/ 1915011 h 2344739"/>
              <a:gd name="connsiteX71" fmla="*/ 8991542 w 12193149"/>
              <a:gd name="connsiteY71" fmla="*/ 1917072 h 2344739"/>
              <a:gd name="connsiteX72" fmla="*/ 8975485 w 12193149"/>
              <a:gd name="connsiteY72" fmla="*/ 1920298 h 2344739"/>
              <a:gd name="connsiteX73" fmla="*/ 8969159 w 12193149"/>
              <a:gd name="connsiteY73" fmla="*/ 1919598 h 2344739"/>
              <a:gd name="connsiteX74" fmla="*/ 8964196 w 12193149"/>
              <a:gd name="connsiteY74" fmla="*/ 1917373 h 2344739"/>
              <a:gd name="connsiteX75" fmla="*/ 8930136 w 12193149"/>
              <a:gd name="connsiteY75" fmla="*/ 1914185 h 2344739"/>
              <a:gd name="connsiteX76" fmla="*/ 8753592 w 12193149"/>
              <a:gd name="connsiteY76" fmla="*/ 1933417 h 2344739"/>
              <a:gd name="connsiteX77" fmla="*/ 8708995 w 12193149"/>
              <a:gd name="connsiteY77" fmla="*/ 1935518 h 2344739"/>
              <a:gd name="connsiteX78" fmla="*/ 8597219 w 12193149"/>
              <a:gd name="connsiteY78" fmla="*/ 1944090 h 2344739"/>
              <a:gd name="connsiteX79" fmla="*/ 8526378 w 12193149"/>
              <a:gd name="connsiteY79" fmla="*/ 1929248 h 2344739"/>
              <a:gd name="connsiteX80" fmla="*/ 8512131 w 12193149"/>
              <a:gd name="connsiteY80" fmla="*/ 1935163 h 2344739"/>
              <a:gd name="connsiteX81" fmla="*/ 8507315 w 12193149"/>
              <a:gd name="connsiteY81" fmla="*/ 1938164 h 2344739"/>
              <a:gd name="connsiteX82" fmla="*/ 8499116 w 12193149"/>
              <a:gd name="connsiteY82" fmla="*/ 1940902 h 2344739"/>
              <a:gd name="connsiteX83" fmla="*/ 8498742 w 12193149"/>
              <a:gd name="connsiteY83" fmla="*/ 1940723 h 2344739"/>
              <a:gd name="connsiteX84" fmla="*/ 8491397 w 12193149"/>
              <a:gd name="connsiteY84" fmla="*/ 1943773 h 2344739"/>
              <a:gd name="connsiteX85" fmla="*/ 8368330 w 12193149"/>
              <a:gd name="connsiteY85" fmla="*/ 1957815 h 2344739"/>
              <a:gd name="connsiteX86" fmla="*/ 8354947 w 12193149"/>
              <a:gd name="connsiteY86" fmla="*/ 1958009 h 2344739"/>
              <a:gd name="connsiteX87" fmla="*/ 8321252 w 12193149"/>
              <a:gd name="connsiteY87" fmla="*/ 1974587 h 2344739"/>
              <a:gd name="connsiteX88" fmla="*/ 8315581 w 12193149"/>
              <a:gd name="connsiteY88" fmla="*/ 1974913 h 2344739"/>
              <a:gd name="connsiteX89" fmla="*/ 8296322 w 12193149"/>
              <a:gd name="connsiteY89" fmla="*/ 1988808 h 2344739"/>
              <a:gd name="connsiteX90" fmla="*/ 8285424 w 12193149"/>
              <a:gd name="connsiteY90" fmla="*/ 1994631 h 2344739"/>
              <a:gd name="connsiteX91" fmla="*/ 8284298 w 12193149"/>
              <a:gd name="connsiteY91" fmla="*/ 1999074 h 2344739"/>
              <a:gd name="connsiteX92" fmla="*/ 8267224 w 12193149"/>
              <a:gd name="connsiteY92" fmla="*/ 2006249 h 2344739"/>
              <a:gd name="connsiteX93" fmla="*/ 8264525 w 12193149"/>
              <a:gd name="connsiteY93" fmla="*/ 2006019 h 2344739"/>
              <a:gd name="connsiteX94" fmla="*/ 8253181 w 12193149"/>
              <a:gd name="connsiteY94" fmla="*/ 2015862 h 2344739"/>
              <a:gd name="connsiteX95" fmla="*/ 8246982 w 12193149"/>
              <a:gd name="connsiteY95" fmla="*/ 2028854 h 2344739"/>
              <a:gd name="connsiteX96" fmla="*/ 8091420 w 12193149"/>
              <a:gd name="connsiteY96" fmla="*/ 2075015 h 2344739"/>
              <a:gd name="connsiteX97" fmla="*/ 7906555 w 12193149"/>
              <a:gd name="connsiteY97" fmla="*/ 2116988 h 2344739"/>
              <a:gd name="connsiteX98" fmla="*/ 7719893 w 12193149"/>
              <a:gd name="connsiteY98" fmla="*/ 2142703 h 2344739"/>
              <a:gd name="connsiteX99" fmla="*/ 7615495 w 12193149"/>
              <a:gd name="connsiteY99" fmla="*/ 2139232 h 2344739"/>
              <a:gd name="connsiteX100" fmla="*/ 7528691 w 12193149"/>
              <a:gd name="connsiteY100" fmla="*/ 2145060 h 2344739"/>
              <a:gd name="connsiteX101" fmla="*/ 7520719 w 12193149"/>
              <a:gd name="connsiteY101" fmla="*/ 2147613 h 2344739"/>
              <a:gd name="connsiteX102" fmla="*/ 7508559 w 12193149"/>
              <a:gd name="connsiteY102" fmla="*/ 2148948 h 2344739"/>
              <a:gd name="connsiteX103" fmla="*/ 7508188 w 12193149"/>
              <a:gd name="connsiteY103" fmla="*/ 2148621 h 2344739"/>
              <a:gd name="connsiteX104" fmla="*/ 7496943 w 12193149"/>
              <a:gd name="connsiteY104" fmla="*/ 2150573 h 2344739"/>
              <a:gd name="connsiteX105" fmla="*/ 7219707 w 12193149"/>
              <a:gd name="connsiteY105" fmla="*/ 2156680 h 2344739"/>
              <a:gd name="connsiteX106" fmla="*/ 7202249 w 12193149"/>
              <a:gd name="connsiteY106" fmla="*/ 2161230 h 2344739"/>
              <a:gd name="connsiteX107" fmla="*/ 7198152 w 12193149"/>
              <a:gd name="connsiteY107" fmla="*/ 2166588 h 2344739"/>
              <a:gd name="connsiteX108" fmla="*/ 7171956 w 12193149"/>
              <a:gd name="connsiteY108" fmla="*/ 2171236 h 2344739"/>
              <a:gd name="connsiteX109" fmla="*/ 7098136 w 12193149"/>
              <a:gd name="connsiteY109" fmla="*/ 2183464 h 2344739"/>
              <a:gd name="connsiteX110" fmla="*/ 7019644 w 12193149"/>
              <a:gd name="connsiteY110" fmla="*/ 2183090 h 2344739"/>
              <a:gd name="connsiteX111" fmla="*/ 6905294 w 12193149"/>
              <a:gd name="connsiteY111" fmla="*/ 2212596 h 2344739"/>
              <a:gd name="connsiteX112" fmla="*/ 6709370 w 12193149"/>
              <a:gd name="connsiteY112" fmla="*/ 2240551 h 2344739"/>
              <a:gd name="connsiteX113" fmla="*/ 6550602 w 12193149"/>
              <a:gd name="connsiteY113" fmla="*/ 2269327 h 2344739"/>
              <a:gd name="connsiteX114" fmla="*/ 6318708 w 12193149"/>
              <a:gd name="connsiteY114" fmla="*/ 2316127 h 2344739"/>
              <a:gd name="connsiteX115" fmla="*/ 6169822 w 12193149"/>
              <a:gd name="connsiteY115" fmla="*/ 2318214 h 2344739"/>
              <a:gd name="connsiteX116" fmla="*/ 6074996 w 12193149"/>
              <a:gd name="connsiteY116" fmla="*/ 2338676 h 2344739"/>
              <a:gd name="connsiteX117" fmla="*/ 6069677 w 12193149"/>
              <a:gd name="connsiteY117" fmla="*/ 2337139 h 2344739"/>
              <a:gd name="connsiteX118" fmla="*/ 6049786 w 12193149"/>
              <a:gd name="connsiteY118" fmla="*/ 2337822 h 2344739"/>
              <a:gd name="connsiteX119" fmla="*/ 6042433 w 12193149"/>
              <a:gd name="connsiteY119" fmla="*/ 2329473 h 2344739"/>
              <a:gd name="connsiteX120" fmla="*/ 6011238 w 12193149"/>
              <a:gd name="connsiteY120" fmla="*/ 2324380 h 2344739"/>
              <a:gd name="connsiteX121" fmla="*/ 5958523 w 12193149"/>
              <a:gd name="connsiteY121" fmla="*/ 2328024 h 2344739"/>
              <a:gd name="connsiteX122" fmla="*/ 5760067 w 12193149"/>
              <a:gd name="connsiteY122" fmla="*/ 2343716 h 2344739"/>
              <a:gd name="connsiteX123" fmla="*/ 5628108 w 12193149"/>
              <a:gd name="connsiteY123" fmla="*/ 2344739 h 2344739"/>
              <a:gd name="connsiteX124" fmla="*/ 5472054 w 12193149"/>
              <a:gd name="connsiteY124" fmla="*/ 2330719 h 2344739"/>
              <a:gd name="connsiteX125" fmla="*/ 5433909 w 12193149"/>
              <a:gd name="connsiteY125" fmla="*/ 2319466 h 2344739"/>
              <a:gd name="connsiteX126" fmla="*/ 5382817 w 12193149"/>
              <a:gd name="connsiteY126" fmla="*/ 2301764 h 2344739"/>
              <a:gd name="connsiteX127" fmla="*/ 5262912 w 12193149"/>
              <a:gd name="connsiteY127" fmla="*/ 2281347 h 2344739"/>
              <a:gd name="connsiteX128" fmla="*/ 5224109 w 12193149"/>
              <a:gd name="connsiteY128" fmla="*/ 2270223 h 2344739"/>
              <a:gd name="connsiteX129" fmla="*/ 5175808 w 12193149"/>
              <a:gd name="connsiteY129" fmla="*/ 2267233 h 2344739"/>
              <a:gd name="connsiteX130" fmla="*/ 5157702 w 12193149"/>
              <a:gd name="connsiteY130" fmla="*/ 2260010 h 2344739"/>
              <a:gd name="connsiteX131" fmla="*/ 5143747 w 12193149"/>
              <a:gd name="connsiteY131" fmla="*/ 2256610 h 2344739"/>
              <a:gd name="connsiteX132" fmla="*/ 5140744 w 12193149"/>
              <a:gd name="connsiteY132" fmla="*/ 2254509 h 2344739"/>
              <a:gd name="connsiteX133" fmla="*/ 5122807 w 12193149"/>
              <a:gd name="connsiteY133" fmla="*/ 2243656 h 2344739"/>
              <a:gd name="connsiteX134" fmla="*/ 5066938 w 12193149"/>
              <a:gd name="connsiteY134" fmla="*/ 2250227 h 2344739"/>
              <a:gd name="connsiteX135" fmla="*/ 5012662 w 12193149"/>
              <a:gd name="connsiteY135" fmla="*/ 2233846 h 2344739"/>
              <a:gd name="connsiteX136" fmla="*/ 4841589 w 12193149"/>
              <a:gd name="connsiteY136" fmla="*/ 2209829 h 2344739"/>
              <a:gd name="connsiteX137" fmla="*/ 4763595 w 12193149"/>
              <a:gd name="connsiteY137" fmla="*/ 2182061 h 2344739"/>
              <a:gd name="connsiteX138" fmla="*/ 4724334 w 12193149"/>
              <a:gd name="connsiteY138" fmla="*/ 2173047 h 2344739"/>
              <a:gd name="connsiteX139" fmla="*/ 4722324 w 12193149"/>
              <a:gd name="connsiteY139" fmla="*/ 2172298 h 2344739"/>
              <a:gd name="connsiteX140" fmla="*/ 4723259 w 12193149"/>
              <a:gd name="connsiteY140" fmla="*/ 2172087 h 2344739"/>
              <a:gd name="connsiteX141" fmla="*/ 4718350 w 12193149"/>
              <a:gd name="connsiteY141" fmla="*/ 2170817 h 2344739"/>
              <a:gd name="connsiteX142" fmla="*/ 4722324 w 12193149"/>
              <a:gd name="connsiteY142" fmla="*/ 2172298 h 2344739"/>
              <a:gd name="connsiteX143" fmla="*/ 4716674 w 12193149"/>
              <a:gd name="connsiteY143" fmla="*/ 2173573 h 2344739"/>
              <a:gd name="connsiteX144" fmla="*/ 4516962 w 12193149"/>
              <a:gd name="connsiteY144" fmla="*/ 2163671 h 2344739"/>
              <a:gd name="connsiteX145" fmla="*/ 4429691 w 12193149"/>
              <a:gd name="connsiteY145" fmla="*/ 2153020 h 2344739"/>
              <a:gd name="connsiteX146" fmla="*/ 4364023 w 12193149"/>
              <a:gd name="connsiteY146" fmla="*/ 2151674 h 2344739"/>
              <a:gd name="connsiteX147" fmla="*/ 4318114 w 12193149"/>
              <a:gd name="connsiteY147" fmla="*/ 2158289 h 2344739"/>
              <a:gd name="connsiteX148" fmla="*/ 4316258 w 12193149"/>
              <a:gd name="connsiteY148" fmla="*/ 2156948 h 2344739"/>
              <a:gd name="connsiteX149" fmla="*/ 4296292 w 12193149"/>
              <a:gd name="connsiteY149" fmla="*/ 2155069 h 2344739"/>
              <a:gd name="connsiteX150" fmla="*/ 4291212 w 12193149"/>
              <a:gd name="connsiteY150" fmla="*/ 2157986 h 2344739"/>
              <a:gd name="connsiteX151" fmla="*/ 4277290 w 12193149"/>
              <a:gd name="connsiteY151" fmla="*/ 2157740 h 2344739"/>
              <a:gd name="connsiteX152" fmla="*/ 4249265 w 12193149"/>
              <a:gd name="connsiteY152" fmla="*/ 2160064 h 2344739"/>
              <a:gd name="connsiteX153" fmla="*/ 4203199 w 12193149"/>
              <a:gd name="connsiteY153" fmla="*/ 2157269 h 2344739"/>
              <a:gd name="connsiteX154" fmla="*/ 4202893 w 12193149"/>
              <a:gd name="connsiteY154" fmla="*/ 2156010 h 2344739"/>
              <a:gd name="connsiteX155" fmla="*/ 4192396 w 12193149"/>
              <a:gd name="connsiteY155" fmla="*/ 2150376 h 2344739"/>
              <a:gd name="connsiteX156" fmla="*/ 4143893 w 12193149"/>
              <a:gd name="connsiteY156" fmla="*/ 2134511 h 2344739"/>
              <a:gd name="connsiteX157" fmla="*/ 4084245 w 12193149"/>
              <a:gd name="connsiteY157" fmla="*/ 2107978 h 2344739"/>
              <a:gd name="connsiteX158" fmla="*/ 4075694 w 12193149"/>
              <a:gd name="connsiteY158" fmla="*/ 2107143 h 2344739"/>
              <a:gd name="connsiteX159" fmla="*/ 4075575 w 12193149"/>
              <a:gd name="connsiteY159" fmla="*/ 2106844 h 2344739"/>
              <a:gd name="connsiteX160" fmla="*/ 4066658 w 12193149"/>
              <a:gd name="connsiteY160" fmla="*/ 2105400 h 2344739"/>
              <a:gd name="connsiteX161" fmla="*/ 4060102 w 12193149"/>
              <a:gd name="connsiteY161" fmla="*/ 2105618 h 2344739"/>
              <a:gd name="connsiteX162" fmla="*/ 4043512 w 12193149"/>
              <a:gd name="connsiteY162" fmla="*/ 2103997 h 2344739"/>
              <a:gd name="connsiteX163" fmla="*/ 4038145 w 12193149"/>
              <a:gd name="connsiteY163" fmla="*/ 2101563 h 2344739"/>
              <a:gd name="connsiteX164" fmla="*/ 4036511 w 12193149"/>
              <a:gd name="connsiteY164" fmla="*/ 2097896 h 2344739"/>
              <a:gd name="connsiteX165" fmla="*/ 4034926 w 12193149"/>
              <a:gd name="connsiteY165" fmla="*/ 2098131 h 2344739"/>
              <a:gd name="connsiteX166" fmla="*/ 4005686 w 12193149"/>
              <a:gd name="connsiteY166" fmla="*/ 2085563 h 2344739"/>
              <a:gd name="connsiteX167" fmla="*/ 3937994 w 12193149"/>
              <a:gd name="connsiteY167" fmla="*/ 2068106 h 2344739"/>
              <a:gd name="connsiteX168" fmla="*/ 3898423 w 12193149"/>
              <a:gd name="connsiteY168" fmla="*/ 2062451 h 2344739"/>
              <a:gd name="connsiteX169" fmla="*/ 3790908 w 12193149"/>
              <a:gd name="connsiteY169" fmla="*/ 2042213 h 2344739"/>
              <a:gd name="connsiteX170" fmla="*/ 3683661 w 12193149"/>
              <a:gd name="connsiteY170" fmla="*/ 2018290 h 2344739"/>
              <a:gd name="connsiteX171" fmla="*/ 3611183 w 12193149"/>
              <a:gd name="connsiteY171" fmla="*/ 1986019 h 2344739"/>
              <a:gd name="connsiteX172" fmla="*/ 3605003 w 12193149"/>
              <a:gd name="connsiteY172" fmla="*/ 1987381 h 2344739"/>
              <a:gd name="connsiteX173" fmla="*/ 3595884 w 12193149"/>
              <a:gd name="connsiteY173" fmla="*/ 1987545 h 2344739"/>
              <a:gd name="connsiteX174" fmla="*/ 3595649 w 12193149"/>
              <a:gd name="connsiteY174" fmla="*/ 1987276 h 2344739"/>
              <a:gd name="connsiteX175" fmla="*/ 3587126 w 12193149"/>
              <a:gd name="connsiteY175" fmla="*/ 1987966 h 2344739"/>
              <a:gd name="connsiteX176" fmla="*/ 3537283 w 12193149"/>
              <a:gd name="connsiteY176" fmla="*/ 1978267 h 2344739"/>
              <a:gd name="connsiteX177" fmla="*/ 3474371 w 12193149"/>
              <a:gd name="connsiteY177" fmla="*/ 1974606 h 2344739"/>
              <a:gd name="connsiteX178" fmla="*/ 3401876 w 12193149"/>
              <a:gd name="connsiteY178" fmla="*/ 1962558 h 2344739"/>
              <a:gd name="connsiteX179" fmla="*/ 3365036 w 12193149"/>
              <a:gd name="connsiteY179" fmla="*/ 1979510 h 2344739"/>
              <a:gd name="connsiteX180" fmla="*/ 3345174 w 12193149"/>
              <a:gd name="connsiteY180" fmla="*/ 1981192 h 2344739"/>
              <a:gd name="connsiteX181" fmla="*/ 3342846 w 12193149"/>
              <a:gd name="connsiteY181" fmla="*/ 1980217 h 2344739"/>
              <a:gd name="connsiteX182" fmla="*/ 3263504 w 12193149"/>
              <a:gd name="connsiteY182" fmla="*/ 1986094 h 2344739"/>
              <a:gd name="connsiteX183" fmla="*/ 3143704 w 12193149"/>
              <a:gd name="connsiteY183" fmla="*/ 1993869 h 2344739"/>
              <a:gd name="connsiteX184" fmla="*/ 3031439 w 12193149"/>
              <a:gd name="connsiteY184" fmla="*/ 1996512 h 2344739"/>
              <a:gd name="connsiteX185" fmla="*/ 2782717 w 12193149"/>
              <a:gd name="connsiteY185" fmla="*/ 2018333 h 2344739"/>
              <a:gd name="connsiteX186" fmla="*/ 2647675 w 12193149"/>
              <a:gd name="connsiteY186" fmla="*/ 2028869 h 2344739"/>
              <a:gd name="connsiteX187" fmla="*/ 2569176 w 12193149"/>
              <a:gd name="connsiteY187" fmla="*/ 2002628 h 2344739"/>
              <a:gd name="connsiteX188" fmla="*/ 2444403 w 12193149"/>
              <a:gd name="connsiteY188" fmla="*/ 2016529 h 2344739"/>
              <a:gd name="connsiteX189" fmla="*/ 2316260 w 12193149"/>
              <a:gd name="connsiteY189" fmla="*/ 2024996 h 2344739"/>
              <a:gd name="connsiteX190" fmla="*/ 2209726 w 12193149"/>
              <a:gd name="connsiteY190" fmla="*/ 2019763 h 2344739"/>
              <a:gd name="connsiteX191" fmla="*/ 2095813 w 12193149"/>
              <a:gd name="connsiteY191" fmla="*/ 2003052 h 2344739"/>
              <a:gd name="connsiteX192" fmla="*/ 1998504 w 12193149"/>
              <a:gd name="connsiteY192" fmla="*/ 1995032 h 2344739"/>
              <a:gd name="connsiteX193" fmla="*/ 1929320 w 12193149"/>
              <a:gd name="connsiteY193" fmla="*/ 2016977 h 2344739"/>
              <a:gd name="connsiteX194" fmla="*/ 1922798 w 12193149"/>
              <a:gd name="connsiteY194" fmla="*/ 2012146 h 2344739"/>
              <a:gd name="connsiteX195" fmla="*/ 1874228 w 12193149"/>
              <a:gd name="connsiteY195" fmla="*/ 2013741 h 2344739"/>
              <a:gd name="connsiteX196" fmla="*/ 1787803 w 12193149"/>
              <a:gd name="connsiteY196" fmla="*/ 2041363 h 2344739"/>
              <a:gd name="connsiteX197" fmla="*/ 1739352 w 12193149"/>
              <a:gd name="connsiteY197" fmla="*/ 2036312 h 2344739"/>
              <a:gd name="connsiteX198" fmla="*/ 1676219 w 12193149"/>
              <a:gd name="connsiteY198" fmla="*/ 2019963 h 2344739"/>
              <a:gd name="connsiteX199" fmla="*/ 1609817 w 12193149"/>
              <a:gd name="connsiteY199" fmla="*/ 2013066 h 2344739"/>
              <a:gd name="connsiteX200" fmla="*/ 1497258 w 12193149"/>
              <a:gd name="connsiteY200" fmla="*/ 1987476 h 2344739"/>
              <a:gd name="connsiteX201" fmla="*/ 1151127 w 12193149"/>
              <a:gd name="connsiteY201" fmla="*/ 1938041 h 2344739"/>
              <a:gd name="connsiteX202" fmla="*/ 859417 w 12193149"/>
              <a:gd name="connsiteY202" fmla="*/ 1928608 h 2344739"/>
              <a:gd name="connsiteX203" fmla="*/ 838688 w 12193149"/>
              <a:gd name="connsiteY203" fmla="*/ 1929821 h 2344739"/>
              <a:gd name="connsiteX204" fmla="*/ 817957 w 12193149"/>
              <a:gd name="connsiteY204" fmla="*/ 1927857 h 2344739"/>
              <a:gd name="connsiteX205" fmla="*/ 812654 w 12193149"/>
              <a:gd name="connsiteY205" fmla="*/ 1930751 h 2344739"/>
              <a:gd name="connsiteX206" fmla="*/ 721195 w 12193149"/>
              <a:gd name="connsiteY206" fmla="*/ 1929661 h 2344739"/>
              <a:gd name="connsiteX207" fmla="*/ 720890 w 12193149"/>
              <a:gd name="connsiteY207" fmla="*/ 1928399 h 2344739"/>
              <a:gd name="connsiteX208" fmla="*/ 710023 w 12193149"/>
              <a:gd name="connsiteY208" fmla="*/ 1922722 h 2344739"/>
              <a:gd name="connsiteX209" fmla="*/ 597940 w 12193149"/>
              <a:gd name="connsiteY209" fmla="*/ 1879864 h 2344739"/>
              <a:gd name="connsiteX210" fmla="*/ 579683 w 12193149"/>
              <a:gd name="connsiteY210" fmla="*/ 1877212 h 2344739"/>
              <a:gd name="connsiteX211" fmla="*/ 572865 w 12193149"/>
              <a:gd name="connsiteY211" fmla="*/ 1877401 h 2344739"/>
              <a:gd name="connsiteX212" fmla="*/ 446247 w 12193149"/>
              <a:gd name="connsiteY212" fmla="*/ 1839371 h 2344739"/>
              <a:gd name="connsiteX213" fmla="*/ 405163 w 12193149"/>
              <a:gd name="connsiteY213" fmla="*/ 1833548 h 2344739"/>
              <a:gd name="connsiteX214" fmla="*/ 293583 w 12193149"/>
              <a:gd name="connsiteY214" fmla="*/ 1812852 h 2344739"/>
              <a:gd name="connsiteX215" fmla="*/ 119529 w 12193149"/>
              <a:gd name="connsiteY215" fmla="*/ 1761047 h 2344739"/>
              <a:gd name="connsiteX216" fmla="*/ 16674 w 12193149"/>
              <a:gd name="connsiteY216" fmla="*/ 1758191 h 2344739"/>
              <a:gd name="connsiteX217" fmla="*/ 1150 w 12193149"/>
              <a:gd name="connsiteY217" fmla="*/ 1752722 h 2344739"/>
              <a:gd name="connsiteX218" fmla="*/ 1148 w 12193149"/>
              <a:gd name="connsiteY218" fmla="*/ 222213 h 2344739"/>
              <a:gd name="connsiteX219" fmla="*/ 1148 w 12193149"/>
              <a:gd name="connsiteY219"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8 w 12193149"/>
              <a:gd name="connsiteY3" fmla="*/ 389190 h 2344739"/>
              <a:gd name="connsiteX4" fmla="*/ 12193149 w 12193149"/>
              <a:gd name="connsiteY4" fmla="*/ 579739 h 2344739"/>
              <a:gd name="connsiteX5" fmla="*/ 12185986 w 12193149"/>
              <a:gd name="connsiteY5" fmla="*/ 584189 h 2344739"/>
              <a:gd name="connsiteX6" fmla="*/ 12156363 w 12193149"/>
              <a:gd name="connsiteY6" fmla="*/ 597366 h 2344739"/>
              <a:gd name="connsiteX7" fmla="*/ 12139215 w 12193149"/>
              <a:gd name="connsiteY7" fmla="*/ 623179 h 2344739"/>
              <a:gd name="connsiteX8" fmla="*/ 12126327 w 12193149"/>
              <a:gd name="connsiteY8" fmla="*/ 624690 h 2344739"/>
              <a:gd name="connsiteX9" fmla="*/ 12124007 w 12193149"/>
              <a:gd name="connsiteY9" fmla="*/ 624794 h 2344739"/>
              <a:gd name="connsiteX10" fmla="*/ 12116854 w 12193149"/>
              <a:gd name="connsiteY10" fmla="*/ 628608 h 2344739"/>
              <a:gd name="connsiteX11" fmla="*/ 12099497 w 12193149"/>
              <a:gd name="connsiteY11" fmla="*/ 628139 h 2344739"/>
              <a:gd name="connsiteX12" fmla="*/ 12087073 w 12193149"/>
              <a:gd name="connsiteY12" fmla="*/ 636341 h 2344739"/>
              <a:gd name="connsiteX13" fmla="*/ 12031073 w 12193149"/>
              <a:gd name="connsiteY13" fmla="*/ 680009 h 2344739"/>
              <a:gd name="connsiteX14" fmla="*/ 11995833 w 12193149"/>
              <a:gd name="connsiteY14" fmla="*/ 703458 h 2344739"/>
              <a:gd name="connsiteX15" fmla="*/ 11979717 w 12193149"/>
              <a:gd name="connsiteY15" fmla="*/ 708161 h 2344739"/>
              <a:gd name="connsiteX16" fmla="*/ 11959046 w 12193149"/>
              <a:gd name="connsiteY16" fmla="*/ 717558 h 2344739"/>
              <a:gd name="connsiteX17" fmla="*/ 11920454 w 12193149"/>
              <a:gd name="connsiteY17" fmla="*/ 730883 h 2344739"/>
              <a:gd name="connsiteX18" fmla="*/ 11903656 w 12193149"/>
              <a:gd name="connsiteY18" fmla="*/ 742426 h 2344739"/>
              <a:gd name="connsiteX19" fmla="*/ 11895048 w 12193149"/>
              <a:gd name="connsiteY19" fmla="*/ 744791 h 2344739"/>
              <a:gd name="connsiteX20" fmla="*/ 11891968 w 12193149"/>
              <a:gd name="connsiteY20" fmla="*/ 755729 h 2344739"/>
              <a:gd name="connsiteX21" fmla="*/ 11870776 w 12193149"/>
              <a:gd name="connsiteY21" fmla="*/ 777816 h 2344739"/>
              <a:gd name="connsiteX22" fmla="*/ 11813376 w 12193149"/>
              <a:gd name="connsiteY22" fmla="*/ 797659 h 2344739"/>
              <a:gd name="connsiteX23" fmla="*/ 11590693 w 12193149"/>
              <a:gd name="connsiteY23" fmla="*/ 963777 h 2344739"/>
              <a:gd name="connsiteX24" fmla="*/ 11506817 w 12193149"/>
              <a:gd name="connsiteY24" fmla="*/ 1033623 h 2344739"/>
              <a:gd name="connsiteX25" fmla="*/ 11280332 w 12193149"/>
              <a:gd name="connsiteY25" fmla="*/ 1223571 h 2344739"/>
              <a:gd name="connsiteX26" fmla="*/ 11228309 w 12193149"/>
              <a:gd name="connsiteY26" fmla="*/ 1276236 h 2344739"/>
              <a:gd name="connsiteX27" fmla="*/ 11218087 w 12193149"/>
              <a:gd name="connsiteY27" fmla="*/ 1275961 h 2344739"/>
              <a:gd name="connsiteX28" fmla="*/ 11217184 w 12193149"/>
              <a:gd name="connsiteY28" fmla="*/ 1275018 h 2344739"/>
              <a:gd name="connsiteX29" fmla="*/ 11188885 w 12193149"/>
              <a:gd name="connsiteY29" fmla="*/ 1292383 h 2344739"/>
              <a:gd name="connsiteX30" fmla="*/ 11184501 w 12193149"/>
              <a:gd name="connsiteY30" fmla="*/ 1292525 h 2344739"/>
              <a:gd name="connsiteX31" fmla="*/ 11166854 w 12193149"/>
              <a:gd name="connsiteY31" fmla="*/ 1306612 h 2344739"/>
              <a:gd name="connsiteX32" fmla="*/ 11157311 w 12193149"/>
              <a:gd name="connsiteY32" fmla="*/ 1312414 h 2344739"/>
              <a:gd name="connsiteX33" fmla="*/ 11155496 w 12193149"/>
              <a:gd name="connsiteY33" fmla="*/ 1317097 h 2344739"/>
              <a:gd name="connsiteX34" fmla="*/ 11140961 w 12193149"/>
              <a:gd name="connsiteY34" fmla="*/ 1324115 h 2344739"/>
              <a:gd name="connsiteX35" fmla="*/ 11138961 w 12193149"/>
              <a:gd name="connsiteY35" fmla="*/ 1323772 h 2344739"/>
              <a:gd name="connsiteX36" fmla="*/ 11128208 w 12193149"/>
              <a:gd name="connsiteY36" fmla="*/ 1333832 h 2344739"/>
              <a:gd name="connsiteX37" fmla="*/ 11120691 w 12193149"/>
              <a:gd name="connsiteY37" fmla="*/ 1347424 h 2344739"/>
              <a:gd name="connsiteX38" fmla="*/ 10894683 w 12193149"/>
              <a:gd name="connsiteY38" fmla="*/ 1473399 h 2344739"/>
              <a:gd name="connsiteX39" fmla="*/ 10773300 w 12193149"/>
              <a:gd name="connsiteY39" fmla="*/ 1523191 h 2344739"/>
              <a:gd name="connsiteX40" fmla="*/ 10627668 w 12193149"/>
              <a:gd name="connsiteY40" fmla="*/ 1559229 h 2344739"/>
              <a:gd name="connsiteX41" fmla="*/ 10581895 w 12193149"/>
              <a:gd name="connsiteY41" fmla="*/ 1568689 h 2344739"/>
              <a:gd name="connsiteX42" fmla="*/ 10547790 w 12193149"/>
              <a:gd name="connsiteY42" fmla="*/ 1598423 h 2344739"/>
              <a:gd name="connsiteX43" fmla="*/ 10529643 w 12193149"/>
              <a:gd name="connsiteY43" fmla="*/ 1596907 h 2344739"/>
              <a:gd name="connsiteX44" fmla="*/ 10526446 w 12193149"/>
              <a:gd name="connsiteY44" fmla="*/ 1596411 h 2344739"/>
              <a:gd name="connsiteX45" fmla="*/ 10515129 w 12193149"/>
              <a:gd name="connsiteY45" fmla="*/ 1599537 h 2344739"/>
              <a:gd name="connsiteX46" fmla="*/ 10491735 w 12193149"/>
              <a:gd name="connsiteY46" fmla="*/ 1594156 h 2344739"/>
              <a:gd name="connsiteX47" fmla="*/ 10471418 w 12193149"/>
              <a:gd name="connsiteY47" fmla="*/ 1601693 h 2344739"/>
              <a:gd name="connsiteX48" fmla="*/ 10377042 w 12193149"/>
              <a:gd name="connsiteY48" fmla="*/ 1644598 h 2344739"/>
              <a:gd name="connsiteX49" fmla="*/ 10319338 w 12193149"/>
              <a:gd name="connsiteY49" fmla="*/ 1666221 h 2344739"/>
              <a:gd name="connsiteX50" fmla="*/ 10295467 w 12193149"/>
              <a:gd name="connsiteY50" fmla="*/ 1668079 h 2344739"/>
              <a:gd name="connsiteX51" fmla="*/ 10263443 w 12193149"/>
              <a:gd name="connsiteY51" fmla="*/ 1674948 h 2344739"/>
              <a:gd name="connsiteX52" fmla="*/ 10205418 w 12193149"/>
              <a:gd name="connsiteY52" fmla="*/ 1682149 h 2344739"/>
              <a:gd name="connsiteX53" fmla="*/ 10177759 w 12193149"/>
              <a:gd name="connsiteY53" fmla="*/ 1692943 h 2344739"/>
              <a:gd name="connsiteX54" fmla="*/ 10165070 w 12193149"/>
              <a:gd name="connsiteY54" fmla="*/ 1693739 h 2344739"/>
              <a:gd name="connsiteX55" fmla="*/ 10156308 w 12193149"/>
              <a:gd name="connsiteY55" fmla="*/ 1707487 h 2344739"/>
              <a:gd name="connsiteX56" fmla="*/ 10118267 w 12193149"/>
              <a:gd name="connsiteY56" fmla="*/ 1731142 h 2344739"/>
              <a:gd name="connsiteX57" fmla="*/ 10083317 w 12193149"/>
              <a:gd name="connsiteY57" fmla="*/ 1743296 h 2344739"/>
              <a:gd name="connsiteX58" fmla="*/ 10040388 w 12193149"/>
              <a:gd name="connsiteY58" fmla="*/ 1741632 h 2344739"/>
              <a:gd name="connsiteX59" fmla="*/ 9961167 w 12193149"/>
              <a:gd name="connsiteY59" fmla="*/ 1757147 h 2344739"/>
              <a:gd name="connsiteX60" fmla="*/ 9848940 w 12193149"/>
              <a:gd name="connsiteY60" fmla="*/ 1763915 h 2344739"/>
              <a:gd name="connsiteX61" fmla="*/ 9729457 w 12193149"/>
              <a:gd name="connsiteY61" fmla="*/ 1784122 h 2344739"/>
              <a:gd name="connsiteX62" fmla="*/ 9613704 w 12193149"/>
              <a:gd name="connsiteY62" fmla="*/ 1812371 h 2344739"/>
              <a:gd name="connsiteX63" fmla="*/ 9338590 w 12193149"/>
              <a:gd name="connsiteY63" fmla="*/ 1869293 h 2344739"/>
              <a:gd name="connsiteX64" fmla="*/ 9232518 w 12193149"/>
              <a:gd name="connsiteY64" fmla="*/ 1893149 h 2344739"/>
              <a:gd name="connsiteX65" fmla="*/ 9156690 w 12193149"/>
              <a:gd name="connsiteY65" fmla="*/ 1903228 h 2344739"/>
              <a:gd name="connsiteX66" fmla="*/ 9054601 w 12193149"/>
              <a:gd name="connsiteY66" fmla="*/ 1910755 h 2344739"/>
              <a:gd name="connsiteX67" fmla="*/ 9006634 w 12193149"/>
              <a:gd name="connsiteY67" fmla="*/ 1914040 h 2344739"/>
              <a:gd name="connsiteX68" fmla="*/ 9006349 w 12193149"/>
              <a:gd name="connsiteY68" fmla="*/ 1913800 h 2344739"/>
              <a:gd name="connsiteX69" fmla="*/ 8997380 w 12193149"/>
              <a:gd name="connsiteY69" fmla="*/ 1915011 h 2344739"/>
              <a:gd name="connsiteX70" fmla="*/ 8991542 w 12193149"/>
              <a:gd name="connsiteY70" fmla="*/ 1917072 h 2344739"/>
              <a:gd name="connsiteX71" fmla="*/ 8975485 w 12193149"/>
              <a:gd name="connsiteY71" fmla="*/ 1920298 h 2344739"/>
              <a:gd name="connsiteX72" fmla="*/ 8969159 w 12193149"/>
              <a:gd name="connsiteY72" fmla="*/ 1919598 h 2344739"/>
              <a:gd name="connsiteX73" fmla="*/ 8964196 w 12193149"/>
              <a:gd name="connsiteY73" fmla="*/ 1917373 h 2344739"/>
              <a:gd name="connsiteX74" fmla="*/ 8930136 w 12193149"/>
              <a:gd name="connsiteY74" fmla="*/ 1914185 h 2344739"/>
              <a:gd name="connsiteX75" fmla="*/ 8753592 w 12193149"/>
              <a:gd name="connsiteY75" fmla="*/ 1933417 h 2344739"/>
              <a:gd name="connsiteX76" fmla="*/ 8708995 w 12193149"/>
              <a:gd name="connsiteY76" fmla="*/ 1935518 h 2344739"/>
              <a:gd name="connsiteX77" fmla="*/ 8597219 w 12193149"/>
              <a:gd name="connsiteY77" fmla="*/ 1944090 h 2344739"/>
              <a:gd name="connsiteX78" fmla="*/ 8526378 w 12193149"/>
              <a:gd name="connsiteY78" fmla="*/ 1929248 h 2344739"/>
              <a:gd name="connsiteX79" fmla="*/ 8512131 w 12193149"/>
              <a:gd name="connsiteY79" fmla="*/ 1935163 h 2344739"/>
              <a:gd name="connsiteX80" fmla="*/ 8507315 w 12193149"/>
              <a:gd name="connsiteY80" fmla="*/ 1938164 h 2344739"/>
              <a:gd name="connsiteX81" fmla="*/ 8499116 w 12193149"/>
              <a:gd name="connsiteY81" fmla="*/ 1940902 h 2344739"/>
              <a:gd name="connsiteX82" fmla="*/ 8498742 w 12193149"/>
              <a:gd name="connsiteY82" fmla="*/ 1940723 h 2344739"/>
              <a:gd name="connsiteX83" fmla="*/ 8491397 w 12193149"/>
              <a:gd name="connsiteY83" fmla="*/ 1943773 h 2344739"/>
              <a:gd name="connsiteX84" fmla="*/ 8368330 w 12193149"/>
              <a:gd name="connsiteY84" fmla="*/ 1957815 h 2344739"/>
              <a:gd name="connsiteX85" fmla="*/ 8354947 w 12193149"/>
              <a:gd name="connsiteY85" fmla="*/ 1958009 h 2344739"/>
              <a:gd name="connsiteX86" fmla="*/ 8321252 w 12193149"/>
              <a:gd name="connsiteY86" fmla="*/ 1974587 h 2344739"/>
              <a:gd name="connsiteX87" fmla="*/ 8315581 w 12193149"/>
              <a:gd name="connsiteY87" fmla="*/ 1974913 h 2344739"/>
              <a:gd name="connsiteX88" fmla="*/ 8296322 w 12193149"/>
              <a:gd name="connsiteY88" fmla="*/ 1988808 h 2344739"/>
              <a:gd name="connsiteX89" fmla="*/ 8285424 w 12193149"/>
              <a:gd name="connsiteY89" fmla="*/ 1994631 h 2344739"/>
              <a:gd name="connsiteX90" fmla="*/ 8284298 w 12193149"/>
              <a:gd name="connsiteY90" fmla="*/ 1999074 h 2344739"/>
              <a:gd name="connsiteX91" fmla="*/ 8267224 w 12193149"/>
              <a:gd name="connsiteY91" fmla="*/ 2006249 h 2344739"/>
              <a:gd name="connsiteX92" fmla="*/ 8264525 w 12193149"/>
              <a:gd name="connsiteY92" fmla="*/ 2006019 h 2344739"/>
              <a:gd name="connsiteX93" fmla="*/ 8253181 w 12193149"/>
              <a:gd name="connsiteY93" fmla="*/ 2015862 h 2344739"/>
              <a:gd name="connsiteX94" fmla="*/ 8246982 w 12193149"/>
              <a:gd name="connsiteY94" fmla="*/ 2028854 h 2344739"/>
              <a:gd name="connsiteX95" fmla="*/ 8091420 w 12193149"/>
              <a:gd name="connsiteY95" fmla="*/ 2075015 h 2344739"/>
              <a:gd name="connsiteX96" fmla="*/ 7906555 w 12193149"/>
              <a:gd name="connsiteY96" fmla="*/ 2116988 h 2344739"/>
              <a:gd name="connsiteX97" fmla="*/ 7719893 w 12193149"/>
              <a:gd name="connsiteY97" fmla="*/ 2142703 h 2344739"/>
              <a:gd name="connsiteX98" fmla="*/ 7615495 w 12193149"/>
              <a:gd name="connsiteY98" fmla="*/ 2139232 h 2344739"/>
              <a:gd name="connsiteX99" fmla="*/ 7528691 w 12193149"/>
              <a:gd name="connsiteY99" fmla="*/ 2145060 h 2344739"/>
              <a:gd name="connsiteX100" fmla="*/ 7520719 w 12193149"/>
              <a:gd name="connsiteY100" fmla="*/ 2147613 h 2344739"/>
              <a:gd name="connsiteX101" fmla="*/ 7508559 w 12193149"/>
              <a:gd name="connsiteY101" fmla="*/ 2148948 h 2344739"/>
              <a:gd name="connsiteX102" fmla="*/ 7508188 w 12193149"/>
              <a:gd name="connsiteY102" fmla="*/ 2148621 h 2344739"/>
              <a:gd name="connsiteX103" fmla="*/ 7496943 w 12193149"/>
              <a:gd name="connsiteY103" fmla="*/ 2150573 h 2344739"/>
              <a:gd name="connsiteX104" fmla="*/ 7219707 w 12193149"/>
              <a:gd name="connsiteY104" fmla="*/ 2156680 h 2344739"/>
              <a:gd name="connsiteX105" fmla="*/ 7202249 w 12193149"/>
              <a:gd name="connsiteY105" fmla="*/ 2161230 h 2344739"/>
              <a:gd name="connsiteX106" fmla="*/ 7198152 w 12193149"/>
              <a:gd name="connsiteY106" fmla="*/ 2166588 h 2344739"/>
              <a:gd name="connsiteX107" fmla="*/ 7171956 w 12193149"/>
              <a:gd name="connsiteY107" fmla="*/ 2171236 h 2344739"/>
              <a:gd name="connsiteX108" fmla="*/ 7098136 w 12193149"/>
              <a:gd name="connsiteY108" fmla="*/ 2183464 h 2344739"/>
              <a:gd name="connsiteX109" fmla="*/ 7019644 w 12193149"/>
              <a:gd name="connsiteY109" fmla="*/ 2183090 h 2344739"/>
              <a:gd name="connsiteX110" fmla="*/ 6905294 w 12193149"/>
              <a:gd name="connsiteY110" fmla="*/ 2212596 h 2344739"/>
              <a:gd name="connsiteX111" fmla="*/ 6709370 w 12193149"/>
              <a:gd name="connsiteY111" fmla="*/ 2240551 h 2344739"/>
              <a:gd name="connsiteX112" fmla="*/ 6550602 w 12193149"/>
              <a:gd name="connsiteY112" fmla="*/ 2269327 h 2344739"/>
              <a:gd name="connsiteX113" fmla="*/ 6318708 w 12193149"/>
              <a:gd name="connsiteY113" fmla="*/ 2316127 h 2344739"/>
              <a:gd name="connsiteX114" fmla="*/ 6169822 w 12193149"/>
              <a:gd name="connsiteY114" fmla="*/ 2318214 h 2344739"/>
              <a:gd name="connsiteX115" fmla="*/ 6074996 w 12193149"/>
              <a:gd name="connsiteY115" fmla="*/ 2338676 h 2344739"/>
              <a:gd name="connsiteX116" fmla="*/ 6069677 w 12193149"/>
              <a:gd name="connsiteY116" fmla="*/ 2337139 h 2344739"/>
              <a:gd name="connsiteX117" fmla="*/ 6049786 w 12193149"/>
              <a:gd name="connsiteY117" fmla="*/ 2337822 h 2344739"/>
              <a:gd name="connsiteX118" fmla="*/ 6042433 w 12193149"/>
              <a:gd name="connsiteY118" fmla="*/ 2329473 h 2344739"/>
              <a:gd name="connsiteX119" fmla="*/ 6011238 w 12193149"/>
              <a:gd name="connsiteY119" fmla="*/ 2324380 h 2344739"/>
              <a:gd name="connsiteX120" fmla="*/ 5958523 w 12193149"/>
              <a:gd name="connsiteY120" fmla="*/ 2328024 h 2344739"/>
              <a:gd name="connsiteX121" fmla="*/ 5760067 w 12193149"/>
              <a:gd name="connsiteY121" fmla="*/ 2343716 h 2344739"/>
              <a:gd name="connsiteX122" fmla="*/ 5628108 w 12193149"/>
              <a:gd name="connsiteY122" fmla="*/ 2344739 h 2344739"/>
              <a:gd name="connsiteX123" fmla="*/ 5472054 w 12193149"/>
              <a:gd name="connsiteY123" fmla="*/ 2330719 h 2344739"/>
              <a:gd name="connsiteX124" fmla="*/ 5433909 w 12193149"/>
              <a:gd name="connsiteY124" fmla="*/ 2319466 h 2344739"/>
              <a:gd name="connsiteX125" fmla="*/ 5382817 w 12193149"/>
              <a:gd name="connsiteY125" fmla="*/ 2301764 h 2344739"/>
              <a:gd name="connsiteX126" fmla="*/ 5262912 w 12193149"/>
              <a:gd name="connsiteY126" fmla="*/ 2281347 h 2344739"/>
              <a:gd name="connsiteX127" fmla="*/ 5224109 w 12193149"/>
              <a:gd name="connsiteY127" fmla="*/ 2270223 h 2344739"/>
              <a:gd name="connsiteX128" fmla="*/ 5175808 w 12193149"/>
              <a:gd name="connsiteY128" fmla="*/ 2267233 h 2344739"/>
              <a:gd name="connsiteX129" fmla="*/ 5157702 w 12193149"/>
              <a:gd name="connsiteY129" fmla="*/ 2260010 h 2344739"/>
              <a:gd name="connsiteX130" fmla="*/ 5143747 w 12193149"/>
              <a:gd name="connsiteY130" fmla="*/ 2256610 h 2344739"/>
              <a:gd name="connsiteX131" fmla="*/ 5140744 w 12193149"/>
              <a:gd name="connsiteY131" fmla="*/ 2254509 h 2344739"/>
              <a:gd name="connsiteX132" fmla="*/ 5122807 w 12193149"/>
              <a:gd name="connsiteY132" fmla="*/ 2243656 h 2344739"/>
              <a:gd name="connsiteX133" fmla="*/ 5066938 w 12193149"/>
              <a:gd name="connsiteY133" fmla="*/ 2250227 h 2344739"/>
              <a:gd name="connsiteX134" fmla="*/ 5012662 w 12193149"/>
              <a:gd name="connsiteY134" fmla="*/ 2233846 h 2344739"/>
              <a:gd name="connsiteX135" fmla="*/ 4841589 w 12193149"/>
              <a:gd name="connsiteY135" fmla="*/ 2209829 h 2344739"/>
              <a:gd name="connsiteX136" fmla="*/ 4763595 w 12193149"/>
              <a:gd name="connsiteY136" fmla="*/ 2182061 h 2344739"/>
              <a:gd name="connsiteX137" fmla="*/ 4724334 w 12193149"/>
              <a:gd name="connsiteY137" fmla="*/ 2173047 h 2344739"/>
              <a:gd name="connsiteX138" fmla="*/ 4722324 w 12193149"/>
              <a:gd name="connsiteY138" fmla="*/ 2172298 h 2344739"/>
              <a:gd name="connsiteX139" fmla="*/ 4723259 w 12193149"/>
              <a:gd name="connsiteY139" fmla="*/ 2172087 h 2344739"/>
              <a:gd name="connsiteX140" fmla="*/ 4718350 w 12193149"/>
              <a:gd name="connsiteY140" fmla="*/ 2170817 h 2344739"/>
              <a:gd name="connsiteX141" fmla="*/ 4722324 w 12193149"/>
              <a:gd name="connsiteY141" fmla="*/ 2172298 h 2344739"/>
              <a:gd name="connsiteX142" fmla="*/ 4716674 w 12193149"/>
              <a:gd name="connsiteY142" fmla="*/ 2173573 h 2344739"/>
              <a:gd name="connsiteX143" fmla="*/ 4516962 w 12193149"/>
              <a:gd name="connsiteY143" fmla="*/ 2163671 h 2344739"/>
              <a:gd name="connsiteX144" fmla="*/ 4429691 w 12193149"/>
              <a:gd name="connsiteY144" fmla="*/ 2153020 h 2344739"/>
              <a:gd name="connsiteX145" fmla="*/ 4364023 w 12193149"/>
              <a:gd name="connsiteY145" fmla="*/ 2151674 h 2344739"/>
              <a:gd name="connsiteX146" fmla="*/ 4318114 w 12193149"/>
              <a:gd name="connsiteY146" fmla="*/ 2158289 h 2344739"/>
              <a:gd name="connsiteX147" fmla="*/ 4316258 w 12193149"/>
              <a:gd name="connsiteY147" fmla="*/ 2156948 h 2344739"/>
              <a:gd name="connsiteX148" fmla="*/ 4296292 w 12193149"/>
              <a:gd name="connsiteY148" fmla="*/ 2155069 h 2344739"/>
              <a:gd name="connsiteX149" fmla="*/ 4291212 w 12193149"/>
              <a:gd name="connsiteY149" fmla="*/ 2157986 h 2344739"/>
              <a:gd name="connsiteX150" fmla="*/ 4277290 w 12193149"/>
              <a:gd name="connsiteY150" fmla="*/ 2157740 h 2344739"/>
              <a:gd name="connsiteX151" fmla="*/ 4249265 w 12193149"/>
              <a:gd name="connsiteY151" fmla="*/ 2160064 h 2344739"/>
              <a:gd name="connsiteX152" fmla="*/ 4203199 w 12193149"/>
              <a:gd name="connsiteY152" fmla="*/ 2157269 h 2344739"/>
              <a:gd name="connsiteX153" fmla="*/ 4202893 w 12193149"/>
              <a:gd name="connsiteY153" fmla="*/ 2156010 h 2344739"/>
              <a:gd name="connsiteX154" fmla="*/ 4192396 w 12193149"/>
              <a:gd name="connsiteY154" fmla="*/ 2150376 h 2344739"/>
              <a:gd name="connsiteX155" fmla="*/ 4143893 w 12193149"/>
              <a:gd name="connsiteY155" fmla="*/ 2134511 h 2344739"/>
              <a:gd name="connsiteX156" fmla="*/ 4084245 w 12193149"/>
              <a:gd name="connsiteY156" fmla="*/ 2107978 h 2344739"/>
              <a:gd name="connsiteX157" fmla="*/ 4075694 w 12193149"/>
              <a:gd name="connsiteY157" fmla="*/ 2107143 h 2344739"/>
              <a:gd name="connsiteX158" fmla="*/ 4075575 w 12193149"/>
              <a:gd name="connsiteY158" fmla="*/ 2106844 h 2344739"/>
              <a:gd name="connsiteX159" fmla="*/ 4066658 w 12193149"/>
              <a:gd name="connsiteY159" fmla="*/ 2105400 h 2344739"/>
              <a:gd name="connsiteX160" fmla="*/ 4060102 w 12193149"/>
              <a:gd name="connsiteY160" fmla="*/ 2105618 h 2344739"/>
              <a:gd name="connsiteX161" fmla="*/ 4043512 w 12193149"/>
              <a:gd name="connsiteY161" fmla="*/ 2103997 h 2344739"/>
              <a:gd name="connsiteX162" fmla="*/ 4038145 w 12193149"/>
              <a:gd name="connsiteY162" fmla="*/ 2101563 h 2344739"/>
              <a:gd name="connsiteX163" fmla="*/ 4036511 w 12193149"/>
              <a:gd name="connsiteY163" fmla="*/ 2097896 h 2344739"/>
              <a:gd name="connsiteX164" fmla="*/ 4034926 w 12193149"/>
              <a:gd name="connsiteY164" fmla="*/ 2098131 h 2344739"/>
              <a:gd name="connsiteX165" fmla="*/ 4005686 w 12193149"/>
              <a:gd name="connsiteY165" fmla="*/ 2085563 h 2344739"/>
              <a:gd name="connsiteX166" fmla="*/ 3937994 w 12193149"/>
              <a:gd name="connsiteY166" fmla="*/ 2068106 h 2344739"/>
              <a:gd name="connsiteX167" fmla="*/ 3898423 w 12193149"/>
              <a:gd name="connsiteY167" fmla="*/ 2062451 h 2344739"/>
              <a:gd name="connsiteX168" fmla="*/ 3790908 w 12193149"/>
              <a:gd name="connsiteY168" fmla="*/ 2042213 h 2344739"/>
              <a:gd name="connsiteX169" fmla="*/ 3683661 w 12193149"/>
              <a:gd name="connsiteY169" fmla="*/ 2018290 h 2344739"/>
              <a:gd name="connsiteX170" fmla="*/ 3611183 w 12193149"/>
              <a:gd name="connsiteY170" fmla="*/ 1986019 h 2344739"/>
              <a:gd name="connsiteX171" fmla="*/ 3605003 w 12193149"/>
              <a:gd name="connsiteY171" fmla="*/ 1987381 h 2344739"/>
              <a:gd name="connsiteX172" fmla="*/ 3595884 w 12193149"/>
              <a:gd name="connsiteY172" fmla="*/ 1987545 h 2344739"/>
              <a:gd name="connsiteX173" fmla="*/ 3595649 w 12193149"/>
              <a:gd name="connsiteY173" fmla="*/ 1987276 h 2344739"/>
              <a:gd name="connsiteX174" fmla="*/ 3587126 w 12193149"/>
              <a:gd name="connsiteY174" fmla="*/ 1987966 h 2344739"/>
              <a:gd name="connsiteX175" fmla="*/ 3537283 w 12193149"/>
              <a:gd name="connsiteY175" fmla="*/ 1978267 h 2344739"/>
              <a:gd name="connsiteX176" fmla="*/ 3474371 w 12193149"/>
              <a:gd name="connsiteY176" fmla="*/ 1974606 h 2344739"/>
              <a:gd name="connsiteX177" fmla="*/ 3401876 w 12193149"/>
              <a:gd name="connsiteY177" fmla="*/ 1962558 h 2344739"/>
              <a:gd name="connsiteX178" fmla="*/ 3365036 w 12193149"/>
              <a:gd name="connsiteY178" fmla="*/ 1979510 h 2344739"/>
              <a:gd name="connsiteX179" fmla="*/ 3345174 w 12193149"/>
              <a:gd name="connsiteY179" fmla="*/ 1981192 h 2344739"/>
              <a:gd name="connsiteX180" fmla="*/ 3342846 w 12193149"/>
              <a:gd name="connsiteY180" fmla="*/ 1980217 h 2344739"/>
              <a:gd name="connsiteX181" fmla="*/ 3263504 w 12193149"/>
              <a:gd name="connsiteY181" fmla="*/ 1986094 h 2344739"/>
              <a:gd name="connsiteX182" fmla="*/ 3143704 w 12193149"/>
              <a:gd name="connsiteY182" fmla="*/ 1993869 h 2344739"/>
              <a:gd name="connsiteX183" fmla="*/ 3031439 w 12193149"/>
              <a:gd name="connsiteY183" fmla="*/ 1996512 h 2344739"/>
              <a:gd name="connsiteX184" fmla="*/ 2782717 w 12193149"/>
              <a:gd name="connsiteY184" fmla="*/ 2018333 h 2344739"/>
              <a:gd name="connsiteX185" fmla="*/ 2647675 w 12193149"/>
              <a:gd name="connsiteY185" fmla="*/ 2028869 h 2344739"/>
              <a:gd name="connsiteX186" fmla="*/ 2569176 w 12193149"/>
              <a:gd name="connsiteY186" fmla="*/ 2002628 h 2344739"/>
              <a:gd name="connsiteX187" fmla="*/ 2444403 w 12193149"/>
              <a:gd name="connsiteY187" fmla="*/ 2016529 h 2344739"/>
              <a:gd name="connsiteX188" fmla="*/ 2316260 w 12193149"/>
              <a:gd name="connsiteY188" fmla="*/ 2024996 h 2344739"/>
              <a:gd name="connsiteX189" fmla="*/ 2209726 w 12193149"/>
              <a:gd name="connsiteY189" fmla="*/ 2019763 h 2344739"/>
              <a:gd name="connsiteX190" fmla="*/ 2095813 w 12193149"/>
              <a:gd name="connsiteY190" fmla="*/ 2003052 h 2344739"/>
              <a:gd name="connsiteX191" fmla="*/ 1998504 w 12193149"/>
              <a:gd name="connsiteY191" fmla="*/ 1995032 h 2344739"/>
              <a:gd name="connsiteX192" fmla="*/ 1929320 w 12193149"/>
              <a:gd name="connsiteY192" fmla="*/ 2016977 h 2344739"/>
              <a:gd name="connsiteX193" fmla="*/ 1922798 w 12193149"/>
              <a:gd name="connsiteY193" fmla="*/ 2012146 h 2344739"/>
              <a:gd name="connsiteX194" fmla="*/ 1874228 w 12193149"/>
              <a:gd name="connsiteY194" fmla="*/ 2013741 h 2344739"/>
              <a:gd name="connsiteX195" fmla="*/ 1787803 w 12193149"/>
              <a:gd name="connsiteY195" fmla="*/ 2041363 h 2344739"/>
              <a:gd name="connsiteX196" fmla="*/ 1739352 w 12193149"/>
              <a:gd name="connsiteY196" fmla="*/ 2036312 h 2344739"/>
              <a:gd name="connsiteX197" fmla="*/ 1676219 w 12193149"/>
              <a:gd name="connsiteY197" fmla="*/ 2019963 h 2344739"/>
              <a:gd name="connsiteX198" fmla="*/ 1609817 w 12193149"/>
              <a:gd name="connsiteY198" fmla="*/ 2013066 h 2344739"/>
              <a:gd name="connsiteX199" fmla="*/ 1497258 w 12193149"/>
              <a:gd name="connsiteY199" fmla="*/ 1987476 h 2344739"/>
              <a:gd name="connsiteX200" fmla="*/ 1151127 w 12193149"/>
              <a:gd name="connsiteY200" fmla="*/ 1938041 h 2344739"/>
              <a:gd name="connsiteX201" fmla="*/ 859417 w 12193149"/>
              <a:gd name="connsiteY201" fmla="*/ 1928608 h 2344739"/>
              <a:gd name="connsiteX202" fmla="*/ 838688 w 12193149"/>
              <a:gd name="connsiteY202" fmla="*/ 1929821 h 2344739"/>
              <a:gd name="connsiteX203" fmla="*/ 817957 w 12193149"/>
              <a:gd name="connsiteY203" fmla="*/ 1927857 h 2344739"/>
              <a:gd name="connsiteX204" fmla="*/ 812654 w 12193149"/>
              <a:gd name="connsiteY204" fmla="*/ 1930751 h 2344739"/>
              <a:gd name="connsiteX205" fmla="*/ 721195 w 12193149"/>
              <a:gd name="connsiteY205" fmla="*/ 1929661 h 2344739"/>
              <a:gd name="connsiteX206" fmla="*/ 720890 w 12193149"/>
              <a:gd name="connsiteY206" fmla="*/ 1928399 h 2344739"/>
              <a:gd name="connsiteX207" fmla="*/ 710023 w 12193149"/>
              <a:gd name="connsiteY207" fmla="*/ 1922722 h 2344739"/>
              <a:gd name="connsiteX208" fmla="*/ 597940 w 12193149"/>
              <a:gd name="connsiteY208" fmla="*/ 1879864 h 2344739"/>
              <a:gd name="connsiteX209" fmla="*/ 579683 w 12193149"/>
              <a:gd name="connsiteY209" fmla="*/ 1877212 h 2344739"/>
              <a:gd name="connsiteX210" fmla="*/ 572865 w 12193149"/>
              <a:gd name="connsiteY210" fmla="*/ 1877401 h 2344739"/>
              <a:gd name="connsiteX211" fmla="*/ 446247 w 12193149"/>
              <a:gd name="connsiteY211" fmla="*/ 1839371 h 2344739"/>
              <a:gd name="connsiteX212" fmla="*/ 405163 w 12193149"/>
              <a:gd name="connsiteY212" fmla="*/ 1833548 h 2344739"/>
              <a:gd name="connsiteX213" fmla="*/ 293583 w 12193149"/>
              <a:gd name="connsiteY213" fmla="*/ 1812852 h 2344739"/>
              <a:gd name="connsiteX214" fmla="*/ 119529 w 12193149"/>
              <a:gd name="connsiteY214" fmla="*/ 1761047 h 2344739"/>
              <a:gd name="connsiteX215" fmla="*/ 16674 w 12193149"/>
              <a:gd name="connsiteY215" fmla="*/ 1758191 h 2344739"/>
              <a:gd name="connsiteX216" fmla="*/ 1150 w 12193149"/>
              <a:gd name="connsiteY216" fmla="*/ 1752722 h 2344739"/>
              <a:gd name="connsiteX217" fmla="*/ 1148 w 12193149"/>
              <a:gd name="connsiteY217" fmla="*/ 222213 h 2344739"/>
              <a:gd name="connsiteX218" fmla="*/ 1148 w 12193149"/>
              <a:gd name="connsiteY218" fmla="*/ 0 h 2344739"/>
              <a:gd name="connsiteX0" fmla="*/ 1148 w 12193149"/>
              <a:gd name="connsiteY0" fmla="*/ 0 h 2344739"/>
              <a:gd name="connsiteX1" fmla="*/ 12193148 w 12193149"/>
              <a:gd name="connsiteY1" fmla="*/ 0 h 2344739"/>
              <a:gd name="connsiteX2" fmla="*/ 12193148 w 12193149"/>
              <a:gd name="connsiteY2" fmla="*/ 222213 h 2344739"/>
              <a:gd name="connsiteX3" fmla="*/ 12193149 w 12193149"/>
              <a:gd name="connsiteY3" fmla="*/ 579739 h 2344739"/>
              <a:gd name="connsiteX4" fmla="*/ 12185986 w 12193149"/>
              <a:gd name="connsiteY4" fmla="*/ 584189 h 2344739"/>
              <a:gd name="connsiteX5" fmla="*/ 12156363 w 12193149"/>
              <a:gd name="connsiteY5" fmla="*/ 597366 h 2344739"/>
              <a:gd name="connsiteX6" fmla="*/ 12139215 w 12193149"/>
              <a:gd name="connsiteY6" fmla="*/ 623179 h 2344739"/>
              <a:gd name="connsiteX7" fmla="*/ 12126327 w 12193149"/>
              <a:gd name="connsiteY7" fmla="*/ 624690 h 2344739"/>
              <a:gd name="connsiteX8" fmla="*/ 12124007 w 12193149"/>
              <a:gd name="connsiteY8" fmla="*/ 624794 h 2344739"/>
              <a:gd name="connsiteX9" fmla="*/ 12116854 w 12193149"/>
              <a:gd name="connsiteY9" fmla="*/ 628608 h 2344739"/>
              <a:gd name="connsiteX10" fmla="*/ 12099497 w 12193149"/>
              <a:gd name="connsiteY10" fmla="*/ 628139 h 2344739"/>
              <a:gd name="connsiteX11" fmla="*/ 12087073 w 12193149"/>
              <a:gd name="connsiteY11" fmla="*/ 636341 h 2344739"/>
              <a:gd name="connsiteX12" fmla="*/ 12031073 w 12193149"/>
              <a:gd name="connsiteY12" fmla="*/ 680009 h 2344739"/>
              <a:gd name="connsiteX13" fmla="*/ 11995833 w 12193149"/>
              <a:gd name="connsiteY13" fmla="*/ 703458 h 2344739"/>
              <a:gd name="connsiteX14" fmla="*/ 11979717 w 12193149"/>
              <a:gd name="connsiteY14" fmla="*/ 708161 h 2344739"/>
              <a:gd name="connsiteX15" fmla="*/ 11959046 w 12193149"/>
              <a:gd name="connsiteY15" fmla="*/ 717558 h 2344739"/>
              <a:gd name="connsiteX16" fmla="*/ 11920454 w 12193149"/>
              <a:gd name="connsiteY16" fmla="*/ 730883 h 2344739"/>
              <a:gd name="connsiteX17" fmla="*/ 11903656 w 12193149"/>
              <a:gd name="connsiteY17" fmla="*/ 742426 h 2344739"/>
              <a:gd name="connsiteX18" fmla="*/ 11895048 w 12193149"/>
              <a:gd name="connsiteY18" fmla="*/ 744791 h 2344739"/>
              <a:gd name="connsiteX19" fmla="*/ 11891968 w 12193149"/>
              <a:gd name="connsiteY19" fmla="*/ 755729 h 2344739"/>
              <a:gd name="connsiteX20" fmla="*/ 11870776 w 12193149"/>
              <a:gd name="connsiteY20" fmla="*/ 777816 h 2344739"/>
              <a:gd name="connsiteX21" fmla="*/ 11813376 w 12193149"/>
              <a:gd name="connsiteY21" fmla="*/ 797659 h 2344739"/>
              <a:gd name="connsiteX22" fmla="*/ 11590693 w 12193149"/>
              <a:gd name="connsiteY22" fmla="*/ 963777 h 2344739"/>
              <a:gd name="connsiteX23" fmla="*/ 11506817 w 12193149"/>
              <a:gd name="connsiteY23" fmla="*/ 1033623 h 2344739"/>
              <a:gd name="connsiteX24" fmla="*/ 11280332 w 12193149"/>
              <a:gd name="connsiteY24" fmla="*/ 1223571 h 2344739"/>
              <a:gd name="connsiteX25" fmla="*/ 11228309 w 12193149"/>
              <a:gd name="connsiteY25" fmla="*/ 1276236 h 2344739"/>
              <a:gd name="connsiteX26" fmla="*/ 11218087 w 12193149"/>
              <a:gd name="connsiteY26" fmla="*/ 1275961 h 2344739"/>
              <a:gd name="connsiteX27" fmla="*/ 11217184 w 12193149"/>
              <a:gd name="connsiteY27" fmla="*/ 1275018 h 2344739"/>
              <a:gd name="connsiteX28" fmla="*/ 11188885 w 12193149"/>
              <a:gd name="connsiteY28" fmla="*/ 1292383 h 2344739"/>
              <a:gd name="connsiteX29" fmla="*/ 11184501 w 12193149"/>
              <a:gd name="connsiteY29" fmla="*/ 1292525 h 2344739"/>
              <a:gd name="connsiteX30" fmla="*/ 11166854 w 12193149"/>
              <a:gd name="connsiteY30" fmla="*/ 1306612 h 2344739"/>
              <a:gd name="connsiteX31" fmla="*/ 11157311 w 12193149"/>
              <a:gd name="connsiteY31" fmla="*/ 1312414 h 2344739"/>
              <a:gd name="connsiteX32" fmla="*/ 11155496 w 12193149"/>
              <a:gd name="connsiteY32" fmla="*/ 1317097 h 2344739"/>
              <a:gd name="connsiteX33" fmla="*/ 11140961 w 12193149"/>
              <a:gd name="connsiteY33" fmla="*/ 1324115 h 2344739"/>
              <a:gd name="connsiteX34" fmla="*/ 11138961 w 12193149"/>
              <a:gd name="connsiteY34" fmla="*/ 1323772 h 2344739"/>
              <a:gd name="connsiteX35" fmla="*/ 11128208 w 12193149"/>
              <a:gd name="connsiteY35" fmla="*/ 1333832 h 2344739"/>
              <a:gd name="connsiteX36" fmla="*/ 11120691 w 12193149"/>
              <a:gd name="connsiteY36" fmla="*/ 1347424 h 2344739"/>
              <a:gd name="connsiteX37" fmla="*/ 10894683 w 12193149"/>
              <a:gd name="connsiteY37" fmla="*/ 1473399 h 2344739"/>
              <a:gd name="connsiteX38" fmla="*/ 10773300 w 12193149"/>
              <a:gd name="connsiteY38" fmla="*/ 1523191 h 2344739"/>
              <a:gd name="connsiteX39" fmla="*/ 10627668 w 12193149"/>
              <a:gd name="connsiteY39" fmla="*/ 1559229 h 2344739"/>
              <a:gd name="connsiteX40" fmla="*/ 10581895 w 12193149"/>
              <a:gd name="connsiteY40" fmla="*/ 1568689 h 2344739"/>
              <a:gd name="connsiteX41" fmla="*/ 10547790 w 12193149"/>
              <a:gd name="connsiteY41" fmla="*/ 1598423 h 2344739"/>
              <a:gd name="connsiteX42" fmla="*/ 10529643 w 12193149"/>
              <a:gd name="connsiteY42" fmla="*/ 1596907 h 2344739"/>
              <a:gd name="connsiteX43" fmla="*/ 10526446 w 12193149"/>
              <a:gd name="connsiteY43" fmla="*/ 1596411 h 2344739"/>
              <a:gd name="connsiteX44" fmla="*/ 10515129 w 12193149"/>
              <a:gd name="connsiteY44" fmla="*/ 1599537 h 2344739"/>
              <a:gd name="connsiteX45" fmla="*/ 10491735 w 12193149"/>
              <a:gd name="connsiteY45" fmla="*/ 1594156 h 2344739"/>
              <a:gd name="connsiteX46" fmla="*/ 10471418 w 12193149"/>
              <a:gd name="connsiteY46" fmla="*/ 1601693 h 2344739"/>
              <a:gd name="connsiteX47" fmla="*/ 10377042 w 12193149"/>
              <a:gd name="connsiteY47" fmla="*/ 1644598 h 2344739"/>
              <a:gd name="connsiteX48" fmla="*/ 10319338 w 12193149"/>
              <a:gd name="connsiteY48" fmla="*/ 1666221 h 2344739"/>
              <a:gd name="connsiteX49" fmla="*/ 10295467 w 12193149"/>
              <a:gd name="connsiteY49" fmla="*/ 1668079 h 2344739"/>
              <a:gd name="connsiteX50" fmla="*/ 10263443 w 12193149"/>
              <a:gd name="connsiteY50" fmla="*/ 1674948 h 2344739"/>
              <a:gd name="connsiteX51" fmla="*/ 10205418 w 12193149"/>
              <a:gd name="connsiteY51" fmla="*/ 1682149 h 2344739"/>
              <a:gd name="connsiteX52" fmla="*/ 10177759 w 12193149"/>
              <a:gd name="connsiteY52" fmla="*/ 1692943 h 2344739"/>
              <a:gd name="connsiteX53" fmla="*/ 10165070 w 12193149"/>
              <a:gd name="connsiteY53" fmla="*/ 1693739 h 2344739"/>
              <a:gd name="connsiteX54" fmla="*/ 10156308 w 12193149"/>
              <a:gd name="connsiteY54" fmla="*/ 1707487 h 2344739"/>
              <a:gd name="connsiteX55" fmla="*/ 10118267 w 12193149"/>
              <a:gd name="connsiteY55" fmla="*/ 1731142 h 2344739"/>
              <a:gd name="connsiteX56" fmla="*/ 10083317 w 12193149"/>
              <a:gd name="connsiteY56" fmla="*/ 1743296 h 2344739"/>
              <a:gd name="connsiteX57" fmla="*/ 10040388 w 12193149"/>
              <a:gd name="connsiteY57" fmla="*/ 1741632 h 2344739"/>
              <a:gd name="connsiteX58" fmla="*/ 9961167 w 12193149"/>
              <a:gd name="connsiteY58" fmla="*/ 1757147 h 2344739"/>
              <a:gd name="connsiteX59" fmla="*/ 9848940 w 12193149"/>
              <a:gd name="connsiteY59" fmla="*/ 1763915 h 2344739"/>
              <a:gd name="connsiteX60" fmla="*/ 9729457 w 12193149"/>
              <a:gd name="connsiteY60" fmla="*/ 1784122 h 2344739"/>
              <a:gd name="connsiteX61" fmla="*/ 9613704 w 12193149"/>
              <a:gd name="connsiteY61" fmla="*/ 1812371 h 2344739"/>
              <a:gd name="connsiteX62" fmla="*/ 9338590 w 12193149"/>
              <a:gd name="connsiteY62" fmla="*/ 1869293 h 2344739"/>
              <a:gd name="connsiteX63" fmla="*/ 9232518 w 12193149"/>
              <a:gd name="connsiteY63" fmla="*/ 1893149 h 2344739"/>
              <a:gd name="connsiteX64" fmla="*/ 9156690 w 12193149"/>
              <a:gd name="connsiteY64" fmla="*/ 1903228 h 2344739"/>
              <a:gd name="connsiteX65" fmla="*/ 9054601 w 12193149"/>
              <a:gd name="connsiteY65" fmla="*/ 1910755 h 2344739"/>
              <a:gd name="connsiteX66" fmla="*/ 9006634 w 12193149"/>
              <a:gd name="connsiteY66" fmla="*/ 1914040 h 2344739"/>
              <a:gd name="connsiteX67" fmla="*/ 9006349 w 12193149"/>
              <a:gd name="connsiteY67" fmla="*/ 1913800 h 2344739"/>
              <a:gd name="connsiteX68" fmla="*/ 8997380 w 12193149"/>
              <a:gd name="connsiteY68" fmla="*/ 1915011 h 2344739"/>
              <a:gd name="connsiteX69" fmla="*/ 8991542 w 12193149"/>
              <a:gd name="connsiteY69" fmla="*/ 1917072 h 2344739"/>
              <a:gd name="connsiteX70" fmla="*/ 8975485 w 12193149"/>
              <a:gd name="connsiteY70" fmla="*/ 1920298 h 2344739"/>
              <a:gd name="connsiteX71" fmla="*/ 8969159 w 12193149"/>
              <a:gd name="connsiteY71" fmla="*/ 1919598 h 2344739"/>
              <a:gd name="connsiteX72" fmla="*/ 8964196 w 12193149"/>
              <a:gd name="connsiteY72" fmla="*/ 1917373 h 2344739"/>
              <a:gd name="connsiteX73" fmla="*/ 8930136 w 12193149"/>
              <a:gd name="connsiteY73" fmla="*/ 1914185 h 2344739"/>
              <a:gd name="connsiteX74" fmla="*/ 8753592 w 12193149"/>
              <a:gd name="connsiteY74" fmla="*/ 1933417 h 2344739"/>
              <a:gd name="connsiteX75" fmla="*/ 8708995 w 12193149"/>
              <a:gd name="connsiteY75" fmla="*/ 1935518 h 2344739"/>
              <a:gd name="connsiteX76" fmla="*/ 8597219 w 12193149"/>
              <a:gd name="connsiteY76" fmla="*/ 1944090 h 2344739"/>
              <a:gd name="connsiteX77" fmla="*/ 8526378 w 12193149"/>
              <a:gd name="connsiteY77" fmla="*/ 1929248 h 2344739"/>
              <a:gd name="connsiteX78" fmla="*/ 8512131 w 12193149"/>
              <a:gd name="connsiteY78" fmla="*/ 1935163 h 2344739"/>
              <a:gd name="connsiteX79" fmla="*/ 8507315 w 12193149"/>
              <a:gd name="connsiteY79" fmla="*/ 1938164 h 2344739"/>
              <a:gd name="connsiteX80" fmla="*/ 8499116 w 12193149"/>
              <a:gd name="connsiteY80" fmla="*/ 1940902 h 2344739"/>
              <a:gd name="connsiteX81" fmla="*/ 8498742 w 12193149"/>
              <a:gd name="connsiteY81" fmla="*/ 1940723 h 2344739"/>
              <a:gd name="connsiteX82" fmla="*/ 8491397 w 12193149"/>
              <a:gd name="connsiteY82" fmla="*/ 1943773 h 2344739"/>
              <a:gd name="connsiteX83" fmla="*/ 8368330 w 12193149"/>
              <a:gd name="connsiteY83" fmla="*/ 1957815 h 2344739"/>
              <a:gd name="connsiteX84" fmla="*/ 8354947 w 12193149"/>
              <a:gd name="connsiteY84" fmla="*/ 1958009 h 2344739"/>
              <a:gd name="connsiteX85" fmla="*/ 8321252 w 12193149"/>
              <a:gd name="connsiteY85" fmla="*/ 1974587 h 2344739"/>
              <a:gd name="connsiteX86" fmla="*/ 8315581 w 12193149"/>
              <a:gd name="connsiteY86" fmla="*/ 1974913 h 2344739"/>
              <a:gd name="connsiteX87" fmla="*/ 8296322 w 12193149"/>
              <a:gd name="connsiteY87" fmla="*/ 1988808 h 2344739"/>
              <a:gd name="connsiteX88" fmla="*/ 8285424 w 12193149"/>
              <a:gd name="connsiteY88" fmla="*/ 1994631 h 2344739"/>
              <a:gd name="connsiteX89" fmla="*/ 8284298 w 12193149"/>
              <a:gd name="connsiteY89" fmla="*/ 1999074 h 2344739"/>
              <a:gd name="connsiteX90" fmla="*/ 8267224 w 12193149"/>
              <a:gd name="connsiteY90" fmla="*/ 2006249 h 2344739"/>
              <a:gd name="connsiteX91" fmla="*/ 8264525 w 12193149"/>
              <a:gd name="connsiteY91" fmla="*/ 2006019 h 2344739"/>
              <a:gd name="connsiteX92" fmla="*/ 8253181 w 12193149"/>
              <a:gd name="connsiteY92" fmla="*/ 2015862 h 2344739"/>
              <a:gd name="connsiteX93" fmla="*/ 8246982 w 12193149"/>
              <a:gd name="connsiteY93" fmla="*/ 2028854 h 2344739"/>
              <a:gd name="connsiteX94" fmla="*/ 8091420 w 12193149"/>
              <a:gd name="connsiteY94" fmla="*/ 2075015 h 2344739"/>
              <a:gd name="connsiteX95" fmla="*/ 7906555 w 12193149"/>
              <a:gd name="connsiteY95" fmla="*/ 2116988 h 2344739"/>
              <a:gd name="connsiteX96" fmla="*/ 7719893 w 12193149"/>
              <a:gd name="connsiteY96" fmla="*/ 2142703 h 2344739"/>
              <a:gd name="connsiteX97" fmla="*/ 7615495 w 12193149"/>
              <a:gd name="connsiteY97" fmla="*/ 2139232 h 2344739"/>
              <a:gd name="connsiteX98" fmla="*/ 7528691 w 12193149"/>
              <a:gd name="connsiteY98" fmla="*/ 2145060 h 2344739"/>
              <a:gd name="connsiteX99" fmla="*/ 7520719 w 12193149"/>
              <a:gd name="connsiteY99" fmla="*/ 2147613 h 2344739"/>
              <a:gd name="connsiteX100" fmla="*/ 7508559 w 12193149"/>
              <a:gd name="connsiteY100" fmla="*/ 2148948 h 2344739"/>
              <a:gd name="connsiteX101" fmla="*/ 7508188 w 12193149"/>
              <a:gd name="connsiteY101" fmla="*/ 2148621 h 2344739"/>
              <a:gd name="connsiteX102" fmla="*/ 7496943 w 12193149"/>
              <a:gd name="connsiteY102" fmla="*/ 2150573 h 2344739"/>
              <a:gd name="connsiteX103" fmla="*/ 7219707 w 12193149"/>
              <a:gd name="connsiteY103" fmla="*/ 2156680 h 2344739"/>
              <a:gd name="connsiteX104" fmla="*/ 7202249 w 12193149"/>
              <a:gd name="connsiteY104" fmla="*/ 2161230 h 2344739"/>
              <a:gd name="connsiteX105" fmla="*/ 7198152 w 12193149"/>
              <a:gd name="connsiteY105" fmla="*/ 2166588 h 2344739"/>
              <a:gd name="connsiteX106" fmla="*/ 7171956 w 12193149"/>
              <a:gd name="connsiteY106" fmla="*/ 2171236 h 2344739"/>
              <a:gd name="connsiteX107" fmla="*/ 7098136 w 12193149"/>
              <a:gd name="connsiteY107" fmla="*/ 2183464 h 2344739"/>
              <a:gd name="connsiteX108" fmla="*/ 7019644 w 12193149"/>
              <a:gd name="connsiteY108" fmla="*/ 2183090 h 2344739"/>
              <a:gd name="connsiteX109" fmla="*/ 6905294 w 12193149"/>
              <a:gd name="connsiteY109" fmla="*/ 2212596 h 2344739"/>
              <a:gd name="connsiteX110" fmla="*/ 6709370 w 12193149"/>
              <a:gd name="connsiteY110" fmla="*/ 2240551 h 2344739"/>
              <a:gd name="connsiteX111" fmla="*/ 6550602 w 12193149"/>
              <a:gd name="connsiteY111" fmla="*/ 2269327 h 2344739"/>
              <a:gd name="connsiteX112" fmla="*/ 6318708 w 12193149"/>
              <a:gd name="connsiteY112" fmla="*/ 2316127 h 2344739"/>
              <a:gd name="connsiteX113" fmla="*/ 6169822 w 12193149"/>
              <a:gd name="connsiteY113" fmla="*/ 2318214 h 2344739"/>
              <a:gd name="connsiteX114" fmla="*/ 6074996 w 12193149"/>
              <a:gd name="connsiteY114" fmla="*/ 2338676 h 2344739"/>
              <a:gd name="connsiteX115" fmla="*/ 6069677 w 12193149"/>
              <a:gd name="connsiteY115" fmla="*/ 2337139 h 2344739"/>
              <a:gd name="connsiteX116" fmla="*/ 6049786 w 12193149"/>
              <a:gd name="connsiteY116" fmla="*/ 2337822 h 2344739"/>
              <a:gd name="connsiteX117" fmla="*/ 6042433 w 12193149"/>
              <a:gd name="connsiteY117" fmla="*/ 2329473 h 2344739"/>
              <a:gd name="connsiteX118" fmla="*/ 6011238 w 12193149"/>
              <a:gd name="connsiteY118" fmla="*/ 2324380 h 2344739"/>
              <a:gd name="connsiteX119" fmla="*/ 5958523 w 12193149"/>
              <a:gd name="connsiteY119" fmla="*/ 2328024 h 2344739"/>
              <a:gd name="connsiteX120" fmla="*/ 5760067 w 12193149"/>
              <a:gd name="connsiteY120" fmla="*/ 2343716 h 2344739"/>
              <a:gd name="connsiteX121" fmla="*/ 5628108 w 12193149"/>
              <a:gd name="connsiteY121" fmla="*/ 2344739 h 2344739"/>
              <a:gd name="connsiteX122" fmla="*/ 5472054 w 12193149"/>
              <a:gd name="connsiteY122" fmla="*/ 2330719 h 2344739"/>
              <a:gd name="connsiteX123" fmla="*/ 5433909 w 12193149"/>
              <a:gd name="connsiteY123" fmla="*/ 2319466 h 2344739"/>
              <a:gd name="connsiteX124" fmla="*/ 5382817 w 12193149"/>
              <a:gd name="connsiteY124" fmla="*/ 2301764 h 2344739"/>
              <a:gd name="connsiteX125" fmla="*/ 5262912 w 12193149"/>
              <a:gd name="connsiteY125" fmla="*/ 2281347 h 2344739"/>
              <a:gd name="connsiteX126" fmla="*/ 5224109 w 12193149"/>
              <a:gd name="connsiteY126" fmla="*/ 2270223 h 2344739"/>
              <a:gd name="connsiteX127" fmla="*/ 5175808 w 12193149"/>
              <a:gd name="connsiteY127" fmla="*/ 2267233 h 2344739"/>
              <a:gd name="connsiteX128" fmla="*/ 5157702 w 12193149"/>
              <a:gd name="connsiteY128" fmla="*/ 2260010 h 2344739"/>
              <a:gd name="connsiteX129" fmla="*/ 5143747 w 12193149"/>
              <a:gd name="connsiteY129" fmla="*/ 2256610 h 2344739"/>
              <a:gd name="connsiteX130" fmla="*/ 5140744 w 12193149"/>
              <a:gd name="connsiteY130" fmla="*/ 2254509 h 2344739"/>
              <a:gd name="connsiteX131" fmla="*/ 5122807 w 12193149"/>
              <a:gd name="connsiteY131" fmla="*/ 2243656 h 2344739"/>
              <a:gd name="connsiteX132" fmla="*/ 5066938 w 12193149"/>
              <a:gd name="connsiteY132" fmla="*/ 2250227 h 2344739"/>
              <a:gd name="connsiteX133" fmla="*/ 5012662 w 12193149"/>
              <a:gd name="connsiteY133" fmla="*/ 2233846 h 2344739"/>
              <a:gd name="connsiteX134" fmla="*/ 4841589 w 12193149"/>
              <a:gd name="connsiteY134" fmla="*/ 2209829 h 2344739"/>
              <a:gd name="connsiteX135" fmla="*/ 4763595 w 12193149"/>
              <a:gd name="connsiteY135" fmla="*/ 2182061 h 2344739"/>
              <a:gd name="connsiteX136" fmla="*/ 4724334 w 12193149"/>
              <a:gd name="connsiteY136" fmla="*/ 2173047 h 2344739"/>
              <a:gd name="connsiteX137" fmla="*/ 4722324 w 12193149"/>
              <a:gd name="connsiteY137" fmla="*/ 2172298 h 2344739"/>
              <a:gd name="connsiteX138" fmla="*/ 4723259 w 12193149"/>
              <a:gd name="connsiteY138" fmla="*/ 2172087 h 2344739"/>
              <a:gd name="connsiteX139" fmla="*/ 4718350 w 12193149"/>
              <a:gd name="connsiteY139" fmla="*/ 2170817 h 2344739"/>
              <a:gd name="connsiteX140" fmla="*/ 4722324 w 12193149"/>
              <a:gd name="connsiteY140" fmla="*/ 2172298 h 2344739"/>
              <a:gd name="connsiteX141" fmla="*/ 4716674 w 12193149"/>
              <a:gd name="connsiteY141" fmla="*/ 2173573 h 2344739"/>
              <a:gd name="connsiteX142" fmla="*/ 4516962 w 12193149"/>
              <a:gd name="connsiteY142" fmla="*/ 2163671 h 2344739"/>
              <a:gd name="connsiteX143" fmla="*/ 4429691 w 12193149"/>
              <a:gd name="connsiteY143" fmla="*/ 2153020 h 2344739"/>
              <a:gd name="connsiteX144" fmla="*/ 4364023 w 12193149"/>
              <a:gd name="connsiteY144" fmla="*/ 2151674 h 2344739"/>
              <a:gd name="connsiteX145" fmla="*/ 4318114 w 12193149"/>
              <a:gd name="connsiteY145" fmla="*/ 2158289 h 2344739"/>
              <a:gd name="connsiteX146" fmla="*/ 4316258 w 12193149"/>
              <a:gd name="connsiteY146" fmla="*/ 2156948 h 2344739"/>
              <a:gd name="connsiteX147" fmla="*/ 4296292 w 12193149"/>
              <a:gd name="connsiteY147" fmla="*/ 2155069 h 2344739"/>
              <a:gd name="connsiteX148" fmla="*/ 4291212 w 12193149"/>
              <a:gd name="connsiteY148" fmla="*/ 2157986 h 2344739"/>
              <a:gd name="connsiteX149" fmla="*/ 4277290 w 12193149"/>
              <a:gd name="connsiteY149" fmla="*/ 2157740 h 2344739"/>
              <a:gd name="connsiteX150" fmla="*/ 4249265 w 12193149"/>
              <a:gd name="connsiteY150" fmla="*/ 2160064 h 2344739"/>
              <a:gd name="connsiteX151" fmla="*/ 4203199 w 12193149"/>
              <a:gd name="connsiteY151" fmla="*/ 2157269 h 2344739"/>
              <a:gd name="connsiteX152" fmla="*/ 4202893 w 12193149"/>
              <a:gd name="connsiteY152" fmla="*/ 2156010 h 2344739"/>
              <a:gd name="connsiteX153" fmla="*/ 4192396 w 12193149"/>
              <a:gd name="connsiteY153" fmla="*/ 2150376 h 2344739"/>
              <a:gd name="connsiteX154" fmla="*/ 4143893 w 12193149"/>
              <a:gd name="connsiteY154" fmla="*/ 2134511 h 2344739"/>
              <a:gd name="connsiteX155" fmla="*/ 4084245 w 12193149"/>
              <a:gd name="connsiteY155" fmla="*/ 2107978 h 2344739"/>
              <a:gd name="connsiteX156" fmla="*/ 4075694 w 12193149"/>
              <a:gd name="connsiteY156" fmla="*/ 2107143 h 2344739"/>
              <a:gd name="connsiteX157" fmla="*/ 4075575 w 12193149"/>
              <a:gd name="connsiteY157" fmla="*/ 2106844 h 2344739"/>
              <a:gd name="connsiteX158" fmla="*/ 4066658 w 12193149"/>
              <a:gd name="connsiteY158" fmla="*/ 2105400 h 2344739"/>
              <a:gd name="connsiteX159" fmla="*/ 4060102 w 12193149"/>
              <a:gd name="connsiteY159" fmla="*/ 2105618 h 2344739"/>
              <a:gd name="connsiteX160" fmla="*/ 4043512 w 12193149"/>
              <a:gd name="connsiteY160" fmla="*/ 2103997 h 2344739"/>
              <a:gd name="connsiteX161" fmla="*/ 4038145 w 12193149"/>
              <a:gd name="connsiteY161" fmla="*/ 2101563 h 2344739"/>
              <a:gd name="connsiteX162" fmla="*/ 4036511 w 12193149"/>
              <a:gd name="connsiteY162" fmla="*/ 2097896 h 2344739"/>
              <a:gd name="connsiteX163" fmla="*/ 4034926 w 12193149"/>
              <a:gd name="connsiteY163" fmla="*/ 2098131 h 2344739"/>
              <a:gd name="connsiteX164" fmla="*/ 4005686 w 12193149"/>
              <a:gd name="connsiteY164" fmla="*/ 2085563 h 2344739"/>
              <a:gd name="connsiteX165" fmla="*/ 3937994 w 12193149"/>
              <a:gd name="connsiteY165" fmla="*/ 2068106 h 2344739"/>
              <a:gd name="connsiteX166" fmla="*/ 3898423 w 12193149"/>
              <a:gd name="connsiteY166" fmla="*/ 2062451 h 2344739"/>
              <a:gd name="connsiteX167" fmla="*/ 3790908 w 12193149"/>
              <a:gd name="connsiteY167" fmla="*/ 2042213 h 2344739"/>
              <a:gd name="connsiteX168" fmla="*/ 3683661 w 12193149"/>
              <a:gd name="connsiteY168" fmla="*/ 2018290 h 2344739"/>
              <a:gd name="connsiteX169" fmla="*/ 3611183 w 12193149"/>
              <a:gd name="connsiteY169" fmla="*/ 1986019 h 2344739"/>
              <a:gd name="connsiteX170" fmla="*/ 3605003 w 12193149"/>
              <a:gd name="connsiteY170" fmla="*/ 1987381 h 2344739"/>
              <a:gd name="connsiteX171" fmla="*/ 3595884 w 12193149"/>
              <a:gd name="connsiteY171" fmla="*/ 1987545 h 2344739"/>
              <a:gd name="connsiteX172" fmla="*/ 3595649 w 12193149"/>
              <a:gd name="connsiteY172" fmla="*/ 1987276 h 2344739"/>
              <a:gd name="connsiteX173" fmla="*/ 3587126 w 12193149"/>
              <a:gd name="connsiteY173" fmla="*/ 1987966 h 2344739"/>
              <a:gd name="connsiteX174" fmla="*/ 3537283 w 12193149"/>
              <a:gd name="connsiteY174" fmla="*/ 1978267 h 2344739"/>
              <a:gd name="connsiteX175" fmla="*/ 3474371 w 12193149"/>
              <a:gd name="connsiteY175" fmla="*/ 1974606 h 2344739"/>
              <a:gd name="connsiteX176" fmla="*/ 3401876 w 12193149"/>
              <a:gd name="connsiteY176" fmla="*/ 1962558 h 2344739"/>
              <a:gd name="connsiteX177" fmla="*/ 3365036 w 12193149"/>
              <a:gd name="connsiteY177" fmla="*/ 1979510 h 2344739"/>
              <a:gd name="connsiteX178" fmla="*/ 3345174 w 12193149"/>
              <a:gd name="connsiteY178" fmla="*/ 1981192 h 2344739"/>
              <a:gd name="connsiteX179" fmla="*/ 3342846 w 12193149"/>
              <a:gd name="connsiteY179" fmla="*/ 1980217 h 2344739"/>
              <a:gd name="connsiteX180" fmla="*/ 3263504 w 12193149"/>
              <a:gd name="connsiteY180" fmla="*/ 1986094 h 2344739"/>
              <a:gd name="connsiteX181" fmla="*/ 3143704 w 12193149"/>
              <a:gd name="connsiteY181" fmla="*/ 1993869 h 2344739"/>
              <a:gd name="connsiteX182" fmla="*/ 3031439 w 12193149"/>
              <a:gd name="connsiteY182" fmla="*/ 1996512 h 2344739"/>
              <a:gd name="connsiteX183" fmla="*/ 2782717 w 12193149"/>
              <a:gd name="connsiteY183" fmla="*/ 2018333 h 2344739"/>
              <a:gd name="connsiteX184" fmla="*/ 2647675 w 12193149"/>
              <a:gd name="connsiteY184" fmla="*/ 2028869 h 2344739"/>
              <a:gd name="connsiteX185" fmla="*/ 2569176 w 12193149"/>
              <a:gd name="connsiteY185" fmla="*/ 2002628 h 2344739"/>
              <a:gd name="connsiteX186" fmla="*/ 2444403 w 12193149"/>
              <a:gd name="connsiteY186" fmla="*/ 2016529 h 2344739"/>
              <a:gd name="connsiteX187" fmla="*/ 2316260 w 12193149"/>
              <a:gd name="connsiteY187" fmla="*/ 2024996 h 2344739"/>
              <a:gd name="connsiteX188" fmla="*/ 2209726 w 12193149"/>
              <a:gd name="connsiteY188" fmla="*/ 2019763 h 2344739"/>
              <a:gd name="connsiteX189" fmla="*/ 2095813 w 12193149"/>
              <a:gd name="connsiteY189" fmla="*/ 2003052 h 2344739"/>
              <a:gd name="connsiteX190" fmla="*/ 1998504 w 12193149"/>
              <a:gd name="connsiteY190" fmla="*/ 1995032 h 2344739"/>
              <a:gd name="connsiteX191" fmla="*/ 1929320 w 12193149"/>
              <a:gd name="connsiteY191" fmla="*/ 2016977 h 2344739"/>
              <a:gd name="connsiteX192" fmla="*/ 1922798 w 12193149"/>
              <a:gd name="connsiteY192" fmla="*/ 2012146 h 2344739"/>
              <a:gd name="connsiteX193" fmla="*/ 1874228 w 12193149"/>
              <a:gd name="connsiteY193" fmla="*/ 2013741 h 2344739"/>
              <a:gd name="connsiteX194" fmla="*/ 1787803 w 12193149"/>
              <a:gd name="connsiteY194" fmla="*/ 2041363 h 2344739"/>
              <a:gd name="connsiteX195" fmla="*/ 1739352 w 12193149"/>
              <a:gd name="connsiteY195" fmla="*/ 2036312 h 2344739"/>
              <a:gd name="connsiteX196" fmla="*/ 1676219 w 12193149"/>
              <a:gd name="connsiteY196" fmla="*/ 2019963 h 2344739"/>
              <a:gd name="connsiteX197" fmla="*/ 1609817 w 12193149"/>
              <a:gd name="connsiteY197" fmla="*/ 2013066 h 2344739"/>
              <a:gd name="connsiteX198" fmla="*/ 1497258 w 12193149"/>
              <a:gd name="connsiteY198" fmla="*/ 1987476 h 2344739"/>
              <a:gd name="connsiteX199" fmla="*/ 1151127 w 12193149"/>
              <a:gd name="connsiteY199" fmla="*/ 1938041 h 2344739"/>
              <a:gd name="connsiteX200" fmla="*/ 859417 w 12193149"/>
              <a:gd name="connsiteY200" fmla="*/ 1928608 h 2344739"/>
              <a:gd name="connsiteX201" fmla="*/ 838688 w 12193149"/>
              <a:gd name="connsiteY201" fmla="*/ 1929821 h 2344739"/>
              <a:gd name="connsiteX202" fmla="*/ 817957 w 12193149"/>
              <a:gd name="connsiteY202" fmla="*/ 1927857 h 2344739"/>
              <a:gd name="connsiteX203" fmla="*/ 812654 w 12193149"/>
              <a:gd name="connsiteY203" fmla="*/ 1930751 h 2344739"/>
              <a:gd name="connsiteX204" fmla="*/ 721195 w 12193149"/>
              <a:gd name="connsiteY204" fmla="*/ 1929661 h 2344739"/>
              <a:gd name="connsiteX205" fmla="*/ 720890 w 12193149"/>
              <a:gd name="connsiteY205" fmla="*/ 1928399 h 2344739"/>
              <a:gd name="connsiteX206" fmla="*/ 710023 w 12193149"/>
              <a:gd name="connsiteY206" fmla="*/ 1922722 h 2344739"/>
              <a:gd name="connsiteX207" fmla="*/ 597940 w 12193149"/>
              <a:gd name="connsiteY207" fmla="*/ 1879864 h 2344739"/>
              <a:gd name="connsiteX208" fmla="*/ 579683 w 12193149"/>
              <a:gd name="connsiteY208" fmla="*/ 1877212 h 2344739"/>
              <a:gd name="connsiteX209" fmla="*/ 572865 w 12193149"/>
              <a:gd name="connsiteY209" fmla="*/ 1877401 h 2344739"/>
              <a:gd name="connsiteX210" fmla="*/ 446247 w 12193149"/>
              <a:gd name="connsiteY210" fmla="*/ 1839371 h 2344739"/>
              <a:gd name="connsiteX211" fmla="*/ 405163 w 12193149"/>
              <a:gd name="connsiteY211" fmla="*/ 1833548 h 2344739"/>
              <a:gd name="connsiteX212" fmla="*/ 293583 w 12193149"/>
              <a:gd name="connsiteY212" fmla="*/ 1812852 h 2344739"/>
              <a:gd name="connsiteX213" fmla="*/ 119529 w 12193149"/>
              <a:gd name="connsiteY213" fmla="*/ 1761047 h 2344739"/>
              <a:gd name="connsiteX214" fmla="*/ 16674 w 12193149"/>
              <a:gd name="connsiteY214" fmla="*/ 1758191 h 2344739"/>
              <a:gd name="connsiteX215" fmla="*/ 1150 w 12193149"/>
              <a:gd name="connsiteY215" fmla="*/ 1752722 h 2344739"/>
              <a:gd name="connsiteX216" fmla="*/ 1148 w 12193149"/>
              <a:gd name="connsiteY216" fmla="*/ 222213 h 2344739"/>
              <a:gd name="connsiteX217" fmla="*/ 1148 w 12193149"/>
              <a:gd name="connsiteY217" fmla="*/ 0 h 2344739"/>
              <a:gd name="connsiteX0" fmla="*/ 1148 w 12193149"/>
              <a:gd name="connsiteY0" fmla="*/ 0 h 2344739"/>
              <a:gd name="connsiteX1" fmla="*/ 12193148 w 12193149"/>
              <a:gd name="connsiteY1" fmla="*/ 0 h 2344739"/>
              <a:gd name="connsiteX2" fmla="*/ 12193149 w 12193149"/>
              <a:gd name="connsiteY2" fmla="*/ 579739 h 2344739"/>
              <a:gd name="connsiteX3" fmla="*/ 12185986 w 12193149"/>
              <a:gd name="connsiteY3" fmla="*/ 584189 h 2344739"/>
              <a:gd name="connsiteX4" fmla="*/ 12156363 w 12193149"/>
              <a:gd name="connsiteY4" fmla="*/ 597366 h 2344739"/>
              <a:gd name="connsiteX5" fmla="*/ 12139215 w 12193149"/>
              <a:gd name="connsiteY5" fmla="*/ 623179 h 2344739"/>
              <a:gd name="connsiteX6" fmla="*/ 12126327 w 12193149"/>
              <a:gd name="connsiteY6" fmla="*/ 624690 h 2344739"/>
              <a:gd name="connsiteX7" fmla="*/ 12124007 w 12193149"/>
              <a:gd name="connsiteY7" fmla="*/ 624794 h 2344739"/>
              <a:gd name="connsiteX8" fmla="*/ 12116854 w 12193149"/>
              <a:gd name="connsiteY8" fmla="*/ 628608 h 2344739"/>
              <a:gd name="connsiteX9" fmla="*/ 12099497 w 12193149"/>
              <a:gd name="connsiteY9" fmla="*/ 628139 h 2344739"/>
              <a:gd name="connsiteX10" fmla="*/ 12087073 w 12193149"/>
              <a:gd name="connsiteY10" fmla="*/ 636341 h 2344739"/>
              <a:gd name="connsiteX11" fmla="*/ 12031073 w 12193149"/>
              <a:gd name="connsiteY11" fmla="*/ 680009 h 2344739"/>
              <a:gd name="connsiteX12" fmla="*/ 11995833 w 12193149"/>
              <a:gd name="connsiteY12" fmla="*/ 703458 h 2344739"/>
              <a:gd name="connsiteX13" fmla="*/ 11979717 w 12193149"/>
              <a:gd name="connsiteY13" fmla="*/ 708161 h 2344739"/>
              <a:gd name="connsiteX14" fmla="*/ 11959046 w 12193149"/>
              <a:gd name="connsiteY14" fmla="*/ 717558 h 2344739"/>
              <a:gd name="connsiteX15" fmla="*/ 11920454 w 12193149"/>
              <a:gd name="connsiteY15" fmla="*/ 730883 h 2344739"/>
              <a:gd name="connsiteX16" fmla="*/ 11903656 w 12193149"/>
              <a:gd name="connsiteY16" fmla="*/ 742426 h 2344739"/>
              <a:gd name="connsiteX17" fmla="*/ 11895048 w 12193149"/>
              <a:gd name="connsiteY17" fmla="*/ 744791 h 2344739"/>
              <a:gd name="connsiteX18" fmla="*/ 11891968 w 12193149"/>
              <a:gd name="connsiteY18" fmla="*/ 755729 h 2344739"/>
              <a:gd name="connsiteX19" fmla="*/ 11870776 w 12193149"/>
              <a:gd name="connsiteY19" fmla="*/ 777816 h 2344739"/>
              <a:gd name="connsiteX20" fmla="*/ 11813376 w 12193149"/>
              <a:gd name="connsiteY20" fmla="*/ 797659 h 2344739"/>
              <a:gd name="connsiteX21" fmla="*/ 11590693 w 12193149"/>
              <a:gd name="connsiteY21" fmla="*/ 963777 h 2344739"/>
              <a:gd name="connsiteX22" fmla="*/ 11506817 w 12193149"/>
              <a:gd name="connsiteY22" fmla="*/ 1033623 h 2344739"/>
              <a:gd name="connsiteX23" fmla="*/ 11280332 w 12193149"/>
              <a:gd name="connsiteY23" fmla="*/ 1223571 h 2344739"/>
              <a:gd name="connsiteX24" fmla="*/ 11228309 w 12193149"/>
              <a:gd name="connsiteY24" fmla="*/ 1276236 h 2344739"/>
              <a:gd name="connsiteX25" fmla="*/ 11218087 w 12193149"/>
              <a:gd name="connsiteY25" fmla="*/ 1275961 h 2344739"/>
              <a:gd name="connsiteX26" fmla="*/ 11217184 w 12193149"/>
              <a:gd name="connsiteY26" fmla="*/ 1275018 h 2344739"/>
              <a:gd name="connsiteX27" fmla="*/ 11188885 w 12193149"/>
              <a:gd name="connsiteY27" fmla="*/ 1292383 h 2344739"/>
              <a:gd name="connsiteX28" fmla="*/ 11184501 w 12193149"/>
              <a:gd name="connsiteY28" fmla="*/ 1292525 h 2344739"/>
              <a:gd name="connsiteX29" fmla="*/ 11166854 w 12193149"/>
              <a:gd name="connsiteY29" fmla="*/ 1306612 h 2344739"/>
              <a:gd name="connsiteX30" fmla="*/ 11157311 w 12193149"/>
              <a:gd name="connsiteY30" fmla="*/ 1312414 h 2344739"/>
              <a:gd name="connsiteX31" fmla="*/ 11155496 w 12193149"/>
              <a:gd name="connsiteY31" fmla="*/ 1317097 h 2344739"/>
              <a:gd name="connsiteX32" fmla="*/ 11140961 w 12193149"/>
              <a:gd name="connsiteY32" fmla="*/ 1324115 h 2344739"/>
              <a:gd name="connsiteX33" fmla="*/ 11138961 w 12193149"/>
              <a:gd name="connsiteY33" fmla="*/ 1323772 h 2344739"/>
              <a:gd name="connsiteX34" fmla="*/ 11128208 w 12193149"/>
              <a:gd name="connsiteY34" fmla="*/ 1333832 h 2344739"/>
              <a:gd name="connsiteX35" fmla="*/ 11120691 w 12193149"/>
              <a:gd name="connsiteY35" fmla="*/ 1347424 h 2344739"/>
              <a:gd name="connsiteX36" fmla="*/ 10894683 w 12193149"/>
              <a:gd name="connsiteY36" fmla="*/ 1473399 h 2344739"/>
              <a:gd name="connsiteX37" fmla="*/ 10773300 w 12193149"/>
              <a:gd name="connsiteY37" fmla="*/ 1523191 h 2344739"/>
              <a:gd name="connsiteX38" fmla="*/ 10627668 w 12193149"/>
              <a:gd name="connsiteY38" fmla="*/ 1559229 h 2344739"/>
              <a:gd name="connsiteX39" fmla="*/ 10581895 w 12193149"/>
              <a:gd name="connsiteY39" fmla="*/ 1568689 h 2344739"/>
              <a:gd name="connsiteX40" fmla="*/ 10547790 w 12193149"/>
              <a:gd name="connsiteY40" fmla="*/ 1598423 h 2344739"/>
              <a:gd name="connsiteX41" fmla="*/ 10529643 w 12193149"/>
              <a:gd name="connsiteY41" fmla="*/ 1596907 h 2344739"/>
              <a:gd name="connsiteX42" fmla="*/ 10526446 w 12193149"/>
              <a:gd name="connsiteY42" fmla="*/ 1596411 h 2344739"/>
              <a:gd name="connsiteX43" fmla="*/ 10515129 w 12193149"/>
              <a:gd name="connsiteY43" fmla="*/ 1599537 h 2344739"/>
              <a:gd name="connsiteX44" fmla="*/ 10491735 w 12193149"/>
              <a:gd name="connsiteY44" fmla="*/ 1594156 h 2344739"/>
              <a:gd name="connsiteX45" fmla="*/ 10471418 w 12193149"/>
              <a:gd name="connsiteY45" fmla="*/ 1601693 h 2344739"/>
              <a:gd name="connsiteX46" fmla="*/ 10377042 w 12193149"/>
              <a:gd name="connsiteY46" fmla="*/ 1644598 h 2344739"/>
              <a:gd name="connsiteX47" fmla="*/ 10319338 w 12193149"/>
              <a:gd name="connsiteY47" fmla="*/ 1666221 h 2344739"/>
              <a:gd name="connsiteX48" fmla="*/ 10295467 w 12193149"/>
              <a:gd name="connsiteY48" fmla="*/ 1668079 h 2344739"/>
              <a:gd name="connsiteX49" fmla="*/ 10263443 w 12193149"/>
              <a:gd name="connsiteY49" fmla="*/ 1674948 h 2344739"/>
              <a:gd name="connsiteX50" fmla="*/ 10205418 w 12193149"/>
              <a:gd name="connsiteY50" fmla="*/ 1682149 h 2344739"/>
              <a:gd name="connsiteX51" fmla="*/ 10177759 w 12193149"/>
              <a:gd name="connsiteY51" fmla="*/ 1692943 h 2344739"/>
              <a:gd name="connsiteX52" fmla="*/ 10165070 w 12193149"/>
              <a:gd name="connsiteY52" fmla="*/ 1693739 h 2344739"/>
              <a:gd name="connsiteX53" fmla="*/ 10156308 w 12193149"/>
              <a:gd name="connsiteY53" fmla="*/ 1707487 h 2344739"/>
              <a:gd name="connsiteX54" fmla="*/ 10118267 w 12193149"/>
              <a:gd name="connsiteY54" fmla="*/ 1731142 h 2344739"/>
              <a:gd name="connsiteX55" fmla="*/ 10083317 w 12193149"/>
              <a:gd name="connsiteY55" fmla="*/ 1743296 h 2344739"/>
              <a:gd name="connsiteX56" fmla="*/ 10040388 w 12193149"/>
              <a:gd name="connsiteY56" fmla="*/ 1741632 h 2344739"/>
              <a:gd name="connsiteX57" fmla="*/ 9961167 w 12193149"/>
              <a:gd name="connsiteY57" fmla="*/ 1757147 h 2344739"/>
              <a:gd name="connsiteX58" fmla="*/ 9848940 w 12193149"/>
              <a:gd name="connsiteY58" fmla="*/ 1763915 h 2344739"/>
              <a:gd name="connsiteX59" fmla="*/ 9729457 w 12193149"/>
              <a:gd name="connsiteY59" fmla="*/ 1784122 h 2344739"/>
              <a:gd name="connsiteX60" fmla="*/ 9613704 w 12193149"/>
              <a:gd name="connsiteY60" fmla="*/ 1812371 h 2344739"/>
              <a:gd name="connsiteX61" fmla="*/ 9338590 w 12193149"/>
              <a:gd name="connsiteY61" fmla="*/ 1869293 h 2344739"/>
              <a:gd name="connsiteX62" fmla="*/ 9232518 w 12193149"/>
              <a:gd name="connsiteY62" fmla="*/ 1893149 h 2344739"/>
              <a:gd name="connsiteX63" fmla="*/ 9156690 w 12193149"/>
              <a:gd name="connsiteY63" fmla="*/ 1903228 h 2344739"/>
              <a:gd name="connsiteX64" fmla="*/ 9054601 w 12193149"/>
              <a:gd name="connsiteY64" fmla="*/ 1910755 h 2344739"/>
              <a:gd name="connsiteX65" fmla="*/ 9006634 w 12193149"/>
              <a:gd name="connsiteY65" fmla="*/ 1914040 h 2344739"/>
              <a:gd name="connsiteX66" fmla="*/ 9006349 w 12193149"/>
              <a:gd name="connsiteY66" fmla="*/ 1913800 h 2344739"/>
              <a:gd name="connsiteX67" fmla="*/ 8997380 w 12193149"/>
              <a:gd name="connsiteY67" fmla="*/ 1915011 h 2344739"/>
              <a:gd name="connsiteX68" fmla="*/ 8991542 w 12193149"/>
              <a:gd name="connsiteY68" fmla="*/ 1917072 h 2344739"/>
              <a:gd name="connsiteX69" fmla="*/ 8975485 w 12193149"/>
              <a:gd name="connsiteY69" fmla="*/ 1920298 h 2344739"/>
              <a:gd name="connsiteX70" fmla="*/ 8969159 w 12193149"/>
              <a:gd name="connsiteY70" fmla="*/ 1919598 h 2344739"/>
              <a:gd name="connsiteX71" fmla="*/ 8964196 w 12193149"/>
              <a:gd name="connsiteY71" fmla="*/ 1917373 h 2344739"/>
              <a:gd name="connsiteX72" fmla="*/ 8930136 w 12193149"/>
              <a:gd name="connsiteY72" fmla="*/ 1914185 h 2344739"/>
              <a:gd name="connsiteX73" fmla="*/ 8753592 w 12193149"/>
              <a:gd name="connsiteY73" fmla="*/ 1933417 h 2344739"/>
              <a:gd name="connsiteX74" fmla="*/ 8708995 w 12193149"/>
              <a:gd name="connsiteY74" fmla="*/ 1935518 h 2344739"/>
              <a:gd name="connsiteX75" fmla="*/ 8597219 w 12193149"/>
              <a:gd name="connsiteY75" fmla="*/ 1944090 h 2344739"/>
              <a:gd name="connsiteX76" fmla="*/ 8526378 w 12193149"/>
              <a:gd name="connsiteY76" fmla="*/ 1929248 h 2344739"/>
              <a:gd name="connsiteX77" fmla="*/ 8512131 w 12193149"/>
              <a:gd name="connsiteY77" fmla="*/ 1935163 h 2344739"/>
              <a:gd name="connsiteX78" fmla="*/ 8507315 w 12193149"/>
              <a:gd name="connsiteY78" fmla="*/ 1938164 h 2344739"/>
              <a:gd name="connsiteX79" fmla="*/ 8499116 w 12193149"/>
              <a:gd name="connsiteY79" fmla="*/ 1940902 h 2344739"/>
              <a:gd name="connsiteX80" fmla="*/ 8498742 w 12193149"/>
              <a:gd name="connsiteY80" fmla="*/ 1940723 h 2344739"/>
              <a:gd name="connsiteX81" fmla="*/ 8491397 w 12193149"/>
              <a:gd name="connsiteY81" fmla="*/ 1943773 h 2344739"/>
              <a:gd name="connsiteX82" fmla="*/ 8368330 w 12193149"/>
              <a:gd name="connsiteY82" fmla="*/ 1957815 h 2344739"/>
              <a:gd name="connsiteX83" fmla="*/ 8354947 w 12193149"/>
              <a:gd name="connsiteY83" fmla="*/ 1958009 h 2344739"/>
              <a:gd name="connsiteX84" fmla="*/ 8321252 w 12193149"/>
              <a:gd name="connsiteY84" fmla="*/ 1974587 h 2344739"/>
              <a:gd name="connsiteX85" fmla="*/ 8315581 w 12193149"/>
              <a:gd name="connsiteY85" fmla="*/ 1974913 h 2344739"/>
              <a:gd name="connsiteX86" fmla="*/ 8296322 w 12193149"/>
              <a:gd name="connsiteY86" fmla="*/ 1988808 h 2344739"/>
              <a:gd name="connsiteX87" fmla="*/ 8285424 w 12193149"/>
              <a:gd name="connsiteY87" fmla="*/ 1994631 h 2344739"/>
              <a:gd name="connsiteX88" fmla="*/ 8284298 w 12193149"/>
              <a:gd name="connsiteY88" fmla="*/ 1999074 h 2344739"/>
              <a:gd name="connsiteX89" fmla="*/ 8267224 w 12193149"/>
              <a:gd name="connsiteY89" fmla="*/ 2006249 h 2344739"/>
              <a:gd name="connsiteX90" fmla="*/ 8264525 w 12193149"/>
              <a:gd name="connsiteY90" fmla="*/ 2006019 h 2344739"/>
              <a:gd name="connsiteX91" fmla="*/ 8253181 w 12193149"/>
              <a:gd name="connsiteY91" fmla="*/ 2015862 h 2344739"/>
              <a:gd name="connsiteX92" fmla="*/ 8246982 w 12193149"/>
              <a:gd name="connsiteY92" fmla="*/ 2028854 h 2344739"/>
              <a:gd name="connsiteX93" fmla="*/ 8091420 w 12193149"/>
              <a:gd name="connsiteY93" fmla="*/ 2075015 h 2344739"/>
              <a:gd name="connsiteX94" fmla="*/ 7906555 w 12193149"/>
              <a:gd name="connsiteY94" fmla="*/ 2116988 h 2344739"/>
              <a:gd name="connsiteX95" fmla="*/ 7719893 w 12193149"/>
              <a:gd name="connsiteY95" fmla="*/ 2142703 h 2344739"/>
              <a:gd name="connsiteX96" fmla="*/ 7615495 w 12193149"/>
              <a:gd name="connsiteY96" fmla="*/ 2139232 h 2344739"/>
              <a:gd name="connsiteX97" fmla="*/ 7528691 w 12193149"/>
              <a:gd name="connsiteY97" fmla="*/ 2145060 h 2344739"/>
              <a:gd name="connsiteX98" fmla="*/ 7520719 w 12193149"/>
              <a:gd name="connsiteY98" fmla="*/ 2147613 h 2344739"/>
              <a:gd name="connsiteX99" fmla="*/ 7508559 w 12193149"/>
              <a:gd name="connsiteY99" fmla="*/ 2148948 h 2344739"/>
              <a:gd name="connsiteX100" fmla="*/ 7508188 w 12193149"/>
              <a:gd name="connsiteY100" fmla="*/ 2148621 h 2344739"/>
              <a:gd name="connsiteX101" fmla="*/ 7496943 w 12193149"/>
              <a:gd name="connsiteY101" fmla="*/ 2150573 h 2344739"/>
              <a:gd name="connsiteX102" fmla="*/ 7219707 w 12193149"/>
              <a:gd name="connsiteY102" fmla="*/ 2156680 h 2344739"/>
              <a:gd name="connsiteX103" fmla="*/ 7202249 w 12193149"/>
              <a:gd name="connsiteY103" fmla="*/ 2161230 h 2344739"/>
              <a:gd name="connsiteX104" fmla="*/ 7198152 w 12193149"/>
              <a:gd name="connsiteY104" fmla="*/ 2166588 h 2344739"/>
              <a:gd name="connsiteX105" fmla="*/ 7171956 w 12193149"/>
              <a:gd name="connsiteY105" fmla="*/ 2171236 h 2344739"/>
              <a:gd name="connsiteX106" fmla="*/ 7098136 w 12193149"/>
              <a:gd name="connsiteY106" fmla="*/ 2183464 h 2344739"/>
              <a:gd name="connsiteX107" fmla="*/ 7019644 w 12193149"/>
              <a:gd name="connsiteY107" fmla="*/ 2183090 h 2344739"/>
              <a:gd name="connsiteX108" fmla="*/ 6905294 w 12193149"/>
              <a:gd name="connsiteY108" fmla="*/ 2212596 h 2344739"/>
              <a:gd name="connsiteX109" fmla="*/ 6709370 w 12193149"/>
              <a:gd name="connsiteY109" fmla="*/ 2240551 h 2344739"/>
              <a:gd name="connsiteX110" fmla="*/ 6550602 w 12193149"/>
              <a:gd name="connsiteY110" fmla="*/ 2269327 h 2344739"/>
              <a:gd name="connsiteX111" fmla="*/ 6318708 w 12193149"/>
              <a:gd name="connsiteY111" fmla="*/ 2316127 h 2344739"/>
              <a:gd name="connsiteX112" fmla="*/ 6169822 w 12193149"/>
              <a:gd name="connsiteY112" fmla="*/ 2318214 h 2344739"/>
              <a:gd name="connsiteX113" fmla="*/ 6074996 w 12193149"/>
              <a:gd name="connsiteY113" fmla="*/ 2338676 h 2344739"/>
              <a:gd name="connsiteX114" fmla="*/ 6069677 w 12193149"/>
              <a:gd name="connsiteY114" fmla="*/ 2337139 h 2344739"/>
              <a:gd name="connsiteX115" fmla="*/ 6049786 w 12193149"/>
              <a:gd name="connsiteY115" fmla="*/ 2337822 h 2344739"/>
              <a:gd name="connsiteX116" fmla="*/ 6042433 w 12193149"/>
              <a:gd name="connsiteY116" fmla="*/ 2329473 h 2344739"/>
              <a:gd name="connsiteX117" fmla="*/ 6011238 w 12193149"/>
              <a:gd name="connsiteY117" fmla="*/ 2324380 h 2344739"/>
              <a:gd name="connsiteX118" fmla="*/ 5958523 w 12193149"/>
              <a:gd name="connsiteY118" fmla="*/ 2328024 h 2344739"/>
              <a:gd name="connsiteX119" fmla="*/ 5760067 w 12193149"/>
              <a:gd name="connsiteY119" fmla="*/ 2343716 h 2344739"/>
              <a:gd name="connsiteX120" fmla="*/ 5628108 w 12193149"/>
              <a:gd name="connsiteY120" fmla="*/ 2344739 h 2344739"/>
              <a:gd name="connsiteX121" fmla="*/ 5472054 w 12193149"/>
              <a:gd name="connsiteY121" fmla="*/ 2330719 h 2344739"/>
              <a:gd name="connsiteX122" fmla="*/ 5433909 w 12193149"/>
              <a:gd name="connsiteY122" fmla="*/ 2319466 h 2344739"/>
              <a:gd name="connsiteX123" fmla="*/ 5382817 w 12193149"/>
              <a:gd name="connsiteY123" fmla="*/ 2301764 h 2344739"/>
              <a:gd name="connsiteX124" fmla="*/ 5262912 w 12193149"/>
              <a:gd name="connsiteY124" fmla="*/ 2281347 h 2344739"/>
              <a:gd name="connsiteX125" fmla="*/ 5224109 w 12193149"/>
              <a:gd name="connsiteY125" fmla="*/ 2270223 h 2344739"/>
              <a:gd name="connsiteX126" fmla="*/ 5175808 w 12193149"/>
              <a:gd name="connsiteY126" fmla="*/ 2267233 h 2344739"/>
              <a:gd name="connsiteX127" fmla="*/ 5157702 w 12193149"/>
              <a:gd name="connsiteY127" fmla="*/ 2260010 h 2344739"/>
              <a:gd name="connsiteX128" fmla="*/ 5143747 w 12193149"/>
              <a:gd name="connsiteY128" fmla="*/ 2256610 h 2344739"/>
              <a:gd name="connsiteX129" fmla="*/ 5140744 w 12193149"/>
              <a:gd name="connsiteY129" fmla="*/ 2254509 h 2344739"/>
              <a:gd name="connsiteX130" fmla="*/ 5122807 w 12193149"/>
              <a:gd name="connsiteY130" fmla="*/ 2243656 h 2344739"/>
              <a:gd name="connsiteX131" fmla="*/ 5066938 w 12193149"/>
              <a:gd name="connsiteY131" fmla="*/ 2250227 h 2344739"/>
              <a:gd name="connsiteX132" fmla="*/ 5012662 w 12193149"/>
              <a:gd name="connsiteY132" fmla="*/ 2233846 h 2344739"/>
              <a:gd name="connsiteX133" fmla="*/ 4841589 w 12193149"/>
              <a:gd name="connsiteY133" fmla="*/ 2209829 h 2344739"/>
              <a:gd name="connsiteX134" fmla="*/ 4763595 w 12193149"/>
              <a:gd name="connsiteY134" fmla="*/ 2182061 h 2344739"/>
              <a:gd name="connsiteX135" fmla="*/ 4724334 w 12193149"/>
              <a:gd name="connsiteY135" fmla="*/ 2173047 h 2344739"/>
              <a:gd name="connsiteX136" fmla="*/ 4722324 w 12193149"/>
              <a:gd name="connsiteY136" fmla="*/ 2172298 h 2344739"/>
              <a:gd name="connsiteX137" fmla="*/ 4723259 w 12193149"/>
              <a:gd name="connsiteY137" fmla="*/ 2172087 h 2344739"/>
              <a:gd name="connsiteX138" fmla="*/ 4718350 w 12193149"/>
              <a:gd name="connsiteY138" fmla="*/ 2170817 h 2344739"/>
              <a:gd name="connsiteX139" fmla="*/ 4722324 w 12193149"/>
              <a:gd name="connsiteY139" fmla="*/ 2172298 h 2344739"/>
              <a:gd name="connsiteX140" fmla="*/ 4716674 w 12193149"/>
              <a:gd name="connsiteY140" fmla="*/ 2173573 h 2344739"/>
              <a:gd name="connsiteX141" fmla="*/ 4516962 w 12193149"/>
              <a:gd name="connsiteY141" fmla="*/ 2163671 h 2344739"/>
              <a:gd name="connsiteX142" fmla="*/ 4429691 w 12193149"/>
              <a:gd name="connsiteY142" fmla="*/ 2153020 h 2344739"/>
              <a:gd name="connsiteX143" fmla="*/ 4364023 w 12193149"/>
              <a:gd name="connsiteY143" fmla="*/ 2151674 h 2344739"/>
              <a:gd name="connsiteX144" fmla="*/ 4318114 w 12193149"/>
              <a:gd name="connsiteY144" fmla="*/ 2158289 h 2344739"/>
              <a:gd name="connsiteX145" fmla="*/ 4316258 w 12193149"/>
              <a:gd name="connsiteY145" fmla="*/ 2156948 h 2344739"/>
              <a:gd name="connsiteX146" fmla="*/ 4296292 w 12193149"/>
              <a:gd name="connsiteY146" fmla="*/ 2155069 h 2344739"/>
              <a:gd name="connsiteX147" fmla="*/ 4291212 w 12193149"/>
              <a:gd name="connsiteY147" fmla="*/ 2157986 h 2344739"/>
              <a:gd name="connsiteX148" fmla="*/ 4277290 w 12193149"/>
              <a:gd name="connsiteY148" fmla="*/ 2157740 h 2344739"/>
              <a:gd name="connsiteX149" fmla="*/ 4249265 w 12193149"/>
              <a:gd name="connsiteY149" fmla="*/ 2160064 h 2344739"/>
              <a:gd name="connsiteX150" fmla="*/ 4203199 w 12193149"/>
              <a:gd name="connsiteY150" fmla="*/ 2157269 h 2344739"/>
              <a:gd name="connsiteX151" fmla="*/ 4202893 w 12193149"/>
              <a:gd name="connsiteY151" fmla="*/ 2156010 h 2344739"/>
              <a:gd name="connsiteX152" fmla="*/ 4192396 w 12193149"/>
              <a:gd name="connsiteY152" fmla="*/ 2150376 h 2344739"/>
              <a:gd name="connsiteX153" fmla="*/ 4143893 w 12193149"/>
              <a:gd name="connsiteY153" fmla="*/ 2134511 h 2344739"/>
              <a:gd name="connsiteX154" fmla="*/ 4084245 w 12193149"/>
              <a:gd name="connsiteY154" fmla="*/ 2107978 h 2344739"/>
              <a:gd name="connsiteX155" fmla="*/ 4075694 w 12193149"/>
              <a:gd name="connsiteY155" fmla="*/ 2107143 h 2344739"/>
              <a:gd name="connsiteX156" fmla="*/ 4075575 w 12193149"/>
              <a:gd name="connsiteY156" fmla="*/ 2106844 h 2344739"/>
              <a:gd name="connsiteX157" fmla="*/ 4066658 w 12193149"/>
              <a:gd name="connsiteY157" fmla="*/ 2105400 h 2344739"/>
              <a:gd name="connsiteX158" fmla="*/ 4060102 w 12193149"/>
              <a:gd name="connsiteY158" fmla="*/ 2105618 h 2344739"/>
              <a:gd name="connsiteX159" fmla="*/ 4043512 w 12193149"/>
              <a:gd name="connsiteY159" fmla="*/ 2103997 h 2344739"/>
              <a:gd name="connsiteX160" fmla="*/ 4038145 w 12193149"/>
              <a:gd name="connsiteY160" fmla="*/ 2101563 h 2344739"/>
              <a:gd name="connsiteX161" fmla="*/ 4036511 w 12193149"/>
              <a:gd name="connsiteY161" fmla="*/ 2097896 h 2344739"/>
              <a:gd name="connsiteX162" fmla="*/ 4034926 w 12193149"/>
              <a:gd name="connsiteY162" fmla="*/ 2098131 h 2344739"/>
              <a:gd name="connsiteX163" fmla="*/ 4005686 w 12193149"/>
              <a:gd name="connsiteY163" fmla="*/ 2085563 h 2344739"/>
              <a:gd name="connsiteX164" fmla="*/ 3937994 w 12193149"/>
              <a:gd name="connsiteY164" fmla="*/ 2068106 h 2344739"/>
              <a:gd name="connsiteX165" fmla="*/ 3898423 w 12193149"/>
              <a:gd name="connsiteY165" fmla="*/ 2062451 h 2344739"/>
              <a:gd name="connsiteX166" fmla="*/ 3790908 w 12193149"/>
              <a:gd name="connsiteY166" fmla="*/ 2042213 h 2344739"/>
              <a:gd name="connsiteX167" fmla="*/ 3683661 w 12193149"/>
              <a:gd name="connsiteY167" fmla="*/ 2018290 h 2344739"/>
              <a:gd name="connsiteX168" fmla="*/ 3611183 w 12193149"/>
              <a:gd name="connsiteY168" fmla="*/ 1986019 h 2344739"/>
              <a:gd name="connsiteX169" fmla="*/ 3605003 w 12193149"/>
              <a:gd name="connsiteY169" fmla="*/ 1987381 h 2344739"/>
              <a:gd name="connsiteX170" fmla="*/ 3595884 w 12193149"/>
              <a:gd name="connsiteY170" fmla="*/ 1987545 h 2344739"/>
              <a:gd name="connsiteX171" fmla="*/ 3595649 w 12193149"/>
              <a:gd name="connsiteY171" fmla="*/ 1987276 h 2344739"/>
              <a:gd name="connsiteX172" fmla="*/ 3587126 w 12193149"/>
              <a:gd name="connsiteY172" fmla="*/ 1987966 h 2344739"/>
              <a:gd name="connsiteX173" fmla="*/ 3537283 w 12193149"/>
              <a:gd name="connsiteY173" fmla="*/ 1978267 h 2344739"/>
              <a:gd name="connsiteX174" fmla="*/ 3474371 w 12193149"/>
              <a:gd name="connsiteY174" fmla="*/ 1974606 h 2344739"/>
              <a:gd name="connsiteX175" fmla="*/ 3401876 w 12193149"/>
              <a:gd name="connsiteY175" fmla="*/ 1962558 h 2344739"/>
              <a:gd name="connsiteX176" fmla="*/ 3365036 w 12193149"/>
              <a:gd name="connsiteY176" fmla="*/ 1979510 h 2344739"/>
              <a:gd name="connsiteX177" fmla="*/ 3345174 w 12193149"/>
              <a:gd name="connsiteY177" fmla="*/ 1981192 h 2344739"/>
              <a:gd name="connsiteX178" fmla="*/ 3342846 w 12193149"/>
              <a:gd name="connsiteY178" fmla="*/ 1980217 h 2344739"/>
              <a:gd name="connsiteX179" fmla="*/ 3263504 w 12193149"/>
              <a:gd name="connsiteY179" fmla="*/ 1986094 h 2344739"/>
              <a:gd name="connsiteX180" fmla="*/ 3143704 w 12193149"/>
              <a:gd name="connsiteY180" fmla="*/ 1993869 h 2344739"/>
              <a:gd name="connsiteX181" fmla="*/ 3031439 w 12193149"/>
              <a:gd name="connsiteY181" fmla="*/ 1996512 h 2344739"/>
              <a:gd name="connsiteX182" fmla="*/ 2782717 w 12193149"/>
              <a:gd name="connsiteY182" fmla="*/ 2018333 h 2344739"/>
              <a:gd name="connsiteX183" fmla="*/ 2647675 w 12193149"/>
              <a:gd name="connsiteY183" fmla="*/ 2028869 h 2344739"/>
              <a:gd name="connsiteX184" fmla="*/ 2569176 w 12193149"/>
              <a:gd name="connsiteY184" fmla="*/ 2002628 h 2344739"/>
              <a:gd name="connsiteX185" fmla="*/ 2444403 w 12193149"/>
              <a:gd name="connsiteY185" fmla="*/ 2016529 h 2344739"/>
              <a:gd name="connsiteX186" fmla="*/ 2316260 w 12193149"/>
              <a:gd name="connsiteY186" fmla="*/ 2024996 h 2344739"/>
              <a:gd name="connsiteX187" fmla="*/ 2209726 w 12193149"/>
              <a:gd name="connsiteY187" fmla="*/ 2019763 h 2344739"/>
              <a:gd name="connsiteX188" fmla="*/ 2095813 w 12193149"/>
              <a:gd name="connsiteY188" fmla="*/ 2003052 h 2344739"/>
              <a:gd name="connsiteX189" fmla="*/ 1998504 w 12193149"/>
              <a:gd name="connsiteY189" fmla="*/ 1995032 h 2344739"/>
              <a:gd name="connsiteX190" fmla="*/ 1929320 w 12193149"/>
              <a:gd name="connsiteY190" fmla="*/ 2016977 h 2344739"/>
              <a:gd name="connsiteX191" fmla="*/ 1922798 w 12193149"/>
              <a:gd name="connsiteY191" fmla="*/ 2012146 h 2344739"/>
              <a:gd name="connsiteX192" fmla="*/ 1874228 w 12193149"/>
              <a:gd name="connsiteY192" fmla="*/ 2013741 h 2344739"/>
              <a:gd name="connsiteX193" fmla="*/ 1787803 w 12193149"/>
              <a:gd name="connsiteY193" fmla="*/ 2041363 h 2344739"/>
              <a:gd name="connsiteX194" fmla="*/ 1739352 w 12193149"/>
              <a:gd name="connsiteY194" fmla="*/ 2036312 h 2344739"/>
              <a:gd name="connsiteX195" fmla="*/ 1676219 w 12193149"/>
              <a:gd name="connsiteY195" fmla="*/ 2019963 h 2344739"/>
              <a:gd name="connsiteX196" fmla="*/ 1609817 w 12193149"/>
              <a:gd name="connsiteY196" fmla="*/ 2013066 h 2344739"/>
              <a:gd name="connsiteX197" fmla="*/ 1497258 w 12193149"/>
              <a:gd name="connsiteY197" fmla="*/ 1987476 h 2344739"/>
              <a:gd name="connsiteX198" fmla="*/ 1151127 w 12193149"/>
              <a:gd name="connsiteY198" fmla="*/ 1938041 h 2344739"/>
              <a:gd name="connsiteX199" fmla="*/ 859417 w 12193149"/>
              <a:gd name="connsiteY199" fmla="*/ 1928608 h 2344739"/>
              <a:gd name="connsiteX200" fmla="*/ 838688 w 12193149"/>
              <a:gd name="connsiteY200" fmla="*/ 1929821 h 2344739"/>
              <a:gd name="connsiteX201" fmla="*/ 817957 w 12193149"/>
              <a:gd name="connsiteY201" fmla="*/ 1927857 h 2344739"/>
              <a:gd name="connsiteX202" fmla="*/ 812654 w 12193149"/>
              <a:gd name="connsiteY202" fmla="*/ 1930751 h 2344739"/>
              <a:gd name="connsiteX203" fmla="*/ 721195 w 12193149"/>
              <a:gd name="connsiteY203" fmla="*/ 1929661 h 2344739"/>
              <a:gd name="connsiteX204" fmla="*/ 720890 w 12193149"/>
              <a:gd name="connsiteY204" fmla="*/ 1928399 h 2344739"/>
              <a:gd name="connsiteX205" fmla="*/ 710023 w 12193149"/>
              <a:gd name="connsiteY205" fmla="*/ 1922722 h 2344739"/>
              <a:gd name="connsiteX206" fmla="*/ 597940 w 12193149"/>
              <a:gd name="connsiteY206" fmla="*/ 1879864 h 2344739"/>
              <a:gd name="connsiteX207" fmla="*/ 579683 w 12193149"/>
              <a:gd name="connsiteY207" fmla="*/ 1877212 h 2344739"/>
              <a:gd name="connsiteX208" fmla="*/ 572865 w 12193149"/>
              <a:gd name="connsiteY208" fmla="*/ 1877401 h 2344739"/>
              <a:gd name="connsiteX209" fmla="*/ 446247 w 12193149"/>
              <a:gd name="connsiteY209" fmla="*/ 1839371 h 2344739"/>
              <a:gd name="connsiteX210" fmla="*/ 405163 w 12193149"/>
              <a:gd name="connsiteY210" fmla="*/ 1833548 h 2344739"/>
              <a:gd name="connsiteX211" fmla="*/ 293583 w 12193149"/>
              <a:gd name="connsiteY211" fmla="*/ 1812852 h 2344739"/>
              <a:gd name="connsiteX212" fmla="*/ 119529 w 12193149"/>
              <a:gd name="connsiteY212" fmla="*/ 1761047 h 2344739"/>
              <a:gd name="connsiteX213" fmla="*/ 16674 w 12193149"/>
              <a:gd name="connsiteY213" fmla="*/ 1758191 h 2344739"/>
              <a:gd name="connsiteX214" fmla="*/ 1150 w 12193149"/>
              <a:gd name="connsiteY214" fmla="*/ 1752722 h 2344739"/>
              <a:gd name="connsiteX215" fmla="*/ 1148 w 12193149"/>
              <a:gd name="connsiteY215" fmla="*/ 222213 h 2344739"/>
              <a:gd name="connsiteX216" fmla="*/ 1148 w 12193149"/>
              <a:gd name="connsiteY216" fmla="*/ 0 h 234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12193149" h="2344739">
                <a:moveTo>
                  <a:pt x="1148" y="0"/>
                </a:moveTo>
                <a:lnTo>
                  <a:pt x="12193148" y="0"/>
                </a:lnTo>
                <a:cubicBezTo>
                  <a:pt x="12193148" y="193246"/>
                  <a:pt x="12193149" y="386493"/>
                  <a:pt x="12193149" y="579739"/>
                </a:cubicBezTo>
                <a:lnTo>
                  <a:pt x="12185986" y="584189"/>
                </a:lnTo>
                <a:cubicBezTo>
                  <a:pt x="12156393" y="577430"/>
                  <a:pt x="12176978" y="588328"/>
                  <a:pt x="12156363" y="597366"/>
                </a:cubicBezTo>
                <a:cubicBezTo>
                  <a:pt x="12172308" y="611308"/>
                  <a:pt x="12127905" y="602876"/>
                  <a:pt x="12139215" y="623179"/>
                </a:cubicBezTo>
                <a:cubicBezTo>
                  <a:pt x="12135103" y="624180"/>
                  <a:pt x="12130766" y="624512"/>
                  <a:pt x="12126327" y="624690"/>
                </a:cubicBezTo>
                <a:lnTo>
                  <a:pt x="12124007" y="624794"/>
                </a:lnTo>
                <a:lnTo>
                  <a:pt x="12116854" y="628608"/>
                </a:lnTo>
                <a:lnTo>
                  <a:pt x="12099497" y="628139"/>
                </a:lnTo>
                <a:cubicBezTo>
                  <a:pt x="12095162" y="629804"/>
                  <a:pt x="12090978" y="632365"/>
                  <a:pt x="12087073" y="636341"/>
                </a:cubicBezTo>
                <a:cubicBezTo>
                  <a:pt x="12078890" y="656743"/>
                  <a:pt x="12040481" y="653846"/>
                  <a:pt x="12031073" y="680009"/>
                </a:cubicBezTo>
                <a:cubicBezTo>
                  <a:pt x="12026399" y="688254"/>
                  <a:pt x="12004497" y="705355"/>
                  <a:pt x="11995833" y="703458"/>
                </a:cubicBezTo>
                <a:cubicBezTo>
                  <a:pt x="11990333" y="705967"/>
                  <a:pt x="11986699" y="712045"/>
                  <a:pt x="11979717" y="708161"/>
                </a:cubicBezTo>
                <a:cubicBezTo>
                  <a:pt x="11970382" y="704240"/>
                  <a:pt x="11963763" y="727262"/>
                  <a:pt x="11959046" y="717558"/>
                </a:cubicBezTo>
                <a:lnTo>
                  <a:pt x="11920454" y="730883"/>
                </a:lnTo>
                <a:cubicBezTo>
                  <a:pt x="11919152" y="737943"/>
                  <a:pt x="11912619" y="740145"/>
                  <a:pt x="11903656" y="742426"/>
                </a:cubicBezTo>
                <a:lnTo>
                  <a:pt x="11895048" y="744791"/>
                </a:lnTo>
                <a:lnTo>
                  <a:pt x="11891968" y="755729"/>
                </a:lnTo>
                <a:cubicBezTo>
                  <a:pt x="11881074" y="746401"/>
                  <a:pt x="11884523" y="777742"/>
                  <a:pt x="11870776" y="777816"/>
                </a:cubicBezTo>
                <a:lnTo>
                  <a:pt x="11813376" y="797659"/>
                </a:lnTo>
                <a:lnTo>
                  <a:pt x="11590693" y="963777"/>
                </a:lnTo>
                <a:cubicBezTo>
                  <a:pt x="11550201" y="990714"/>
                  <a:pt x="11542649" y="940770"/>
                  <a:pt x="11506817" y="1033623"/>
                </a:cubicBezTo>
                <a:cubicBezTo>
                  <a:pt x="11450023" y="1089460"/>
                  <a:pt x="11337127" y="1190174"/>
                  <a:pt x="11280332" y="1223571"/>
                </a:cubicBezTo>
                <a:cubicBezTo>
                  <a:pt x="11267547" y="1231171"/>
                  <a:pt x="11229147" y="1296589"/>
                  <a:pt x="11228309" y="1276236"/>
                </a:cubicBezTo>
                <a:cubicBezTo>
                  <a:pt x="11223950" y="1278203"/>
                  <a:pt x="11220761" y="1277680"/>
                  <a:pt x="11218087" y="1275961"/>
                </a:cubicBezTo>
                <a:lnTo>
                  <a:pt x="11217184" y="1275018"/>
                </a:lnTo>
                <a:lnTo>
                  <a:pt x="11188885" y="1292383"/>
                </a:lnTo>
                <a:lnTo>
                  <a:pt x="11184501" y="1292525"/>
                </a:lnTo>
                <a:lnTo>
                  <a:pt x="11166854" y="1306612"/>
                </a:lnTo>
                <a:lnTo>
                  <a:pt x="11157311" y="1312414"/>
                </a:lnTo>
                <a:lnTo>
                  <a:pt x="11155496" y="1317097"/>
                </a:lnTo>
                <a:cubicBezTo>
                  <a:pt x="11153045" y="1320465"/>
                  <a:pt x="11148902" y="1323112"/>
                  <a:pt x="11140961" y="1324115"/>
                </a:cubicBezTo>
                <a:lnTo>
                  <a:pt x="11138961" y="1323772"/>
                </a:lnTo>
                <a:lnTo>
                  <a:pt x="11128208" y="1333832"/>
                </a:lnTo>
                <a:cubicBezTo>
                  <a:pt x="11124962" y="1337814"/>
                  <a:pt x="11122359" y="1342287"/>
                  <a:pt x="11120691" y="1347424"/>
                </a:cubicBezTo>
                <a:cubicBezTo>
                  <a:pt x="11081770" y="1370685"/>
                  <a:pt x="10952581" y="1444106"/>
                  <a:pt x="10894683" y="1473399"/>
                </a:cubicBezTo>
                <a:cubicBezTo>
                  <a:pt x="10861781" y="1488434"/>
                  <a:pt x="10817803" y="1508886"/>
                  <a:pt x="10773300" y="1523191"/>
                </a:cubicBezTo>
                <a:cubicBezTo>
                  <a:pt x="10733414" y="1567419"/>
                  <a:pt x="10677791" y="1526735"/>
                  <a:pt x="10627668" y="1559229"/>
                </a:cubicBezTo>
                <a:cubicBezTo>
                  <a:pt x="10590276" y="1542103"/>
                  <a:pt x="10613693" y="1562282"/>
                  <a:pt x="10581895" y="1568689"/>
                </a:cubicBezTo>
                <a:cubicBezTo>
                  <a:pt x="10597733" y="1591656"/>
                  <a:pt x="10540912" y="1568241"/>
                  <a:pt x="10547790" y="1598423"/>
                </a:cubicBezTo>
                <a:cubicBezTo>
                  <a:pt x="10541784" y="1598632"/>
                  <a:pt x="10535750" y="1597886"/>
                  <a:pt x="10529643" y="1596907"/>
                </a:cubicBezTo>
                <a:lnTo>
                  <a:pt x="10526446" y="1596411"/>
                </a:lnTo>
                <a:lnTo>
                  <a:pt x="10515129" y="1599537"/>
                </a:lnTo>
                <a:lnTo>
                  <a:pt x="10491735" y="1594156"/>
                </a:lnTo>
                <a:cubicBezTo>
                  <a:pt x="10485147" y="1595190"/>
                  <a:pt x="10478389" y="1597459"/>
                  <a:pt x="10471418" y="1601693"/>
                </a:cubicBezTo>
                <a:cubicBezTo>
                  <a:pt x="10451763" y="1626665"/>
                  <a:pt x="10400774" y="1612276"/>
                  <a:pt x="10377042" y="1644598"/>
                </a:cubicBezTo>
                <a:cubicBezTo>
                  <a:pt x="10367240" y="1654315"/>
                  <a:pt x="10330319" y="1671126"/>
                  <a:pt x="10319338" y="1666221"/>
                </a:cubicBezTo>
                <a:cubicBezTo>
                  <a:pt x="10310813" y="1668060"/>
                  <a:pt x="10303331" y="1675173"/>
                  <a:pt x="10295467" y="1668079"/>
                </a:cubicBezTo>
                <a:cubicBezTo>
                  <a:pt x="10284420" y="1660290"/>
                  <a:pt x="10265794" y="1689186"/>
                  <a:pt x="10263443" y="1674948"/>
                </a:cubicBezTo>
                <a:lnTo>
                  <a:pt x="10205418" y="1682149"/>
                </a:lnTo>
                <a:cubicBezTo>
                  <a:pt x="10200696" y="1691209"/>
                  <a:pt x="10190895" y="1692356"/>
                  <a:pt x="10177759" y="1692943"/>
                </a:cubicBezTo>
                <a:lnTo>
                  <a:pt x="10165070" y="1693739"/>
                </a:lnTo>
                <a:lnTo>
                  <a:pt x="10156308" y="1707487"/>
                </a:lnTo>
                <a:cubicBezTo>
                  <a:pt x="10145406" y="1692057"/>
                  <a:pt x="10136981" y="1734810"/>
                  <a:pt x="10118267" y="1731142"/>
                </a:cubicBezTo>
                <a:lnTo>
                  <a:pt x="10083317" y="1743296"/>
                </a:lnTo>
                <a:cubicBezTo>
                  <a:pt x="10075718" y="1741227"/>
                  <a:pt x="10048011" y="1742555"/>
                  <a:pt x="10040388" y="1741632"/>
                </a:cubicBezTo>
                <a:cubicBezTo>
                  <a:pt x="9999609" y="1751733"/>
                  <a:pt x="9985545" y="1752223"/>
                  <a:pt x="9961167" y="1757147"/>
                </a:cubicBezTo>
                <a:cubicBezTo>
                  <a:pt x="9920131" y="1757289"/>
                  <a:pt x="9889892" y="1754090"/>
                  <a:pt x="9848940" y="1763915"/>
                </a:cubicBezTo>
                <a:lnTo>
                  <a:pt x="9729457" y="1784122"/>
                </a:lnTo>
                <a:cubicBezTo>
                  <a:pt x="9676207" y="1774536"/>
                  <a:pt x="9631235" y="1799759"/>
                  <a:pt x="9613704" y="1812371"/>
                </a:cubicBezTo>
                <a:cubicBezTo>
                  <a:pt x="9548152" y="1826647"/>
                  <a:pt x="9410970" y="1863993"/>
                  <a:pt x="9338590" y="1869293"/>
                </a:cubicBezTo>
                <a:lnTo>
                  <a:pt x="9232518" y="1893149"/>
                </a:lnTo>
                <a:lnTo>
                  <a:pt x="9156690" y="1903228"/>
                </a:lnTo>
                <a:lnTo>
                  <a:pt x="9054601" y="1910755"/>
                </a:lnTo>
                <a:lnTo>
                  <a:pt x="9006634" y="1914040"/>
                </a:lnTo>
                <a:lnTo>
                  <a:pt x="9006349" y="1913800"/>
                </a:lnTo>
                <a:cubicBezTo>
                  <a:pt x="9004294" y="1913580"/>
                  <a:pt x="9001475" y="1913908"/>
                  <a:pt x="8997380" y="1915011"/>
                </a:cubicBezTo>
                <a:lnTo>
                  <a:pt x="8991542" y="1917072"/>
                </a:lnTo>
                <a:lnTo>
                  <a:pt x="8975485" y="1920298"/>
                </a:lnTo>
                <a:lnTo>
                  <a:pt x="8969159" y="1919598"/>
                </a:lnTo>
                <a:lnTo>
                  <a:pt x="8964196" y="1917373"/>
                </a:lnTo>
                <a:cubicBezTo>
                  <a:pt x="8955841" y="1925324"/>
                  <a:pt x="8956668" y="1934272"/>
                  <a:pt x="8930136" y="1914185"/>
                </a:cubicBezTo>
                <a:cubicBezTo>
                  <a:pt x="8899182" y="1915205"/>
                  <a:pt x="8790451" y="1929860"/>
                  <a:pt x="8753592" y="1933417"/>
                </a:cubicBezTo>
                <a:cubicBezTo>
                  <a:pt x="8720970" y="1944137"/>
                  <a:pt x="8749345" y="1930476"/>
                  <a:pt x="8708995" y="1935518"/>
                </a:cubicBezTo>
                <a:cubicBezTo>
                  <a:pt x="8672757" y="1955053"/>
                  <a:pt x="8640293" y="1938613"/>
                  <a:pt x="8597219" y="1944090"/>
                </a:cubicBezTo>
                <a:lnTo>
                  <a:pt x="8526378" y="1929248"/>
                </a:lnTo>
                <a:lnTo>
                  <a:pt x="8512131" y="1935163"/>
                </a:lnTo>
                <a:lnTo>
                  <a:pt x="8507315" y="1938164"/>
                </a:lnTo>
                <a:cubicBezTo>
                  <a:pt x="8503797" y="1939941"/>
                  <a:pt x="8501196" y="1940752"/>
                  <a:pt x="8499116" y="1940902"/>
                </a:cubicBezTo>
                <a:lnTo>
                  <a:pt x="8498742" y="1940723"/>
                </a:lnTo>
                <a:lnTo>
                  <a:pt x="8491397" y="1943773"/>
                </a:lnTo>
                <a:lnTo>
                  <a:pt x="8368330" y="1957815"/>
                </a:lnTo>
                <a:cubicBezTo>
                  <a:pt x="8363173" y="1959840"/>
                  <a:pt x="8358881" y="1959492"/>
                  <a:pt x="8354947" y="1958009"/>
                </a:cubicBezTo>
                <a:lnTo>
                  <a:pt x="8321252" y="1974587"/>
                </a:lnTo>
                <a:lnTo>
                  <a:pt x="8315581" y="1974913"/>
                </a:lnTo>
                <a:lnTo>
                  <a:pt x="8296322" y="1988808"/>
                </a:lnTo>
                <a:lnTo>
                  <a:pt x="8285424" y="1994631"/>
                </a:lnTo>
                <a:lnTo>
                  <a:pt x="8284298" y="1999074"/>
                </a:lnTo>
                <a:cubicBezTo>
                  <a:pt x="8281994" y="2002319"/>
                  <a:pt x="8277300" y="2004967"/>
                  <a:pt x="8267224" y="2006249"/>
                </a:cubicBezTo>
                <a:lnTo>
                  <a:pt x="8264525" y="2006019"/>
                </a:lnTo>
                <a:lnTo>
                  <a:pt x="8253181" y="2015862"/>
                </a:lnTo>
                <a:cubicBezTo>
                  <a:pt x="8250007" y="2019712"/>
                  <a:pt x="8247795" y="2023994"/>
                  <a:pt x="8246982" y="2028854"/>
                </a:cubicBezTo>
                <a:cubicBezTo>
                  <a:pt x="8182975" y="2025947"/>
                  <a:pt x="8148279" y="2060069"/>
                  <a:pt x="8091420" y="2075015"/>
                </a:cubicBezTo>
                <a:cubicBezTo>
                  <a:pt x="8026616" y="2098157"/>
                  <a:pt x="7968218" y="2119393"/>
                  <a:pt x="7906555" y="2116988"/>
                </a:cubicBezTo>
                <a:cubicBezTo>
                  <a:pt x="7836267" y="2131900"/>
                  <a:pt x="7782114" y="2134131"/>
                  <a:pt x="7719893" y="2142703"/>
                </a:cubicBezTo>
                <a:lnTo>
                  <a:pt x="7615495" y="2139232"/>
                </a:lnTo>
                <a:lnTo>
                  <a:pt x="7528691" y="2145060"/>
                </a:lnTo>
                <a:lnTo>
                  <a:pt x="7520719" y="2147613"/>
                </a:lnTo>
                <a:cubicBezTo>
                  <a:pt x="7515141" y="2148952"/>
                  <a:pt x="7511320" y="2149302"/>
                  <a:pt x="7508559" y="2148948"/>
                </a:cubicBezTo>
                <a:lnTo>
                  <a:pt x="7508188" y="2148621"/>
                </a:lnTo>
                <a:lnTo>
                  <a:pt x="7496943" y="2150573"/>
                </a:lnTo>
                <a:lnTo>
                  <a:pt x="7219707" y="2156680"/>
                </a:lnTo>
                <a:lnTo>
                  <a:pt x="7202249" y="2161230"/>
                </a:lnTo>
                <a:lnTo>
                  <a:pt x="7198152" y="2166588"/>
                </a:lnTo>
                <a:cubicBezTo>
                  <a:pt x="7193259" y="2170111"/>
                  <a:pt x="7185654" y="2172250"/>
                  <a:pt x="7171956" y="2171236"/>
                </a:cubicBezTo>
                <a:lnTo>
                  <a:pt x="7098136" y="2183464"/>
                </a:lnTo>
                <a:cubicBezTo>
                  <a:pt x="7062296" y="2184442"/>
                  <a:pt x="7051336" y="2185419"/>
                  <a:pt x="7019644" y="2183090"/>
                </a:cubicBezTo>
                <a:cubicBezTo>
                  <a:pt x="6938675" y="2194028"/>
                  <a:pt x="6944793" y="2218194"/>
                  <a:pt x="6905294" y="2212596"/>
                </a:cubicBezTo>
                <a:cubicBezTo>
                  <a:pt x="6873070" y="2207388"/>
                  <a:pt x="6789137" y="2226462"/>
                  <a:pt x="6709370" y="2240551"/>
                </a:cubicBezTo>
                <a:cubicBezTo>
                  <a:pt x="6650254" y="2250006"/>
                  <a:pt x="6629253" y="2264107"/>
                  <a:pt x="6550602" y="2269327"/>
                </a:cubicBezTo>
                <a:cubicBezTo>
                  <a:pt x="6473302" y="2313417"/>
                  <a:pt x="6410843" y="2289694"/>
                  <a:pt x="6318708" y="2316127"/>
                </a:cubicBezTo>
                <a:cubicBezTo>
                  <a:pt x="6298698" y="2331649"/>
                  <a:pt x="6210439" y="2314456"/>
                  <a:pt x="6169822" y="2318214"/>
                </a:cubicBezTo>
                <a:cubicBezTo>
                  <a:pt x="6129203" y="2321972"/>
                  <a:pt x="6091688" y="2335520"/>
                  <a:pt x="6074996" y="2338676"/>
                </a:cubicBezTo>
                <a:lnTo>
                  <a:pt x="6069677" y="2337139"/>
                </a:lnTo>
                <a:lnTo>
                  <a:pt x="6049786" y="2337822"/>
                </a:lnTo>
                <a:lnTo>
                  <a:pt x="6042433" y="2329473"/>
                </a:lnTo>
                <a:lnTo>
                  <a:pt x="6011238" y="2324380"/>
                </a:lnTo>
                <a:cubicBezTo>
                  <a:pt x="5999830" y="2323793"/>
                  <a:pt x="5971276" y="2324706"/>
                  <a:pt x="5958523" y="2328024"/>
                </a:cubicBezTo>
                <a:lnTo>
                  <a:pt x="5760067" y="2343716"/>
                </a:lnTo>
                <a:lnTo>
                  <a:pt x="5628108" y="2344739"/>
                </a:lnTo>
                <a:lnTo>
                  <a:pt x="5472054" y="2330719"/>
                </a:lnTo>
                <a:cubicBezTo>
                  <a:pt x="5479284" y="2317691"/>
                  <a:pt x="5440157" y="2331757"/>
                  <a:pt x="5433909" y="2319466"/>
                </a:cubicBezTo>
                <a:cubicBezTo>
                  <a:pt x="5430517" y="2309434"/>
                  <a:pt x="5392976" y="2304750"/>
                  <a:pt x="5382817" y="2301764"/>
                </a:cubicBezTo>
                <a:lnTo>
                  <a:pt x="5262912" y="2281347"/>
                </a:lnTo>
                <a:cubicBezTo>
                  <a:pt x="5252746" y="2281163"/>
                  <a:pt x="5231699" y="2272853"/>
                  <a:pt x="5224109" y="2270223"/>
                </a:cubicBezTo>
                <a:lnTo>
                  <a:pt x="5175808" y="2267233"/>
                </a:lnTo>
                <a:lnTo>
                  <a:pt x="5157702" y="2260010"/>
                </a:lnTo>
                <a:lnTo>
                  <a:pt x="5143747" y="2256610"/>
                </a:lnTo>
                <a:lnTo>
                  <a:pt x="5140744" y="2254509"/>
                </a:lnTo>
                <a:cubicBezTo>
                  <a:pt x="5135026" y="2250469"/>
                  <a:pt x="5129229" y="2246658"/>
                  <a:pt x="5122807" y="2243656"/>
                </a:cubicBezTo>
                <a:cubicBezTo>
                  <a:pt x="5109467" y="2272275"/>
                  <a:pt x="5066004" y="2222839"/>
                  <a:pt x="5066938" y="2250227"/>
                </a:cubicBezTo>
                <a:cubicBezTo>
                  <a:pt x="5029345" y="2238711"/>
                  <a:pt x="5040096" y="2267800"/>
                  <a:pt x="5012662" y="2233846"/>
                </a:cubicBezTo>
                <a:cubicBezTo>
                  <a:pt x="4938174" y="2234229"/>
                  <a:pt x="4917504" y="2247236"/>
                  <a:pt x="4841589" y="2209829"/>
                </a:cubicBezTo>
                <a:cubicBezTo>
                  <a:pt x="4807890" y="2193187"/>
                  <a:pt x="4785258" y="2182041"/>
                  <a:pt x="4763595" y="2182061"/>
                </a:cubicBezTo>
                <a:cubicBezTo>
                  <a:pt x="4742475" y="2177561"/>
                  <a:pt x="4730631" y="2174738"/>
                  <a:pt x="4724334" y="2173047"/>
                </a:cubicBezTo>
                <a:lnTo>
                  <a:pt x="4722324" y="2172298"/>
                </a:lnTo>
                <a:lnTo>
                  <a:pt x="4723259" y="2172087"/>
                </a:lnTo>
                <a:cubicBezTo>
                  <a:pt x="4722296" y="2171445"/>
                  <a:pt x="4719415" y="2170839"/>
                  <a:pt x="4718350" y="2170817"/>
                </a:cubicBezTo>
                <a:lnTo>
                  <a:pt x="4722324" y="2172298"/>
                </a:lnTo>
                <a:lnTo>
                  <a:pt x="4716674" y="2173573"/>
                </a:lnTo>
                <a:cubicBezTo>
                  <a:pt x="4681300" y="2166617"/>
                  <a:pt x="4525895" y="2165809"/>
                  <a:pt x="4516962" y="2163671"/>
                </a:cubicBezTo>
                <a:cubicBezTo>
                  <a:pt x="4458971" y="2150559"/>
                  <a:pt x="4463810" y="2149818"/>
                  <a:pt x="4429691" y="2153020"/>
                </a:cubicBezTo>
                <a:cubicBezTo>
                  <a:pt x="4424455" y="2156391"/>
                  <a:pt x="4370126" y="2150097"/>
                  <a:pt x="4364023" y="2151674"/>
                </a:cubicBezTo>
                <a:lnTo>
                  <a:pt x="4318114" y="2158289"/>
                </a:lnTo>
                <a:lnTo>
                  <a:pt x="4316258" y="2156948"/>
                </a:lnTo>
                <a:cubicBezTo>
                  <a:pt x="4307275" y="2153577"/>
                  <a:pt x="4301145" y="2153578"/>
                  <a:pt x="4296292" y="2155069"/>
                </a:cubicBezTo>
                <a:lnTo>
                  <a:pt x="4291212" y="2157986"/>
                </a:lnTo>
                <a:lnTo>
                  <a:pt x="4277290" y="2157740"/>
                </a:lnTo>
                <a:lnTo>
                  <a:pt x="4249265" y="2160064"/>
                </a:lnTo>
                <a:lnTo>
                  <a:pt x="4203199" y="2157269"/>
                </a:lnTo>
                <a:cubicBezTo>
                  <a:pt x="4203096" y="2156849"/>
                  <a:pt x="4202995" y="2156430"/>
                  <a:pt x="4202893" y="2156010"/>
                </a:cubicBezTo>
                <a:cubicBezTo>
                  <a:pt x="4201267" y="2153173"/>
                  <a:pt x="4198292" y="2151054"/>
                  <a:pt x="4192396" y="2150376"/>
                </a:cubicBezTo>
                <a:cubicBezTo>
                  <a:pt x="4205365" y="2133087"/>
                  <a:pt x="4162425" y="2134982"/>
                  <a:pt x="4143893" y="2134511"/>
                </a:cubicBezTo>
                <a:cubicBezTo>
                  <a:pt x="4125868" y="2127445"/>
                  <a:pt x="4100250" y="2113865"/>
                  <a:pt x="4084245" y="2107978"/>
                </a:cubicBezTo>
                <a:lnTo>
                  <a:pt x="4075694" y="2107143"/>
                </a:lnTo>
                <a:cubicBezTo>
                  <a:pt x="4075655" y="2107042"/>
                  <a:pt x="4075614" y="2106943"/>
                  <a:pt x="4075575" y="2106844"/>
                </a:cubicBezTo>
                <a:cubicBezTo>
                  <a:pt x="4073829" y="2106060"/>
                  <a:pt x="4071057" y="2105559"/>
                  <a:pt x="4066658" y="2105400"/>
                </a:cubicBezTo>
                <a:lnTo>
                  <a:pt x="4060102" y="2105618"/>
                </a:lnTo>
                <a:lnTo>
                  <a:pt x="4043512" y="2103997"/>
                </a:lnTo>
                <a:lnTo>
                  <a:pt x="4038145" y="2101563"/>
                </a:lnTo>
                <a:lnTo>
                  <a:pt x="4036511" y="2097896"/>
                </a:lnTo>
                <a:lnTo>
                  <a:pt x="4034926" y="2098131"/>
                </a:lnTo>
                <a:cubicBezTo>
                  <a:pt x="4022576" y="2102995"/>
                  <a:pt x="4018025" y="2111371"/>
                  <a:pt x="4005686" y="2085563"/>
                </a:cubicBezTo>
                <a:lnTo>
                  <a:pt x="3937994" y="2068106"/>
                </a:lnTo>
                <a:cubicBezTo>
                  <a:pt x="3921658" y="2075830"/>
                  <a:pt x="3909686" y="2071141"/>
                  <a:pt x="3898423" y="2062451"/>
                </a:cubicBezTo>
                <a:cubicBezTo>
                  <a:pt x="3862243" y="2062947"/>
                  <a:pt x="3830779" y="2049077"/>
                  <a:pt x="3790908" y="2042213"/>
                </a:cubicBezTo>
                <a:cubicBezTo>
                  <a:pt x="3742158" y="2027507"/>
                  <a:pt x="3726280" y="2025530"/>
                  <a:pt x="3683661" y="2018290"/>
                </a:cubicBezTo>
                <a:lnTo>
                  <a:pt x="3611183" y="1986019"/>
                </a:lnTo>
                <a:lnTo>
                  <a:pt x="3605003" y="1987381"/>
                </a:lnTo>
                <a:cubicBezTo>
                  <a:pt x="3600731" y="1988000"/>
                  <a:pt x="3597877" y="1988000"/>
                  <a:pt x="3595884" y="1987545"/>
                </a:cubicBezTo>
                <a:lnTo>
                  <a:pt x="3595649" y="1987276"/>
                </a:lnTo>
                <a:lnTo>
                  <a:pt x="3587126" y="1987966"/>
                </a:lnTo>
                <a:cubicBezTo>
                  <a:pt x="3572774" y="1989757"/>
                  <a:pt x="3550540" y="1975558"/>
                  <a:pt x="3537283" y="1978267"/>
                </a:cubicBezTo>
                <a:cubicBezTo>
                  <a:pt x="3515092" y="1973971"/>
                  <a:pt x="3489773" y="1980236"/>
                  <a:pt x="3474371" y="1974606"/>
                </a:cubicBezTo>
                <a:lnTo>
                  <a:pt x="3401876" y="1962558"/>
                </a:lnTo>
                <a:lnTo>
                  <a:pt x="3365036" y="1979510"/>
                </a:lnTo>
                <a:cubicBezTo>
                  <a:pt x="3361007" y="1981808"/>
                  <a:pt x="3355145" y="1982886"/>
                  <a:pt x="3345174" y="1981192"/>
                </a:cubicBezTo>
                <a:lnTo>
                  <a:pt x="3342846" y="1980217"/>
                </a:lnTo>
                <a:cubicBezTo>
                  <a:pt x="3337528" y="1982688"/>
                  <a:pt x="3296694" y="1983818"/>
                  <a:pt x="3263504" y="1986094"/>
                </a:cubicBezTo>
                <a:cubicBezTo>
                  <a:pt x="3210873" y="1988435"/>
                  <a:pt x="3204538" y="1996407"/>
                  <a:pt x="3143704" y="1993869"/>
                </a:cubicBezTo>
                <a:cubicBezTo>
                  <a:pt x="3083839" y="1995098"/>
                  <a:pt x="3073438" y="2001104"/>
                  <a:pt x="3031439" y="1996512"/>
                </a:cubicBezTo>
                <a:lnTo>
                  <a:pt x="2782717" y="2018333"/>
                </a:lnTo>
                <a:cubicBezTo>
                  <a:pt x="2720447" y="2045988"/>
                  <a:pt x="2718750" y="2015419"/>
                  <a:pt x="2647675" y="2028869"/>
                </a:cubicBezTo>
                <a:cubicBezTo>
                  <a:pt x="2583664" y="1968934"/>
                  <a:pt x="2609849" y="2007202"/>
                  <a:pt x="2569176" y="2002628"/>
                </a:cubicBezTo>
                <a:lnTo>
                  <a:pt x="2444403" y="2016529"/>
                </a:lnTo>
                <a:cubicBezTo>
                  <a:pt x="2412730" y="2033089"/>
                  <a:pt x="2355175" y="2003000"/>
                  <a:pt x="2316260" y="2024996"/>
                </a:cubicBezTo>
                <a:cubicBezTo>
                  <a:pt x="2277148" y="2025534"/>
                  <a:pt x="2234330" y="2021339"/>
                  <a:pt x="2209726" y="2019763"/>
                </a:cubicBezTo>
                <a:cubicBezTo>
                  <a:pt x="2172984" y="2016106"/>
                  <a:pt x="2131016" y="2007174"/>
                  <a:pt x="2095813" y="2003052"/>
                </a:cubicBezTo>
                <a:cubicBezTo>
                  <a:pt x="2078687" y="2016661"/>
                  <a:pt x="2046700" y="1994357"/>
                  <a:pt x="1998504" y="1995032"/>
                </a:cubicBezTo>
                <a:cubicBezTo>
                  <a:pt x="1979851" y="2010679"/>
                  <a:pt x="1965997" y="1995296"/>
                  <a:pt x="1929320" y="2016977"/>
                </a:cubicBezTo>
                <a:cubicBezTo>
                  <a:pt x="1927506" y="2015185"/>
                  <a:pt x="1925308" y="2013558"/>
                  <a:pt x="1922798" y="2012146"/>
                </a:cubicBezTo>
                <a:cubicBezTo>
                  <a:pt x="1908224" y="2003952"/>
                  <a:pt x="1886476" y="2004665"/>
                  <a:pt x="1874228" y="2013741"/>
                </a:cubicBezTo>
                <a:cubicBezTo>
                  <a:pt x="1844711" y="2028500"/>
                  <a:pt x="1815838" y="2036277"/>
                  <a:pt x="1787803" y="2041363"/>
                </a:cubicBezTo>
                <a:lnTo>
                  <a:pt x="1739352" y="2036312"/>
                </a:lnTo>
                <a:cubicBezTo>
                  <a:pt x="1720756" y="2032746"/>
                  <a:pt x="1697809" y="2023837"/>
                  <a:pt x="1676219" y="2019963"/>
                </a:cubicBezTo>
                <a:cubicBezTo>
                  <a:pt x="1653856" y="2018758"/>
                  <a:pt x="1629782" y="2025363"/>
                  <a:pt x="1609817" y="2013066"/>
                </a:cubicBezTo>
                <a:cubicBezTo>
                  <a:pt x="1570834" y="2001390"/>
                  <a:pt x="1525521" y="2021545"/>
                  <a:pt x="1497258" y="1987476"/>
                </a:cubicBezTo>
                <a:cubicBezTo>
                  <a:pt x="1419429" y="1972767"/>
                  <a:pt x="1265224" y="1952754"/>
                  <a:pt x="1151127" y="1938041"/>
                </a:cubicBezTo>
                <a:cubicBezTo>
                  <a:pt x="1044820" y="1928230"/>
                  <a:pt x="911490" y="1929978"/>
                  <a:pt x="859417" y="1928608"/>
                </a:cubicBezTo>
                <a:lnTo>
                  <a:pt x="838688" y="1929821"/>
                </a:lnTo>
                <a:cubicBezTo>
                  <a:pt x="829380" y="1926412"/>
                  <a:pt x="823010" y="1926387"/>
                  <a:pt x="817957" y="1927857"/>
                </a:cubicBezTo>
                <a:lnTo>
                  <a:pt x="812654" y="1930751"/>
                </a:lnTo>
                <a:lnTo>
                  <a:pt x="721195" y="1929661"/>
                </a:lnTo>
                <a:cubicBezTo>
                  <a:pt x="721095" y="1929241"/>
                  <a:pt x="720991" y="1928820"/>
                  <a:pt x="720890" y="1928399"/>
                </a:cubicBezTo>
                <a:cubicBezTo>
                  <a:pt x="719222" y="1925556"/>
                  <a:pt x="716144" y="1923424"/>
                  <a:pt x="710023" y="1922722"/>
                </a:cubicBezTo>
                <a:cubicBezTo>
                  <a:pt x="689532" y="1914633"/>
                  <a:pt x="619665" y="1887450"/>
                  <a:pt x="597940" y="1879864"/>
                </a:cubicBezTo>
                <a:cubicBezTo>
                  <a:pt x="587430" y="1879265"/>
                  <a:pt x="583862" y="1877622"/>
                  <a:pt x="579683" y="1877212"/>
                </a:cubicBezTo>
                <a:lnTo>
                  <a:pt x="572865" y="1877401"/>
                </a:lnTo>
                <a:cubicBezTo>
                  <a:pt x="550627" y="1871095"/>
                  <a:pt x="474197" y="1846680"/>
                  <a:pt x="446247" y="1839371"/>
                </a:cubicBezTo>
                <a:cubicBezTo>
                  <a:pt x="429213" y="1847023"/>
                  <a:pt x="416808" y="1842285"/>
                  <a:pt x="405163" y="1833548"/>
                </a:cubicBezTo>
                <a:cubicBezTo>
                  <a:pt x="367566" y="1833890"/>
                  <a:pt x="334968" y="1819885"/>
                  <a:pt x="293583" y="1812852"/>
                </a:cubicBezTo>
                <a:lnTo>
                  <a:pt x="119529" y="1761047"/>
                </a:lnTo>
                <a:cubicBezTo>
                  <a:pt x="73377" y="1751937"/>
                  <a:pt x="36403" y="1759579"/>
                  <a:pt x="16674" y="1758191"/>
                </a:cubicBezTo>
                <a:lnTo>
                  <a:pt x="1150" y="1752722"/>
                </a:lnTo>
                <a:cubicBezTo>
                  <a:pt x="-1438" y="1496726"/>
                  <a:pt x="1148" y="514333"/>
                  <a:pt x="1148" y="222213"/>
                </a:cubicBezTo>
                <a:lnTo>
                  <a:pt x="1148"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88390D1C-D3D9-39D4-479B-26FB9E9E19BE}"/>
              </a:ext>
            </a:extLst>
          </p:cNvPr>
          <p:cNvSpPr>
            <a:spLocks noGrp="1"/>
          </p:cNvSpPr>
          <p:nvPr>
            <p:ph type="title"/>
          </p:nvPr>
        </p:nvSpPr>
        <p:spPr>
          <a:xfrm>
            <a:off x="123032" y="587915"/>
            <a:ext cx="9810604" cy="1216024"/>
          </a:xfrm>
        </p:spPr>
        <p:txBody>
          <a:bodyPr>
            <a:normAutofit/>
          </a:bodyPr>
          <a:lstStyle/>
          <a:p>
            <a:r>
              <a:rPr lang="de-DE" u="sng" dirty="0"/>
              <a:t>Danke für ihr Interesse! </a:t>
            </a:r>
            <a:br>
              <a:rPr lang="de-DE" dirty="0"/>
            </a:br>
            <a:endParaRPr lang="de-DE" dirty="0"/>
          </a:p>
        </p:txBody>
      </p:sp>
      <p:graphicFrame>
        <p:nvGraphicFramePr>
          <p:cNvPr id="19" name="Inhaltsplatzhalter 4">
            <a:extLst>
              <a:ext uri="{FF2B5EF4-FFF2-40B4-BE49-F238E27FC236}">
                <a16:creationId xmlns:a16="http://schemas.microsoft.com/office/drawing/2014/main" id="{D2691476-B7B3-D1CA-8C48-6836093A93DA}"/>
              </a:ext>
            </a:extLst>
          </p:cNvPr>
          <p:cNvGraphicFramePr>
            <a:graphicFrameLocks noGrp="1"/>
          </p:cNvGraphicFramePr>
          <p:nvPr>
            <p:ph idx="1"/>
            <p:extLst>
              <p:ext uri="{D42A27DB-BD31-4B8C-83A1-F6EECF244321}">
                <p14:modId xmlns:p14="http://schemas.microsoft.com/office/powerpoint/2010/main" val="1793871034"/>
              </p:ext>
            </p:extLst>
          </p:nvPr>
        </p:nvGraphicFramePr>
        <p:xfrm>
          <a:off x="1050925" y="2586251"/>
          <a:ext cx="10064998" cy="39759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Bild 20" descr="Bild 20">
            <a:extLst>
              <a:ext uri="{FF2B5EF4-FFF2-40B4-BE49-F238E27FC236}">
                <a16:creationId xmlns:a16="http://schemas.microsoft.com/office/drawing/2014/main" id="{EA2D2A73-C058-676D-5CF8-3E7BDC163CBA}"/>
              </a:ext>
            </a:extLst>
          </p:cNvPr>
          <p:cNvPicPr>
            <a:picLocks noChangeAspect="1"/>
          </p:cNvPicPr>
          <p:nvPr/>
        </p:nvPicPr>
        <p:blipFill>
          <a:blip r:embed="rId7"/>
          <a:stretch>
            <a:fillRect/>
          </a:stretch>
        </p:blipFill>
        <p:spPr>
          <a:xfrm>
            <a:off x="8475367" y="44123"/>
            <a:ext cx="2241940" cy="1439783"/>
          </a:xfrm>
          <a:prstGeom prst="rect">
            <a:avLst/>
          </a:prstGeom>
        </p:spPr>
      </p:pic>
      <p:sp>
        <p:nvSpPr>
          <p:cNvPr id="7" name="Textfeld 6">
            <a:extLst>
              <a:ext uri="{FF2B5EF4-FFF2-40B4-BE49-F238E27FC236}">
                <a16:creationId xmlns:a16="http://schemas.microsoft.com/office/drawing/2014/main" id="{4BF5CF30-5B61-3C33-0ECB-B657E8E5FAA3}"/>
              </a:ext>
            </a:extLst>
          </p:cNvPr>
          <p:cNvSpPr txBox="1"/>
          <p:nvPr/>
        </p:nvSpPr>
        <p:spPr>
          <a:xfrm>
            <a:off x="3576919" y="4961727"/>
            <a:ext cx="7140388" cy="1600438"/>
          </a:xfrm>
          <a:prstGeom prst="rect">
            <a:avLst/>
          </a:prstGeom>
          <a:noFill/>
        </p:spPr>
        <p:txBody>
          <a:bodyPr wrap="square" rtlCol="0">
            <a:spAutoFit/>
          </a:bodyPr>
          <a:lstStyle/>
          <a:p>
            <a:pPr algn="ctr"/>
            <a:r>
              <a:rPr lang="de-DE" sz="2000" dirty="0">
                <a:solidFill>
                  <a:schemeClr val="bg1"/>
                </a:solidFill>
                <a:latin typeface="Calibri" panose="020F0502020204030204" pitchFamily="34" charset="0"/>
                <a:cs typeface="Calibri" panose="020F0502020204030204" pitchFamily="34" charset="0"/>
              </a:rPr>
              <a:t>„Lernen durch Spielen“ mit den Angeboten: „Ablauf einer Spielstunde“, „Das gleiche Regel-Spiel-Paket“  „Das Spielpaket </a:t>
            </a:r>
            <a:r>
              <a:rPr lang="de-DE" sz="2000" dirty="0" err="1">
                <a:solidFill>
                  <a:schemeClr val="bg1"/>
                </a:solidFill>
                <a:latin typeface="Calibri" panose="020F0502020204030204" pitchFamily="34" charset="0"/>
                <a:cs typeface="Calibri" panose="020F0502020204030204" pitchFamily="34" charset="0"/>
              </a:rPr>
              <a:t>BaFö</a:t>
            </a:r>
            <a:r>
              <a:rPr lang="de-DE" sz="2000" dirty="0">
                <a:solidFill>
                  <a:schemeClr val="bg1"/>
                </a:solidFill>
                <a:latin typeface="Calibri" panose="020F0502020204030204" pitchFamily="34" charset="0"/>
                <a:cs typeface="Calibri" panose="020F0502020204030204" pitchFamily="34" charset="0"/>
              </a:rPr>
              <a:t>“ …,  sind Copyright geschützt von: Dorothea Ruh, Dr. Benedikt </a:t>
            </a:r>
            <a:r>
              <a:rPr lang="de-DE" sz="2000" dirty="0" err="1">
                <a:solidFill>
                  <a:schemeClr val="bg1"/>
                </a:solidFill>
                <a:latin typeface="Calibri" panose="020F0502020204030204" pitchFamily="34" charset="0"/>
                <a:cs typeface="Calibri" panose="020F0502020204030204" pitchFamily="34" charset="0"/>
              </a:rPr>
              <a:t>Rathmer</a:t>
            </a:r>
            <a:r>
              <a:rPr lang="de-DE" sz="2000" dirty="0">
                <a:solidFill>
                  <a:schemeClr val="bg1"/>
                </a:solidFill>
                <a:latin typeface="Calibri" panose="020F0502020204030204" pitchFamily="34" charset="0"/>
                <a:cs typeface="Calibri" panose="020F0502020204030204" pitchFamily="34" charset="0"/>
              </a:rPr>
              <a:t>, Birthe </a:t>
            </a:r>
            <a:r>
              <a:rPr lang="de-DE" sz="2000" dirty="0" err="1">
                <a:solidFill>
                  <a:schemeClr val="bg1"/>
                </a:solidFill>
                <a:latin typeface="Calibri" panose="020F0502020204030204" pitchFamily="34" charset="0"/>
                <a:cs typeface="Calibri" panose="020F0502020204030204" pitchFamily="34" charset="0"/>
              </a:rPr>
              <a:t>Lethmate</a:t>
            </a:r>
            <a:r>
              <a:rPr lang="de-DE" sz="2000" dirty="0">
                <a:solidFill>
                  <a:schemeClr val="bg1"/>
                </a:solidFill>
                <a:latin typeface="Calibri" panose="020F0502020204030204" pitchFamily="34" charset="0"/>
                <a:cs typeface="Calibri" panose="020F0502020204030204" pitchFamily="34" charset="0"/>
              </a:rPr>
              <a:t>-Henkel, Julia Mücke, seit 2005 ff.</a:t>
            </a:r>
            <a:endParaRPr lang="en-US" sz="2000" dirty="0">
              <a:solidFill>
                <a:schemeClr val="bg1"/>
              </a:solidFill>
              <a:latin typeface="Calibri" panose="020F0502020204030204" pitchFamily="34" charset="0"/>
              <a:cs typeface="Calibri" panose="020F0502020204030204" pitchFamily="34" charset="0"/>
            </a:endParaRPr>
          </a:p>
          <a:p>
            <a:endParaRPr lang="de-DE" dirty="0"/>
          </a:p>
        </p:txBody>
      </p:sp>
      <p:sp>
        <p:nvSpPr>
          <p:cNvPr id="8" name="Textfeld 7">
            <a:extLst>
              <a:ext uri="{FF2B5EF4-FFF2-40B4-BE49-F238E27FC236}">
                <a16:creationId xmlns:a16="http://schemas.microsoft.com/office/drawing/2014/main" id="{AB9AFFC6-7AA0-BD8D-F042-E1B2A0A2A334}"/>
              </a:ext>
            </a:extLst>
          </p:cNvPr>
          <p:cNvSpPr txBox="1"/>
          <p:nvPr/>
        </p:nvSpPr>
        <p:spPr>
          <a:xfrm>
            <a:off x="1196788" y="2932840"/>
            <a:ext cx="8162365" cy="1138773"/>
          </a:xfrm>
          <a:prstGeom prst="rect">
            <a:avLst/>
          </a:prstGeom>
          <a:noFill/>
        </p:spPr>
        <p:txBody>
          <a:bodyPr wrap="square" rtlCol="0">
            <a:spAutoFit/>
          </a:bodyPr>
          <a:lstStyle/>
          <a:p>
            <a:pPr algn="ctr"/>
            <a:r>
              <a:rPr lang="de-DE" sz="2500" dirty="0">
                <a:solidFill>
                  <a:schemeClr val="bg1"/>
                </a:solidFill>
                <a:latin typeface="Calibri" panose="020F0502020204030204" pitchFamily="34" charset="0"/>
                <a:cs typeface="Calibri" panose="020F0502020204030204" pitchFamily="34" charset="0"/>
              </a:rPr>
              <a:t>Schenken Sie ihren Kindern die spielerische Begeisterung</a:t>
            </a:r>
            <a:br>
              <a:rPr lang="de-DE" sz="2500" dirty="0">
                <a:solidFill>
                  <a:schemeClr val="bg1"/>
                </a:solidFill>
                <a:latin typeface="Calibri" panose="020F0502020204030204" pitchFamily="34" charset="0"/>
                <a:cs typeface="Calibri" panose="020F0502020204030204" pitchFamily="34" charset="0"/>
              </a:rPr>
            </a:br>
            <a:r>
              <a:rPr lang="de-DE" sz="2500" dirty="0">
                <a:solidFill>
                  <a:schemeClr val="bg1"/>
                </a:solidFill>
                <a:latin typeface="Calibri" panose="020F0502020204030204" pitchFamily="34" charset="0"/>
                <a:cs typeface="Calibri" panose="020F0502020204030204" pitchFamily="34" charset="0"/>
              </a:rPr>
              <a:t>Wir freuen uns auf den nächsten Austausch.</a:t>
            </a:r>
            <a:endParaRPr lang="en-US" sz="2500" dirty="0">
              <a:solidFill>
                <a:schemeClr val="bg1"/>
              </a:solidFill>
              <a:latin typeface="Calibri" panose="020F0502020204030204" pitchFamily="34" charset="0"/>
              <a:cs typeface="Calibri" panose="020F0502020204030204" pitchFamily="34" charset="0"/>
            </a:endParaRPr>
          </a:p>
          <a:p>
            <a:endParaRPr lang="de-DE" dirty="0"/>
          </a:p>
        </p:txBody>
      </p:sp>
      <p:pic>
        <p:nvPicPr>
          <p:cNvPr id="11" name="Grafik 10" descr="Klatschende Hände mit einfarbiger Füllung">
            <a:extLst>
              <a:ext uri="{FF2B5EF4-FFF2-40B4-BE49-F238E27FC236}">
                <a16:creationId xmlns:a16="http://schemas.microsoft.com/office/drawing/2014/main" id="{11D07699-7DC6-8D2C-0FE6-B4722B5011B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074268" y="349395"/>
            <a:ext cx="914400" cy="914400"/>
          </a:xfrm>
          <a:prstGeom prst="rect">
            <a:avLst/>
          </a:prstGeom>
        </p:spPr>
      </p:pic>
    </p:spTree>
    <p:extLst>
      <p:ext uri="{BB962C8B-B14F-4D97-AF65-F5344CB8AC3E}">
        <p14:creationId xmlns:p14="http://schemas.microsoft.com/office/powerpoint/2010/main" val="260170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821940F-7A1D-4ACC-85B4-A932898A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AB0BC72-1C3A-421F-AB0A-D480DA93F9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228763" cy="6858000"/>
          </a:xfrm>
          <a:custGeom>
            <a:avLst/>
            <a:gdLst>
              <a:gd name="connsiteX0" fmla="*/ 0 w 7228763"/>
              <a:gd name="connsiteY0" fmla="*/ 0 h 6858000"/>
              <a:gd name="connsiteX1" fmla="*/ 501961 w 7228763"/>
              <a:gd name="connsiteY1" fmla="*/ 0 h 6858000"/>
              <a:gd name="connsiteX2" fmla="*/ 723901 w 7228763"/>
              <a:gd name="connsiteY2" fmla="*/ 0 h 6858000"/>
              <a:gd name="connsiteX3" fmla="*/ 7228583 w 7228763"/>
              <a:gd name="connsiteY3" fmla="*/ 0 h 6858000"/>
              <a:gd name="connsiteX4" fmla="*/ 7228763 w 7228763"/>
              <a:gd name="connsiteY4" fmla="*/ 1 h 6858000"/>
              <a:gd name="connsiteX5" fmla="*/ 7221350 w 7228763"/>
              <a:gd name="connsiteY5" fmla="*/ 30700 h 6858000"/>
              <a:gd name="connsiteX6" fmla="*/ 7199900 w 7228763"/>
              <a:gd name="connsiteY6" fmla="*/ 310025 h 6858000"/>
              <a:gd name="connsiteX7" fmla="*/ 7214938 w 7228763"/>
              <a:gd name="connsiteY7" fmla="*/ 443960 h 6858000"/>
              <a:gd name="connsiteX8" fmla="*/ 7174238 w 7228763"/>
              <a:gd name="connsiteY8" fmla="*/ 642659 h 6858000"/>
              <a:gd name="connsiteX9" fmla="*/ 7166213 w 7228763"/>
              <a:gd name="connsiteY9" fmla="*/ 673307 h 6858000"/>
              <a:gd name="connsiteX10" fmla="*/ 7128963 w 7228763"/>
              <a:gd name="connsiteY10" fmla="*/ 839641 h 6858000"/>
              <a:gd name="connsiteX11" fmla="*/ 7066183 w 7228763"/>
              <a:gd name="connsiteY11" fmla="*/ 958357 h 6858000"/>
              <a:gd name="connsiteX12" fmla="*/ 7070620 w 7228763"/>
              <a:gd name="connsiteY12" fmla="*/ 963398 h 6858000"/>
              <a:gd name="connsiteX13" fmla="*/ 7022851 w 7228763"/>
              <a:gd name="connsiteY13" fmla="*/ 1117169 h 6858000"/>
              <a:gd name="connsiteX14" fmla="*/ 7019920 w 7228763"/>
              <a:gd name="connsiteY14" fmla="*/ 1144352 h 6858000"/>
              <a:gd name="connsiteX15" fmla="*/ 7021476 w 7228763"/>
              <a:gd name="connsiteY15" fmla="*/ 1164484 h 6858000"/>
              <a:gd name="connsiteX16" fmla="*/ 7005576 w 7228763"/>
              <a:gd name="connsiteY16" fmla="*/ 1213829 h 6858000"/>
              <a:gd name="connsiteX17" fmla="*/ 6970919 w 7228763"/>
              <a:gd name="connsiteY17" fmla="*/ 1294823 h 6858000"/>
              <a:gd name="connsiteX18" fmla="*/ 6965413 w 7228763"/>
              <a:gd name="connsiteY18" fmla="*/ 1312193 h 6858000"/>
              <a:gd name="connsiteX19" fmla="*/ 6968106 w 7228763"/>
              <a:gd name="connsiteY19" fmla="*/ 1327626 h 6858000"/>
              <a:gd name="connsiteX20" fmla="*/ 6975202 w 7228763"/>
              <a:gd name="connsiteY20" fmla="*/ 1331644 h 6858000"/>
              <a:gd name="connsiteX21" fmla="*/ 6973366 w 7228763"/>
              <a:gd name="connsiteY21" fmla="*/ 1341276 h 6858000"/>
              <a:gd name="connsiteX22" fmla="*/ 6974428 w 7228763"/>
              <a:gd name="connsiteY22" fmla="*/ 1343945 h 6858000"/>
              <a:gd name="connsiteX23" fmla="*/ 6978971 w 7228763"/>
              <a:gd name="connsiteY23" fmla="*/ 1359134 h 6858000"/>
              <a:gd name="connsiteX24" fmla="*/ 6946335 w 7228763"/>
              <a:gd name="connsiteY24" fmla="*/ 1427803 h 6858000"/>
              <a:gd name="connsiteX25" fmla="*/ 6907208 w 7228763"/>
              <a:gd name="connsiteY25" fmla="*/ 1540278 h 6858000"/>
              <a:gd name="connsiteX26" fmla="*/ 6901698 w 7228763"/>
              <a:gd name="connsiteY26" fmla="*/ 1547262 h 6858000"/>
              <a:gd name="connsiteX27" fmla="*/ 6902877 w 7228763"/>
              <a:gd name="connsiteY27" fmla="*/ 1577056 h 6858000"/>
              <a:gd name="connsiteX28" fmla="*/ 6904067 w 7228763"/>
              <a:gd name="connsiteY28" fmla="*/ 1595898 h 6858000"/>
              <a:gd name="connsiteX29" fmla="*/ 6891817 w 7228763"/>
              <a:gd name="connsiteY29" fmla="*/ 1703726 h 6858000"/>
              <a:gd name="connsiteX30" fmla="*/ 6898520 w 7228763"/>
              <a:gd name="connsiteY30" fmla="*/ 1809535 h 6858000"/>
              <a:gd name="connsiteX31" fmla="*/ 6897783 w 7228763"/>
              <a:gd name="connsiteY31" fmla="*/ 2018310 h 6858000"/>
              <a:gd name="connsiteX32" fmla="*/ 6887647 w 7228763"/>
              <a:gd name="connsiteY32" fmla="*/ 2071355 h 6858000"/>
              <a:gd name="connsiteX33" fmla="*/ 6888952 w 7228763"/>
              <a:gd name="connsiteY33" fmla="*/ 2141166 h 6858000"/>
              <a:gd name="connsiteX34" fmla="*/ 6887101 w 7228763"/>
              <a:gd name="connsiteY34" fmla="*/ 2154548 h 6858000"/>
              <a:gd name="connsiteX35" fmla="*/ 6880519 w 7228763"/>
              <a:gd name="connsiteY35" fmla="*/ 2158153 h 6858000"/>
              <a:gd name="connsiteX36" fmla="*/ 6873389 w 7228763"/>
              <a:gd name="connsiteY36" fmla="*/ 2178174 h 6858000"/>
              <a:gd name="connsiteX37" fmla="*/ 6871679 w 7228763"/>
              <a:gd name="connsiteY37" fmla="*/ 2202858 h 6858000"/>
              <a:gd name="connsiteX38" fmla="*/ 6870321 w 7228763"/>
              <a:gd name="connsiteY38" fmla="*/ 2320214 h 6858000"/>
              <a:gd name="connsiteX39" fmla="*/ 6857787 w 7228763"/>
              <a:gd name="connsiteY39" fmla="*/ 2417011 h 6858000"/>
              <a:gd name="connsiteX40" fmla="*/ 6850905 w 7228763"/>
              <a:gd name="connsiteY40" fmla="*/ 2454207 h 6858000"/>
              <a:gd name="connsiteX41" fmla="*/ 6848900 w 7228763"/>
              <a:gd name="connsiteY41" fmla="*/ 2487203 h 6858000"/>
              <a:gd name="connsiteX42" fmla="*/ 6837487 w 7228763"/>
              <a:gd name="connsiteY42" fmla="*/ 2512282 h 6858000"/>
              <a:gd name="connsiteX43" fmla="*/ 6838494 w 7228763"/>
              <a:gd name="connsiteY43" fmla="*/ 2514318 h 6858000"/>
              <a:gd name="connsiteX44" fmla="*/ 6863982 w 7228763"/>
              <a:gd name="connsiteY44" fmla="*/ 2574334 h 6858000"/>
              <a:gd name="connsiteX45" fmla="*/ 6862893 w 7228763"/>
              <a:gd name="connsiteY45" fmla="*/ 2579877 h 6858000"/>
              <a:gd name="connsiteX46" fmla="*/ 6863047 w 7228763"/>
              <a:gd name="connsiteY46" fmla="*/ 2608928 h 6858000"/>
              <a:gd name="connsiteX47" fmla="*/ 6862462 w 7228763"/>
              <a:gd name="connsiteY47" fmla="*/ 2613111 h 6858000"/>
              <a:gd name="connsiteX48" fmla="*/ 6854084 w 7228763"/>
              <a:gd name="connsiteY48" fmla="*/ 2621996 h 6858000"/>
              <a:gd name="connsiteX49" fmla="*/ 6856559 w 7228763"/>
              <a:gd name="connsiteY49" fmla="*/ 2634265 h 6858000"/>
              <a:gd name="connsiteX50" fmla="*/ 6847985 w 7228763"/>
              <a:gd name="connsiteY50" fmla="*/ 2647237 h 6858000"/>
              <a:gd name="connsiteX51" fmla="*/ 6854115 w 7228763"/>
              <a:gd name="connsiteY51" fmla="*/ 2650786 h 6858000"/>
              <a:gd name="connsiteX52" fmla="*/ 6859942 w 7228763"/>
              <a:gd name="connsiteY52" fmla="*/ 2661993 h 6858000"/>
              <a:gd name="connsiteX53" fmla="*/ 6851884 w 7228763"/>
              <a:gd name="connsiteY53" fmla="*/ 2670949 h 6858000"/>
              <a:gd name="connsiteX54" fmla="*/ 6846115 w 7228763"/>
              <a:gd name="connsiteY54" fmla="*/ 2690255 h 6858000"/>
              <a:gd name="connsiteX55" fmla="*/ 6846964 w 7228763"/>
              <a:gd name="connsiteY55" fmla="*/ 2695683 h 6858000"/>
              <a:gd name="connsiteX56" fmla="*/ 6836011 w 7228763"/>
              <a:gd name="connsiteY56" fmla="*/ 2713964 h 6858000"/>
              <a:gd name="connsiteX57" fmla="*/ 6830478 w 7228763"/>
              <a:gd name="connsiteY57" fmla="*/ 2730175 h 6858000"/>
              <a:gd name="connsiteX58" fmla="*/ 6841091 w 7228763"/>
              <a:gd name="connsiteY58" fmla="*/ 2763497 h 6858000"/>
              <a:gd name="connsiteX59" fmla="*/ 6803520 w 7228763"/>
              <a:gd name="connsiteY59" fmla="*/ 3051539 h 6858000"/>
              <a:gd name="connsiteX60" fmla="*/ 6733280 w 7228763"/>
              <a:gd name="connsiteY60" fmla="*/ 3335396 h 6858000"/>
              <a:gd name="connsiteX61" fmla="*/ 6735884 w 7228763"/>
              <a:gd name="connsiteY61" fmla="*/ 3456509 h 6858000"/>
              <a:gd name="connsiteX62" fmla="*/ 6715764 w 7228763"/>
              <a:gd name="connsiteY62" fmla="*/ 3531827 h 6858000"/>
              <a:gd name="connsiteX63" fmla="*/ 6730329 w 7228763"/>
              <a:gd name="connsiteY63" fmla="*/ 3570877 h 6858000"/>
              <a:gd name="connsiteX64" fmla="*/ 6727426 w 7228763"/>
              <a:gd name="connsiteY64" fmla="*/ 3583849 h 6858000"/>
              <a:gd name="connsiteX65" fmla="*/ 6718706 w 7228763"/>
              <a:gd name="connsiteY65" fmla="*/ 3592763 h 6858000"/>
              <a:gd name="connsiteX66" fmla="*/ 6693350 w 7228763"/>
              <a:gd name="connsiteY66" fmla="*/ 3653485 h 6858000"/>
              <a:gd name="connsiteX67" fmla="*/ 6685983 w 7228763"/>
              <a:gd name="connsiteY67" fmla="*/ 3670528 h 6858000"/>
              <a:gd name="connsiteX68" fmla="*/ 6687033 w 7228763"/>
              <a:gd name="connsiteY68" fmla="*/ 3685990 h 6858000"/>
              <a:gd name="connsiteX69" fmla="*/ 6693711 w 7228763"/>
              <a:gd name="connsiteY69" fmla="*/ 3690283 h 6858000"/>
              <a:gd name="connsiteX70" fmla="*/ 6690843 w 7228763"/>
              <a:gd name="connsiteY70" fmla="*/ 3699787 h 6858000"/>
              <a:gd name="connsiteX71" fmla="*/ 6691624 w 7228763"/>
              <a:gd name="connsiteY71" fmla="*/ 3702486 h 6858000"/>
              <a:gd name="connsiteX72" fmla="*/ 6694549 w 7228763"/>
              <a:gd name="connsiteY72" fmla="*/ 3717784 h 6858000"/>
              <a:gd name="connsiteX73" fmla="*/ 6662489 w 7228763"/>
              <a:gd name="connsiteY73" fmla="*/ 3746229 h 6858000"/>
              <a:gd name="connsiteX74" fmla="*/ 6575429 w 7228763"/>
              <a:gd name="connsiteY74" fmla="*/ 3924910 h 6858000"/>
              <a:gd name="connsiteX75" fmla="*/ 6538994 w 7228763"/>
              <a:gd name="connsiteY75" fmla="*/ 3989353 h 6858000"/>
              <a:gd name="connsiteX76" fmla="*/ 6535698 w 7228763"/>
              <a:gd name="connsiteY76" fmla="*/ 4033899 h 6858000"/>
              <a:gd name="connsiteX77" fmla="*/ 6527053 w 7228763"/>
              <a:gd name="connsiteY77" fmla="*/ 4142250 h 6858000"/>
              <a:gd name="connsiteX78" fmla="*/ 6501843 w 7228763"/>
              <a:gd name="connsiteY78" fmla="*/ 4329442 h 6858000"/>
              <a:gd name="connsiteX79" fmla="*/ 6489841 w 7228763"/>
              <a:gd name="connsiteY79" fmla="*/ 4456184 h 6858000"/>
              <a:gd name="connsiteX80" fmla="*/ 6482918 w 7228763"/>
              <a:gd name="connsiteY80" fmla="*/ 4468478 h 6858000"/>
              <a:gd name="connsiteX81" fmla="*/ 6484019 w 7228763"/>
              <a:gd name="connsiteY81" fmla="*/ 4469862 h 6858000"/>
              <a:gd name="connsiteX82" fmla="*/ 6481759 w 7228763"/>
              <a:gd name="connsiteY82" fmla="*/ 4483797 h 6858000"/>
              <a:gd name="connsiteX83" fmla="*/ 6477370 w 7228763"/>
              <a:gd name="connsiteY83" fmla="*/ 4487091 h 6858000"/>
              <a:gd name="connsiteX84" fmla="*/ 6474598 w 7228763"/>
              <a:gd name="connsiteY84" fmla="*/ 4496728 h 6858000"/>
              <a:gd name="connsiteX85" fmla="*/ 6465848 w 7228763"/>
              <a:gd name="connsiteY85" fmla="*/ 4515918 h 6858000"/>
              <a:gd name="connsiteX86" fmla="*/ 6467296 w 7228763"/>
              <a:gd name="connsiteY86" fmla="*/ 4519316 h 6858000"/>
              <a:gd name="connsiteX87" fmla="*/ 6458903 w 7228763"/>
              <a:gd name="connsiteY87" fmla="*/ 4547957 h 6858000"/>
              <a:gd name="connsiteX88" fmla="*/ 6460248 w 7228763"/>
              <a:gd name="connsiteY88" fmla="*/ 4548262 h 6858000"/>
              <a:gd name="connsiteX89" fmla="*/ 6464276 w 7228763"/>
              <a:gd name="connsiteY89" fmla="*/ 4555939 h 6858000"/>
              <a:gd name="connsiteX90" fmla="*/ 6468635 w 7228763"/>
              <a:gd name="connsiteY90" fmla="*/ 4570815 h 6858000"/>
              <a:gd name="connsiteX91" fmla="*/ 6488206 w 7228763"/>
              <a:gd name="connsiteY91" fmla="*/ 4633846 h 6858000"/>
              <a:gd name="connsiteX92" fmla="*/ 6487272 w 7228763"/>
              <a:gd name="connsiteY92" fmla="*/ 4639816 h 6858000"/>
              <a:gd name="connsiteX93" fmla="*/ 6487581 w 7228763"/>
              <a:gd name="connsiteY93" fmla="*/ 4639923 h 6858000"/>
              <a:gd name="connsiteX94" fmla="*/ 6487249 w 7228763"/>
              <a:gd name="connsiteY94" fmla="*/ 4646192 h 6858000"/>
              <a:gd name="connsiteX95" fmla="*/ 6485570 w 7228763"/>
              <a:gd name="connsiteY95" fmla="*/ 4650706 h 6858000"/>
              <a:gd name="connsiteX96" fmla="*/ 6483759 w 7228763"/>
              <a:gd name="connsiteY96" fmla="*/ 4662290 h 6858000"/>
              <a:gd name="connsiteX97" fmla="*/ 6485315 w 7228763"/>
              <a:gd name="connsiteY97" fmla="*/ 4666180 h 6858000"/>
              <a:gd name="connsiteX98" fmla="*/ 6489077 w 7228763"/>
              <a:gd name="connsiteY98" fmla="*/ 4667585 h 6858000"/>
              <a:gd name="connsiteX99" fmla="*/ 6488467 w 7228763"/>
              <a:gd name="connsiteY99" fmla="*/ 4668660 h 6858000"/>
              <a:gd name="connsiteX100" fmla="*/ 6496179 w 7228763"/>
              <a:gd name="connsiteY100" fmla="*/ 4689807 h 6858000"/>
              <a:gd name="connsiteX101" fmla="*/ 6500957 w 7228763"/>
              <a:gd name="connsiteY101" fmla="*/ 4737890 h 6858000"/>
              <a:gd name="connsiteX102" fmla="*/ 6498641 w 7228763"/>
              <a:gd name="connsiteY102" fmla="*/ 4765657 h 6858000"/>
              <a:gd name="connsiteX103" fmla="*/ 6497829 w 7228763"/>
              <a:gd name="connsiteY103" fmla="*/ 4841463 h 6858000"/>
              <a:gd name="connsiteX104" fmla="*/ 6521578 w 7228763"/>
              <a:gd name="connsiteY104" fmla="*/ 4969863 h 6858000"/>
              <a:gd name="connsiteX105" fmla="*/ 6518695 w 7228763"/>
              <a:gd name="connsiteY105" fmla="*/ 4974028 h 6858000"/>
              <a:gd name="connsiteX106" fmla="*/ 6516513 w 7228763"/>
              <a:gd name="connsiteY106" fmla="*/ 4980318 h 6858000"/>
              <a:gd name="connsiteX107" fmla="*/ 6516763 w 7228763"/>
              <a:gd name="connsiteY107" fmla="*/ 4980501 h 6858000"/>
              <a:gd name="connsiteX108" fmla="*/ 6514121 w 7228763"/>
              <a:gd name="connsiteY108" fmla="*/ 4986338 h 6858000"/>
              <a:gd name="connsiteX109" fmla="*/ 6511173 w 7228763"/>
              <a:gd name="connsiteY109" fmla="*/ 4991296 h 6858000"/>
              <a:gd name="connsiteX110" fmla="*/ 6546537 w 7228763"/>
              <a:gd name="connsiteY110" fmla="*/ 5076895 h 6858000"/>
              <a:gd name="connsiteX111" fmla="*/ 6544581 w 7228763"/>
              <a:gd name="connsiteY111" fmla="*/ 5081568 h 6858000"/>
              <a:gd name="connsiteX112" fmla="*/ 6543750 w 7228763"/>
              <a:gd name="connsiteY112" fmla="*/ 5088173 h 6858000"/>
              <a:gd name="connsiteX113" fmla="*/ 6544034 w 7228763"/>
              <a:gd name="connsiteY113" fmla="*/ 5088300 h 6858000"/>
              <a:gd name="connsiteX114" fmla="*/ 6542660 w 7228763"/>
              <a:gd name="connsiteY114" fmla="*/ 5094558 h 6858000"/>
              <a:gd name="connsiteX115" fmla="*/ 6532096 w 7228763"/>
              <a:gd name="connsiteY115" fmla="*/ 5125620 h 6858000"/>
              <a:gd name="connsiteX116" fmla="*/ 6533049 w 7228763"/>
              <a:gd name="connsiteY116" fmla="*/ 5268004 h 6858000"/>
              <a:gd name="connsiteX117" fmla="*/ 6533970 w 7228763"/>
              <a:gd name="connsiteY117" fmla="*/ 5269530 h 6858000"/>
              <a:gd name="connsiteX118" fmla="*/ 6502603 w 7228763"/>
              <a:gd name="connsiteY118" fmla="*/ 5390941 h 6858000"/>
              <a:gd name="connsiteX119" fmla="*/ 6477660 w 7228763"/>
              <a:gd name="connsiteY119" fmla="*/ 5539927 h 6858000"/>
              <a:gd name="connsiteX120" fmla="*/ 6456458 w 7228763"/>
              <a:gd name="connsiteY120" fmla="*/ 5791594 h 6858000"/>
              <a:gd name="connsiteX121" fmla="*/ 6434556 w 7228763"/>
              <a:gd name="connsiteY121" fmla="*/ 5855206 h 6858000"/>
              <a:gd name="connsiteX122" fmla="*/ 6418454 w 7228763"/>
              <a:gd name="connsiteY122" fmla="*/ 5873582 h 6858000"/>
              <a:gd name="connsiteX123" fmla="*/ 6419875 w 7228763"/>
              <a:gd name="connsiteY123" fmla="*/ 5876037 h 6858000"/>
              <a:gd name="connsiteX124" fmla="*/ 6419775 w 7228763"/>
              <a:gd name="connsiteY124" fmla="*/ 5886534 h 6858000"/>
              <a:gd name="connsiteX125" fmla="*/ 6426971 w 7228763"/>
              <a:gd name="connsiteY125" fmla="*/ 5888644 h 6858000"/>
              <a:gd name="connsiteX126" fmla="*/ 6431999 w 7228763"/>
              <a:gd name="connsiteY126" fmla="*/ 5903832 h 6858000"/>
              <a:gd name="connsiteX127" fmla="*/ 6429798 w 7228763"/>
              <a:gd name="connsiteY127" fmla="*/ 5923391 h 6858000"/>
              <a:gd name="connsiteX128" fmla="*/ 6434072 w 7228763"/>
              <a:gd name="connsiteY128" fmla="*/ 6013205 h 6858000"/>
              <a:gd name="connsiteX129" fmla="*/ 6439333 w 7228763"/>
              <a:gd name="connsiteY129" fmla="*/ 6074018 h 6858000"/>
              <a:gd name="connsiteX130" fmla="*/ 6463083 w 7228763"/>
              <a:gd name="connsiteY130" fmla="*/ 6130837 h 6858000"/>
              <a:gd name="connsiteX131" fmla="*/ 6457360 w 7228763"/>
              <a:gd name="connsiteY131" fmla="*/ 6152982 h 6858000"/>
              <a:gd name="connsiteX132" fmla="*/ 6495529 w 7228763"/>
              <a:gd name="connsiteY132" fmla="*/ 6221100 h 6858000"/>
              <a:gd name="connsiteX133" fmla="*/ 6514948 w 7228763"/>
              <a:gd name="connsiteY133" fmla="*/ 6287550 h 6858000"/>
              <a:gd name="connsiteX134" fmla="*/ 6545124 w 7228763"/>
              <a:gd name="connsiteY134" fmla="*/ 6401595 h 6858000"/>
              <a:gd name="connsiteX135" fmla="*/ 6525833 w 7228763"/>
              <a:gd name="connsiteY135" fmla="*/ 6487110 h 6858000"/>
              <a:gd name="connsiteX136" fmla="*/ 6554825 w 7228763"/>
              <a:gd name="connsiteY136" fmla="*/ 6588589 h 6858000"/>
              <a:gd name="connsiteX137" fmla="*/ 6601569 w 7228763"/>
              <a:gd name="connsiteY137" fmla="*/ 6769963 h 6858000"/>
              <a:gd name="connsiteX138" fmla="*/ 6620945 w 7228763"/>
              <a:gd name="connsiteY138" fmla="*/ 6835814 h 6858000"/>
              <a:gd name="connsiteX139" fmla="*/ 6625906 w 7228763"/>
              <a:gd name="connsiteY139" fmla="*/ 6858000 h 6858000"/>
              <a:gd name="connsiteX140" fmla="*/ 723901 w 7228763"/>
              <a:gd name="connsiteY140" fmla="*/ 6858000 h 6858000"/>
              <a:gd name="connsiteX141" fmla="*/ 501961 w 7228763"/>
              <a:gd name="connsiteY141" fmla="*/ 6858000 h 6858000"/>
              <a:gd name="connsiteX142" fmla="*/ 0 w 7228763"/>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228763" h="6858000">
                <a:moveTo>
                  <a:pt x="0" y="0"/>
                </a:moveTo>
                <a:lnTo>
                  <a:pt x="501961" y="0"/>
                </a:lnTo>
                <a:lnTo>
                  <a:pt x="723901" y="0"/>
                </a:lnTo>
                <a:lnTo>
                  <a:pt x="7228583" y="0"/>
                </a:lnTo>
                <a:lnTo>
                  <a:pt x="7228763" y="1"/>
                </a:lnTo>
                <a:lnTo>
                  <a:pt x="7221350" y="30700"/>
                </a:lnTo>
                <a:cubicBezTo>
                  <a:pt x="7216059" y="84364"/>
                  <a:pt x="7200969" y="241149"/>
                  <a:pt x="7199900" y="310025"/>
                </a:cubicBezTo>
                <a:cubicBezTo>
                  <a:pt x="7203643" y="367544"/>
                  <a:pt x="7214102" y="408251"/>
                  <a:pt x="7214938" y="443960"/>
                </a:cubicBezTo>
                <a:cubicBezTo>
                  <a:pt x="7210660" y="499397"/>
                  <a:pt x="7182360" y="604434"/>
                  <a:pt x="7174238" y="642659"/>
                </a:cubicBezTo>
                <a:cubicBezTo>
                  <a:pt x="7182965" y="657287"/>
                  <a:pt x="7155519" y="658191"/>
                  <a:pt x="7166213" y="673307"/>
                </a:cubicBezTo>
                <a:cubicBezTo>
                  <a:pt x="7166618" y="693769"/>
                  <a:pt x="7143764" y="797295"/>
                  <a:pt x="7128963" y="839641"/>
                </a:cubicBezTo>
                <a:cubicBezTo>
                  <a:pt x="7112293" y="887148"/>
                  <a:pt x="7075906" y="937731"/>
                  <a:pt x="7066183" y="958357"/>
                </a:cubicBezTo>
                <a:cubicBezTo>
                  <a:pt x="7056459" y="978983"/>
                  <a:pt x="7077843" y="936930"/>
                  <a:pt x="7070620" y="963398"/>
                </a:cubicBezTo>
                <a:cubicBezTo>
                  <a:pt x="7063399" y="989867"/>
                  <a:pt x="7031301" y="1087010"/>
                  <a:pt x="7022851" y="1117169"/>
                </a:cubicBezTo>
                <a:cubicBezTo>
                  <a:pt x="7039554" y="1118586"/>
                  <a:pt x="7009272" y="1135372"/>
                  <a:pt x="7019920" y="1144352"/>
                </a:cubicBezTo>
                <a:cubicBezTo>
                  <a:pt x="7029274" y="1150681"/>
                  <a:pt x="7022270" y="1157251"/>
                  <a:pt x="7021476" y="1164484"/>
                </a:cubicBezTo>
                <a:cubicBezTo>
                  <a:pt x="7028800" y="1173524"/>
                  <a:pt x="7015215" y="1205209"/>
                  <a:pt x="7005576" y="1213829"/>
                </a:cubicBezTo>
                <a:cubicBezTo>
                  <a:pt x="6972150" y="1235037"/>
                  <a:pt x="6996546" y="1277327"/>
                  <a:pt x="6970919" y="1294823"/>
                </a:cubicBezTo>
                <a:cubicBezTo>
                  <a:pt x="6967139" y="1300845"/>
                  <a:pt x="6965581" y="1306615"/>
                  <a:pt x="6965413" y="1312193"/>
                </a:cubicBezTo>
                <a:lnTo>
                  <a:pt x="6968106" y="1327626"/>
                </a:lnTo>
                <a:lnTo>
                  <a:pt x="6975202" y="1331644"/>
                </a:lnTo>
                <a:lnTo>
                  <a:pt x="6973366" y="1341276"/>
                </a:lnTo>
                <a:cubicBezTo>
                  <a:pt x="6973720" y="1342166"/>
                  <a:pt x="6974074" y="1343055"/>
                  <a:pt x="6974428" y="1343945"/>
                </a:cubicBezTo>
                <a:cubicBezTo>
                  <a:pt x="6976493" y="1349040"/>
                  <a:pt x="6978286" y="1354080"/>
                  <a:pt x="6978971" y="1359134"/>
                </a:cubicBezTo>
                <a:cubicBezTo>
                  <a:pt x="6974288" y="1373109"/>
                  <a:pt x="6958295" y="1397612"/>
                  <a:pt x="6946335" y="1427803"/>
                </a:cubicBezTo>
                <a:cubicBezTo>
                  <a:pt x="6924178" y="1460349"/>
                  <a:pt x="6924483" y="1505076"/>
                  <a:pt x="6907208" y="1540278"/>
                </a:cubicBezTo>
                <a:lnTo>
                  <a:pt x="6901698" y="1547262"/>
                </a:lnTo>
                <a:lnTo>
                  <a:pt x="6902877" y="1577056"/>
                </a:lnTo>
                <a:cubicBezTo>
                  <a:pt x="6907187" y="1582205"/>
                  <a:pt x="6908314" y="1589568"/>
                  <a:pt x="6904067" y="1595898"/>
                </a:cubicBezTo>
                <a:lnTo>
                  <a:pt x="6891817" y="1703726"/>
                </a:lnTo>
                <a:cubicBezTo>
                  <a:pt x="6890892" y="1739332"/>
                  <a:pt x="6882506" y="1754453"/>
                  <a:pt x="6898520" y="1809535"/>
                </a:cubicBezTo>
                <a:cubicBezTo>
                  <a:pt x="6919736" y="1868036"/>
                  <a:pt x="6890400" y="1952670"/>
                  <a:pt x="6897783" y="2018310"/>
                </a:cubicBezTo>
                <a:cubicBezTo>
                  <a:pt x="6868750" y="2053162"/>
                  <a:pt x="6894827" y="2034561"/>
                  <a:pt x="6887647" y="2071355"/>
                </a:cubicBezTo>
                <a:lnTo>
                  <a:pt x="6888952" y="2141166"/>
                </a:lnTo>
                <a:lnTo>
                  <a:pt x="6887101" y="2154548"/>
                </a:lnTo>
                <a:lnTo>
                  <a:pt x="6880519" y="2158153"/>
                </a:lnTo>
                <a:lnTo>
                  <a:pt x="6873389" y="2178174"/>
                </a:lnTo>
                <a:cubicBezTo>
                  <a:pt x="6871658" y="2185696"/>
                  <a:pt x="6870890" y="2193828"/>
                  <a:pt x="6871679" y="2202858"/>
                </a:cubicBezTo>
                <a:cubicBezTo>
                  <a:pt x="6884787" y="2232772"/>
                  <a:pt x="6852680" y="2283357"/>
                  <a:pt x="6870321" y="2320214"/>
                </a:cubicBezTo>
                <a:cubicBezTo>
                  <a:pt x="6868006" y="2355906"/>
                  <a:pt x="6861023" y="2394678"/>
                  <a:pt x="6857787" y="2417011"/>
                </a:cubicBezTo>
                <a:cubicBezTo>
                  <a:pt x="6846931" y="2426377"/>
                  <a:pt x="6863720" y="2456509"/>
                  <a:pt x="6850905" y="2454207"/>
                </a:cubicBezTo>
                <a:cubicBezTo>
                  <a:pt x="6856659" y="2464947"/>
                  <a:pt x="6853850" y="2476105"/>
                  <a:pt x="6848900" y="2487203"/>
                </a:cubicBezTo>
                <a:lnTo>
                  <a:pt x="6837487" y="2512282"/>
                </a:lnTo>
                <a:cubicBezTo>
                  <a:pt x="6837823" y="2512961"/>
                  <a:pt x="6838158" y="2513640"/>
                  <a:pt x="6838494" y="2514318"/>
                </a:cubicBezTo>
                <a:cubicBezTo>
                  <a:pt x="6846991" y="2534324"/>
                  <a:pt x="6855486" y="2554328"/>
                  <a:pt x="6863982" y="2574334"/>
                </a:cubicBezTo>
                <a:lnTo>
                  <a:pt x="6862893" y="2579877"/>
                </a:lnTo>
                <a:cubicBezTo>
                  <a:pt x="6862738" y="2585644"/>
                  <a:pt x="6863120" y="2603388"/>
                  <a:pt x="6863047" y="2608928"/>
                </a:cubicBezTo>
                <a:lnTo>
                  <a:pt x="6862462" y="2613111"/>
                </a:lnTo>
                <a:lnTo>
                  <a:pt x="6854084" y="2621996"/>
                </a:lnTo>
                <a:lnTo>
                  <a:pt x="6856559" y="2634265"/>
                </a:lnTo>
                <a:lnTo>
                  <a:pt x="6847985" y="2647237"/>
                </a:lnTo>
                <a:cubicBezTo>
                  <a:pt x="6850226" y="2648158"/>
                  <a:pt x="6852294" y="2649356"/>
                  <a:pt x="6854115" y="2650786"/>
                </a:cubicBezTo>
                <a:lnTo>
                  <a:pt x="6859942" y="2661993"/>
                </a:lnTo>
                <a:lnTo>
                  <a:pt x="6851884" y="2670949"/>
                </a:lnTo>
                <a:cubicBezTo>
                  <a:pt x="6864376" y="2672007"/>
                  <a:pt x="6849871" y="2681695"/>
                  <a:pt x="6846115" y="2690255"/>
                </a:cubicBezTo>
                <a:lnTo>
                  <a:pt x="6846964" y="2695683"/>
                </a:lnTo>
                <a:lnTo>
                  <a:pt x="6836011" y="2713964"/>
                </a:lnTo>
                <a:lnTo>
                  <a:pt x="6830478" y="2730175"/>
                </a:lnTo>
                <a:lnTo>
                  <a:pt x="6841091" y="2763497"/>
                </a:lnTo>
                <a:lnTo>
                  <a:pt x="6803520" y="3051539"/>
                </a:lnTo>
                <a:cubicBezTo>
                  <a:pt x="6790420" y="3165645"/>
                  <a:pt x="6749912" y="3216611"/>
                  <a:pt x="6733280" y="3335396"/>
                </a:cubicBezTo>
                <a:lnTo>
                  <a:pt x="6735884" y="3456509"/>
                </a:lnTo>
                <a:lnTo>
                  <a:pt x="6715764" y="3531827"/>
                </a:lnTo>
                <a:lnTo>
                  <a:pt x="6730329" y="3570877"/>
                </a:lnTo>
                <a:lnTo>
                  <a:pt x="6727426" y="3583849"/>
                </a:lnTo>
                <a:lnTo>
                  <a:pt x="6718706" y="3592763"/>
                </a:lnTo>
                <a:cubicBezTo>
                  <a:pt x="6707946" y="3613948"/>
                  <a:pt x="6713985" y="3641245"/>
                  <a:pt x="6693350" y="3653485"/>
                </a:cubicBezTo>
                <a:cubicBezTo>
                  <a:pt x="6688922" y="3659316"/>
                  <a:pt x="6686748" y="3664985"/>
                  <a:pt x="6685983" y="3670528"/>
                </a:cubicBezTo>
                <a:lnTo>
                  <a:pt x="6687033" y="3685990"/>
                </a:lnTo>
                <a:lnTo>
                  <a:pt x="6693711" y="3690283"/>
                </a:lnTo>
                <a:lnTo>
                  <a:pt x="6690843" y="3699787"/>
                </a:lnTo>
                <a:cubicBezTo>
                  <a:pt x="6691104" y="3700686"/>
                  <a:pt x="6691364" y="3701586"/>
                  <a:pt x="6691624" y="3702486"/>
                </a:cubicBezTo>
                <a:cubicBezTo>
                  <a:pt x="6693145" y="3707637"/>
                  <a:pt x="6694400" y="3712728"/>
                  <a:pt x="6694549" y="3717784"/>
                </a:cubicBezTo>
                <a:cubicBezTo>
                  <a:pt x="6659304" y="3711701"/>
                  <a:pt x="6689997" y="3759789"/>
                  <a:pt x="6662489" y="3746229"/>
                </a:cubicBezTo>
                <a:cubicBezTo>
                  <a:pt x="6642637" y="3780750"/>
                  <a:pt x="6605132" y="3867558"/>
                  <a:pt x="6575429" y="3924910"/>
                </a:cubicBezTo>
                <a:lnTo>
                  <a:pt x="6538994" y="3989353"/>
                </a:lnTo>
                <a:lnTo>
                  <a:pt x="6535698" y="4033899"/>
                </a:lnTo>
                <a:cubicBezTo>
                  <a:pt x="6533175" y="4070470"/>
                  <a:pt x="6530536" y="4110146"/>
                  <a:pt x="6527053" y="4142250"/>
                </a:cubicBezTo>
                <a:cubicBezTo>
                  <a:pt x="6519001" y="4200007"/>
                  <a:pt x="6506061" y="4278998"/>
                  <a:pt x="6501843" y="4329442"/>
                </a:cubicBezTo>
                <a:cubicBezTo>
                  <a:pt x="6495642" y="4381764"/>
                  <a:pt x="6492993" y="4433012"/>
                  <a:pt x="6489841" y="4456184"/>
                </a:cubicBezTo>
                <a:lnTo>
                  <a:pt x="6482918" y="4468478"/>
                </a:lnTo>
                <a:lnTo>
                  <a:pt x="6484019" y="4469862"/>
                </a:lnTo>
                <a:cubicBezTo>
                  <a:pt x="6485835" y="4476321"/>
                  <a:pt x="6484493" y="4480555"/>
                  <a:pt x="6481759" y="4483797"/>
                </a:cubicBezTo>
                <a:lnTo>
                  <a:pt x="6477370" y="4487091"/>
                </a:lnTo>
                <a:lnTo>
                  <a:pt x="6474598" y="4496728"/>
                </a:lnTo>
                <a:lnTo>
                  <a:pt x="6465848" y="4515918"/>
                </a:lnTo>
                <a:cubicBezTo>
                  <a:pt x="6466332" y="4517049"/>
                  <a:pt x="6466814" y="4518182"/>
                  <a:pt x="6467296" y="4519316"/>
                </a:cubicBezTo>
                <a:lnTo>
                  <a:pt x="6458903" y="4547957"/>
                </a:lnTo>
                <a:lnTo>
                  <a:pt x="6460248" y="4548262"/>
                </a:lnTo>
                <a:cubicBezTo>
                  <a:pt x="6463078" y="4549595"/>
                  <a:pt x="6464808" y="4551811"/>
                  <a:pt x="6464276" y="4555939"/>
                </a:cubicBezTo>
                <a:cubicBezTo>
                  <a:pt x="6486531" y="4548276"/>
                  <a:pt x="6472165" y="4557977"/>
                  <a:pt x="6468635" y="4570815"/>
                </a:cubicBezTo>
                <a:cubicBezTo>
                  <a:pt x="6472622" y="4583801"/>
                  <a:pt x="6485098" y="4622347"/>
                  <a:pt x="6488206" y="4633846"/>
                </a:cubicBezTo>
                <a:lnTo>
                  <a:pt x="6487272" y="4639816"/>
                </a:lnTo>
                <a:lnTo>
                  <a:pt x="6487581" y="4639923"/>
                </a:lnTo>
                <a:cubicBezTo>
                  <a:pt x="6488082" y="4641190"/>
                  <a:pt x="6488037" y="4643141"/>
                  <a:pt x="6487249" y="4646192"/>
                </a:cubicBezTo>
                <a:lnTo>
                  <a:pt x="6485570" y="4650706"/>
                </a:lnTo>
                <a:lnTo>
                  <a:pt x="6483759" y="4662290"/>
                </a:lnTo>
                <a:cubicBezTo>
                  <a:pt x="6484278" y="4663587"/>
                  <a:pt x="6484797" y="4664883"/>
                  <a:pt x="6485315" y="4666180"/>
                </a:cubicBezTo>
                <a:lnTo>
                  <a:pt x="6489077" y="4667585"/>
                </a:lnTo>
                <a:lnTo>
                  <a:pt x="6488467" y="4668660"/>
                </a:lnTo>
                <a:cubicBezTo>
                  <a:pt x="6480300" y="4676831"/>
                  <a:pt x="6469898" y="4679345"/>
                  <a:pt x="6496179" y="4689807"/>
                </a:cubicBezTo>
                <a:cubicBezTo>
                  <a:pt x="6482141" y="4708535"/>
                  <a:pt x="6498545" y="4712235"/>
                  <a:pt x="6500957" y="4737890"/>
                </a:cubicBezTo>
                <a:cubicBezTo>
                  <a:pt x="6488706" y="4748600"/>
                  <a:pt x="6491350" y="4757223"/>
                  <a:pt x="6498641" y="4765657"/>
                </a:cubicBezTo>
                <a:cubicBezTo>
                  <a:pt x="6490164" y="4790618"/>
                  <a:pt x="6498852" y="4813399"/>
                  <a:pt x="6497829" y="4841463"/>
                </a:cubicBezTo>
                <a:lnTo>
                  <a:pt x="6521578" y="4969863"/>
                </a:lnTo>
                <a:lnTo>
                  <a:pt x="6518695" y="4974028"/>
                </a:lnTo>
                <a:cubicBezTo>
                  <a:pt x="6517064" y="4976933"/>
                  <a:pt x="6516439" y="4978909"/>
                  <a:pt x="6516513" y="4980318"/>
                </a:cubicBezTo>
                <a:lnTo>
                  <a:pt x="6516763" y="4980501"/>
                </a:lnTo>
                <a:lnTo>
                  <a:pt x="6514121" y="4986338"/>
                </a:lnTo>
                <a:lnTo>
                  <a:pt x="6511173" y="4991296"/>
                </a:lnTo>
                <a:cubicBezTo>
                  <a:pt x="6522961" y="5019829"/>
                  <a:pt x="6534748" y="5048361"/>
                  <a:pt x="6546537" y="5076895"/>
                </a:cubicBezTo>
                <a:lnTo>
                  <a:pt x="6544581" y="5081568"/>
                </a:lnTo>
                <a:cubicBezTo>
                  <a:pt x="6543589" y="5084748"/>
                  <a:pt x="6543387" y="5086810"/>
                  <a:pt x="6543750" y="5088173"/>
                </a:cubicBezTo>
                <a:lnTo>
                  <a:pt x="6544034" y="5088300"/>
                </a:lnTo>
                <a:lnTo>
                  <a:pt x="6542660" y="5094558"/>
                </a:lnTo>
                <a:cubicBezTo>
                  <a:pt x="6539647" y="5105196"/>
                  <a:pt x="6536055" y="5115626"/>
                  <a:pt x="6532096" y="5125620"/>
                </a:cubicBezTo>
                <a:cubicBezTo>
                  <a:pt x="6530494" y="5154527"/>
                  <a:pt x="6532737" y="5244020"/>
                  <a:pt x="6533049" y="5268004"/>
                </a:cubicBezTo>
                <a:cubicBezTo>
                  <a:pt x="6533356" y="5268513"/>
                  <a:pt x="6533664" y="5269021"/>
                  <a:pt x="6533970" y="5269530"/>
                </a:cubicBezTo>
                <a:lnTo>
                  <a:pt x="6502603" y="5390941"/>
                </a:lnTo>
                <a:cubicBezTo>
                  <a:pt x="6487576" y="5438194"/>
                  <a:pt x="6471524" y="5465286"/>
                  <a:pt x="6477660" y="5539927"/>
                </a:cubicBezTo>
                <a:cubicBezTo>
                  <a:pt x="6469926" y="5610775"/>
                  <a:pt x="6461800" y="5740573"/>
                  <a:pt x="6456458" y="5791594"/>
                </a:cubicBezTo>
                <a:cubicBezTo>
                  <a:pt x="6427890" y="5787060"/>
                  <a:pt x="6468179" y="5849672"/>
                  <a:pt x="6434556" y="5855206"/>
                </a:cubicBezTo>
                <a:cubicBezTo>
                  <a:pt x="6436026" y="5860240"/>
                  <a:pt x="6415712" y="5868910"/>
                  <a:pt x="6418454" y="5873582"/>
                </a:cubicBezTo>
                <a:cubicBezTo>
                  <a:pt x="6418927" y="5874401"/>
                  <a:pt x="6419401" y="5875218"/>
                  <a:pt x="6419875" y="5876037"/>
                </a:cubicBezTo>
                <a:lnTo>
                  <a:pt x="6419775" y="5886534"/>
                </a:lnTo>
                <a:lnTo>
                  <a:pt x="6426971" y="5888644"/>
                </a:lnTo>
                <a:cubicBezTo>
                  <a:pt x="6428647" y="5893707"/>
                  <a:pt x="6430322" y="5898769"/>
                  <a:pt x="6431999" y="5903832"/>
                </a:cubicBezTo>
                <a:cubicBezTo>
                  <a:pt x="6432764" y="5909651"/>
                  <a:pt x="6432285" y="5916068"/>
                  <a:pt x="6429798" y="5923391"/>
                </a:cubicBezTo>
                <a:cubicBezTo>
                  <a:pt x="6409104" y="5948880"/>
                  <a:pt x="6461339" y="5981626"/>
                  <a:pt x="6434072" y="6013205"/>
                </a:cubicBezTo>
                <a:cubicBezTo>
                  <a:pt x="6426624" y="6024901"/>
                  <a:pt x="6431095" y="6066777"/>
                  <a:pt x="6439333" y="6074018"/>
                </a:cubicBezTo>
                <a:cubicBezTo>
                  <a:pt x="6439795" y="6081731"/>
                  <a:pt x="6453428" y="6126985"/>
                  <a:pt x="6463083" y="6130837"/>
                </a:cubicBezTo>
                <a:cubicBezTo>
                  <a:pt x="6474368" y="6137057"/>
                  <a:pt x="6441750" y="6156330"/>
                  <a:pt x="6457360" y="6152982"/>
                </a:cubicBezTo>
                <a:cubicBezTo>
                  <a:pt x="6454563" y="6186619"/>
                  <a:pt x="6497804" y="6191636"/>
                  <a:pt x="6495529" y="6221100"/>
                </a:cubicBezTo>
                <a:cubicBezTo>
                  <a:pt x="6497396" y="6222126"/>
                  <a:pt x="6506682" y="6257468"/>
                  <a:pt x="6514948" y="6287550"/>
                </a:cubicBezTo>
                <a:cubicBezTo>
                  <a:pt x="6523215" y="6317632"/>
                  <a:pt x="6556102" y="6391312"/>
                  <a:pt x="6545124" y="6401595"/>
                </a:cubicBezTo>
                <a:cubicBezTo>
                  <a:pt x="6546214" y="6423902"/>
                  <a:pt x="6525024" y="6432919"/>
                  <a:pt x="6525833" y="6487110"/>
                </a:cubicBezTo>
                <a:cubicBezTo>
                  <a:pt x="6547115" y="6574474"/>
                  <a:pt x="6547900" y="6553611"/>
                  <a:pt x="6554825" y="6588589"/>
                </a:cubicBezTo>
                <a:cubicBezTo>
                  <a:pt x="6583783" y="6637976"/>
                  <a:pt x="6536155" y="6687723"/>
                  <a:pt x="6601569" y="6769963"/>
                </a:cubicBezTo>
                <a:cubicBezTo>
                  <a:pt x="6623036" y="6819284"/>
                  <a:pt x="6607516" y="6817955"/>
                  <a:pt x="6620945" y="6835814"/>
                </a:cubicBezTo>
                <a:lnTo>
                  <a:pt x="6625906" y="6858000"/>
                </a:lnTo>
                <a:lnTo>
                  <a:pt x="723901" y="6858000"/>
                </a:lnTo>
                <a:lnTo>
                  <a:pt x="50196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D999640C-7D18-FE51-5AF0-C5FFFD079BE8}"/>
              </a:ext>
            </a:extLst>
          </p:cNvPr>
          <p:cNvSpPr>
            <a:spLocks noGrp="1"/>
          </p:cNvSpPr>
          <p:nvPr>
            <p:ph type="title"/>
          </p:nvPr>
        </p:nvSpPr>
        <p:spPr>
          <a:xfrm>
            <a:off x="179009" y="639518"/>
            <a:ext cx="5562706" cy="1426234"/>
          </a:xfrm>
        </p:spPr>
        <p:txBody>
          <a:bodyPr vert="horz" lIns="91440" tIns="45720" rIns="91440" bIns="45720" rtlCol="0" anchor="ctr">
            <a:normAutofit/>
          </a:bodyPr>
          <a:lstStyle/>
          <a:p>
            <a:pPr>
              <a:lnSpc>
                <a:spcPct val="100000"/>
              </a:lnSpc>
            </a:pPr>
            <a:r>
              <a:rPr lang="en-US" u="sng" dirty="0" err="1"/>
              <a:t>Anfragen</a:t>
            </a:r>
            <a:r>
              <a:rPr lang="en-US" u="sng" dirty="0"/>
              <a:t>, </a:t>
            </a:r>
            <a:r>
              <a:rPr lang="en-US" u="sng" dirty="0" err="1"/>
              <a:t>beratung</a:t>
            </a:r>
            <a:r>
              <a:rPr lang="en-US" u="sng" dirty="0"/>
              <a:t> und </a:t>
            </a:r>
            <a:r>
              <a:rPr lang="en-US" u="sng" dirty="0" err="1"/>
              <a:t>Infromationen</a:t>
            </a:r>
            <a:r>
              <a:rPr lang="en-US" u="sng" dirty="0"/>
              <a:t> </a:t>
            </a:r>
          </a:p>
        </p:txBody>
      </p:sp>
      <p:sp>
        <p:nvSpPr>
          <p:cNvPr id="6" name="Textfeld 5">
            <a:extLst>
              <a:ext uri="{FF2B5EF4-FFF2-40B4-BE49-F238E27FC236}">
                <a16:creationId xmlns:a16="http://schemas.microsoft.com/office/drawing/2014/main" id="{B618D92F-996F-2790-7722-83C7CD024B52}"/>
              </a:ext>
            </a:extLst>
          </p:cNvPr>
          <p:cNvSpPr txBox="1"/>
          <p:nvPr/>
        </p:nvSpPr>
        <p:spPr>
          <a:xfrm>
            <a:off x="221322" y="3775467"/>
            <a:ext cx="5216426" cy="1596439"/>
          </a:xfrm>
          <a:prstGeom prst="rect">
            <a:avLst/>
          </a:prstGeom>
        </p:spPr>
        <p:txBody>
          <a:bodyPr vert="horz" lIns="91440" tIns="45720" rIns="91440" bIns="45720" rtlCol="0">
            <a:normAutofit/>
          </a:bodyPr>
          <a:lstStyle/>
          <a:p>
            <a:pPr>
              <a:spcAft>
                <a:spcPts val="600"/>
              </a:spcAft>
              <a:defRPr/>
            </a:pPr>
            <a:endParaRPr lang="en-US" sz="2000" spc="50" dirty="0">
              <a:solidFill>
                <a:schemeClr val="tx1">
                  <a:lumMod val="85000"/>
                  <a:lumOff val="15000"/>
                </a:schemeClr>
              </a:solidFill>
              <a:latin typeface="Calibri" panose="020F0502020204030204" pitchFamily="34" charset="0"/>
              <a:ea typeface="Batang" panose="02030600000101010101" pitchFamily="18" charset="-127"/>
              <a:cs typeface="Calibri" panose="020F0502020204030204" pitchFamily="34" charset="0"/>
            </a:endParaRPr>
          </a:p>
          <a:p>
            <a:pPr>
              <a:spcAft>
                <a:spcPts val="600"/>
              </a:spcAft>
              <a:defRPr/>
            </a:pPr>
            <a:r>
              <a:rPr lang="en-US" sz="2000" spc="50" dirty="0">
                <a:solidFill>
                  <a:schemeClr val="tx1">
                    <a:lumMod val="85000"/>
                    <a:lumOff val="15000"/>
                  </a:schemeClr>
                </a:solidFill>
                <a:latin typeface="Calibri" panose="020F0502020204030204" pitchFamily="34" charset="0"/>
                <a:ea typeface="Batang" panose="02030600000101010101" pitchFamily="18" charset="-127"/>
                <a:cs typeface="Calibri" panose="020F0502020204030204" pitchFamily="34" charset="0"/>
              </a:rPr>
              <a:t>E-Mail: </a:t>
            </a:r>
            <a:r>
              <a:rPr lang="en-US" sz="2000" spc="50" dirty="0">
                <a:solidFill>
                  <a:schemeClr val="tx1">
                    <a:lumMod val="85000"/>
                    <a:lumOff val="15000"/>
                  </a:schemeClr>
                </a:solidFill>
                <a:latin typeface="Calibri" panose="020F0502020204030204" pitchFamily="34" charset="0"/>
                <a:ea typeface="Batang" panose="02030600000101010101" pitchFamily="18" charset="-127"/>
                <a:cs typeface="Calibri" panose="020F0502020204030204" pitchFamily="34" charset="0"/>
                <a:hlinkClick r:id="rId2">
                  <a:extLst>
                    <a:ext uri="{A12FA001-AC4F-418D-AE19-62706E023703}">
                      <ahyp:hlinkClr xmlns:ahyp="http://schemas.microsoft.com/office/drawing/2018/hyperlinkcolor" val="tx"/>
                    </a:ext>
                  </a:extLst>
                </a:hlinkClick>
              </a:rPr>
              <a:t>lernen.durch.spielen@t-online.de</a:t>
            </a:r>
            <a:r>
              <a:rPr lang="en-US" sz="2000" spc="50" dirty="0">
                <a:solidFill>
                  <a:schemeClr val="tx1">
                    <a:lumMod val="85000"/>
                    <a:lumOff val="15000"/>
                  </a:schemeClr>
                </a:solidFill>
                <a:latin typeface="Calibri" panose="020F0502020204030204" pitchFamily="34" charset="0"/>
                <a:ea typeface="Batang" panose="02030600000101010101" pitchFamily="18" charset="-127"/>
                <a:cs typeface="Calibri" panose="020F0502020204030204" pitchFamily="34" charset="0"/>
              </a:rPr>
              <a:t> </a:t>
            </a:r>
            <a:endParaRPr kumimoji="0" lang="en-US" sz="2000" b="0" i="0" strike="noStrike" cap="none" spc="50" normalizeH="0" noProof="0" dirty="0">
              <a:ln>
                <a:noFill/>
              </a:ln>
              <a:solidFill>
                <a:schemeClr val="tx1">
                  <a:lumMod val="85000"/>
                  <a:lumOff val="15000"/>
                </a:schemeClr>
              </a:solidFill>
              <a:effectLst/>
              <a:uLnTx/>
              <a:uFillTx/>
              <a:latin typeface="Calibri" panose="020F0502020204030204" pitchFamily="34" charset="0"/>
              <a:ea typeface="Batang" panose="02030600000101010101" pitchFamily="18" charset="-127"/>
              <a:cs typeface="Calibri" panose="020F0502020204030204" pitchFamily="34" charset="0"/>
            </a:endParaRPr>
          </a:p>
          <a:p>
            <a:pPr>
              <a:spcAft>
                <a:spcPts val="600"/>
              </a:spcAft>
              <a:defRPr/>
            </a:pPr>
            <a:r>
              <a:rPr lang="en-US" sz="2000" spc="50" dirty="0">
                <a:solidFill>
                  <a:schemeClr val="tx1">
                    <a:lumMod val="85000"/>
                    <a:lumOff val="15000"/>
                  </a:schemeClr>
                </a:solidFill>
                <a:latin typeface="Calibri" panose="020F0502020204030204" pitchFamily="34" charset="0"/>
                <a:ea typeface="Batang" panose="02030600000101010101" pitchFamily="18" charset="-127"/>
                <a:cs typeface="Calibri" panose="020F0502020204030204" pitchFamily="34" charset="0"/>
              </a:rPr>
              <a:t>Homepage: </a:t>
            </a:r>
            <a:r>
              <a:rPr lang="en-US" sz="2000" spc="50" dirty="0">
                <a:solidFill>
                  <a:schemeClr val="tx1">
                    <a:lumMod val="85000"/>
                    <a:lumOff val="15000"/>
                  </a:schemeClr>
                </a:solidFill>
                <a:latin typeface="Calibri" panose="020F0502020204030204" pitchFamily="34" charset="0"/>
                <a:ea typeface="Batang" panose="02030600000101010101" pitchFamily="18" charset="-127"/>
                <a:cs typeface="Calibri" panose="020F0502020204030204" pitchFamily="34" charset="0"/>
                <a:hlinkClick r:id="rId3">
                  <a:extLst>
                    <a:ext uri="{A12FA001-AC4F-418D-AE19-62706E023703}">
                      <ahyp:hlinkClr xmlns:ahyp="http://schemas.microsoft.com/office/drawing/2018/hyperlinkcolor" val="tx"/>
                    </a:ext>
                  </a:extLst>
                </a:hlinkClick>
              </a:rPr>
              <a:t>www.lernendurchspielen.de</a:t>
            </a:r>
            <a:r>
              <a:rPr lang="en-US" sz="2000" spc="50" dirty="0">
                <a:solidFill>
                  <a:schemeClr val="tx1">
                    <a:lumMod val="85000"/>
                    <a:lumOff val="15000"/>
                  </a:schemeClr>
                </a:solidFill>
                <a:latin typeface="Calibri" panose="020F0502020204030204" pitchFamily="34" charset="0"/>
                <a:ea typeface="Batang" panose="02030600000101010101" pitchFamily="18" charset="-127"/>
                <a:cs typeface="Calibri" panose="020F0502020204030204" pitchFamily="34" charset="0"/>
              </a:rPr>
              <a:t> </a:t>
            </a:r>
          </a:p>
        </p:txBody>
      </p:sp>
      <p:pic>
        <p:nvPicPr>
          <p:cNvPr id="12" name="Grafik 11" descr="Kundenbewertung mit einfarbiger Füllung">
            <a:extLst>
              <a:ext uri="{FF2B5EF4-FFF2-40B4-BE49-F238E27FC236}">
                <a16:creationId xmlns:a16="http://schemas.microsoft.com/office/drawing/2014/main" id="{893B9232-C525-9F10-5EEE-598F5567401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23348" y="1119064"/>
            <a:ext cx="914400" cy="914400"/>
          </a:xfrm>
          <a:prstGeom prst="rect">
            <a:avLst/>
          </a:prstGeom>
        </p:spPr>
      </p:pic>
      <p:sp>
        <p:nvSpPr>
          <p:cNvPr id="8" name="Rectangle 2">
            <a:extLst>
              <a:ext uri="{FF2B5EF4-FFF2-40B4-BE49-F238E27FC236}">
                <a16:creationId xmlns:a16="http://schemas.microsoft.com/office/drawing/2014/main" id="{79E2D03F-2ECC-D8A0-8167-A45B397FA27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1025" name="Grafik 30" descr="page1image48996480">
            <a:extLst>
              <a:ext uri="{FF2B5EF4-FFF2-40B4-BE49-F238E27FC236}">
                <a16:creationId xmlns:a16="http://schemas.microsoft.com/office/drawing/2014/main" id="{A355765B-499C-14FF-6285-6FF5598BCC0C}"/>
              </a:ext>
            </a:extLst>
          </p:cNvPr>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5540861" y="2705268"/>
            <a:ext cx="6321194" cy="3736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8737746"/>
      </p:ext>
    </p:extLst>
  </p:cSld>
  <p:clrMapOvr>
    <a:masterClrMapping/>
  </p:clrMapOvr>
</p:sld>
</file>

<file path=ppt/theme/theme1.xml><?xml version="1.0" encoding="utf-8"?>
<a:theme xmlns:a="http://schemas.openxmlformats.org/drawingml/2006/main" name="ArchiveVTI">
  <a:themeElements>
    <a:clrScheme name="AnalogousFromDarkSeedRightStep">
      <a:dk1>
        <a:srgbClr val="000000"/>
      </a:dk1>
      <a:lt1>
        <a:srgbClr val="FFFFFF"/>
      </a:lt1>
      <a:dk2>
        <a:srgbClr val="1B2F2F"/>
      </a:dk2>
      <a:lt2>
        <a:srgbClr val="F3F0F2"/>
      </a:lt2>
      <a:accent1>
        <a:srgbClr val="21B855"/>
      </a:accent1>
      <a:accent2>
        <a:srgbClr val="14B68F"/>
      </a:accent2>
      <a:accent3>
        <a:srgbClr val="24AFCD"/>
      </a:accent3>
      <a:accent4>
        <a:srgbClr val="1764D5"/>
      </a:accent4>
      <a:accent5>
        <a:srgbClr val="3F3DE9"/>
      </a:accent5>
      <a:accent6>
        <a:srgbClr val="6D1FD6"/>
      </a:accent6>
      <a:hlink>
        <a:srgbClr val="998A33"/>
      </a:hlink>
      <a:folHlink>
        <a:srgbClr val="7F7F7F"/>
      </a:folHlink>
    </a:clrScheme>
    <a:fontScheme name="Custom 170">
      <a:majorFont>
        <a:latin typeface="Bembo"/>
        <a:ea typeface=""/>
        <a:cs typeface=""/>
      </a:majorFont>
      <a:minorFont>
        <a:latin typeface="Bemb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chiveVTI" id="{514BDC9F-20AC-40CA-9FE7-B30987BCD2D4}" vid="{D8FA1533-D953-46ED-B2C7-B32AF1BED7A8}"/>
    </a:ext>
  </a:extLst>
</a:theme>
</file>

<file path=docProps/app.xml><?xml version="1.0" encoding="utf-8"?>
<Properties xmlns="http://schemas.openxmlformats.org/officeDocument/2006/extended-properties" xmlns:vt="http://schemas.openxmlformats.org/officeDocument/2006/docPropsVTypes">
  <TotalTime>0</TotalTime>
  <Words>884</Words>
  <Application>Microsoft Macintosh PowerPoint</Application>
  <PresentationFormat>Breitbild</PresentationFormat>
  <Paragraphs>85</Paragraphs>
  <Slides>9</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9</vt:i4>
      </vt:variant>
    </vt:vector>
  </HeadingPairs>
  <TitlesOfParts>
    <vt:vector size="15" baseType="lpstr">
      <vt:lpstr>Batang</vt:lpstr>
      <vt:lpstr>Arial</vt:lpstr>
      <vt:lpstr>Bembo</vt:lpstr>
      <vt:lpstr>Calibri</vt:lpstr>
      <vt:lpstr>Trebuchet MS</vt:lpstr>
      <vt:lpstr>ArchiveVTI</vt:lpstr>
      <vt:lpstr>Das Konzept zu Lernen durch Spielen </vt:lpstr>
      <vt:lpstr>Das Konzept I </vt:lpstr>
      <vt:lpstr>Das Konzept II</vt:lpstr>
      <vt:lpstr>Das Konzept III</vt:lpstr>
      <vt:lpstr>Spielstunde im jahrgangsübergreifenden Unterricht </vt:lpstr>
      <vt:lpstr>Der Ablauf einer Spielestunde Spielend lernen regeln einzuhalten</vt:lpstr>
      <vt:lpstr>„Sage es mir, und ich werde es vergessen.  Zeige es mir, und ich erinnere mich.  Lass es mich tun, und ich behalte es.“  Konfuzius   „Die Regeln des Spiels sind die Regeln des Lebens“  Dorothea Ruh „Kinder spielen nicht um zu lernen,  aber sie lernen beim Spielen.“  Anja Wrede   „Das Gehirn wird so, wie man es benutzt.  Ziemlich ist der neu ist der Zusatz: mit Begeisterung“  Prof. Dr. Gerald Hüther   „Nur mit Begeisterung lernt, lernt für´s Leben. Das spielerische Lernen weckt diese Begeisterung nachhaltig.“  Dorothea Ruh </vt:lpstr>
      <vt:lpstr>Danke für ihr Interesse!  </vt:lpstr>
      <vt:lpstr>Anfragen, beratung und Infromationen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Kimberly Zickel</dc:creator>
  <cp:lastModifiedBy>Kimberly Zickel</cp:lastModifiedBy>
  <cp:revision>13</cp:revision>
  <dcterms:created xsi:type="dcterms:W3CDTF">2024-10-07T09:35:51Z</dcterms:created>
  <dcterms:modified xsi:type="dcterms:W3CDTF">2024-10-28T13:22:28Z</dcterms:modified>
</cp:coreProperties>
</file>